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336">
          <p15:clr>
            <a:srgbClr val="A4A3A4"/>
          </p15:clr>
        </p15:guide>
      </p15:sldGuideLst>
    </p:ext>
    <p:ext uri="GoogleSlidesCustomDataVersion2">
      <go:slidesCustomData xmlns:go="http://customooxmlschemas.google.com/" r:id="rId71" roundtripDataSignature="AMtx7mgw/JRZTgJiqi/RGZl0I4gQ5tK2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285E3E-6FF4-4D17-84D3-F9584FE5AC9B}">
  <a:tblStyle styleId="{EA285E3E-6FF4-4D17-84D3-F9584FE5AC9B}"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A"/>
          </a:solidFill>
        </a:fill>
      </a:tcStyle>
    </a:wholeTbl>
    <a:band1H>
      <a:tcTxStyle/>
      <a:tcStyle>
        <a:fill>
          <a:solidFill>
            <a:srgbClr val="CACED3"/>
          </a:solidFill>
        </a:fill>
      </a:tcStyle>
    </a:band1H>
    <a:band2H>
      <a:tcTxStyle/>
    </a:band2H>
    <a:band1V>
      <a:tcTxStyle/>
      <a:tcStyle>
        <a:fill>
          <a:solidFill>
            <a:srgbClr val="CACED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D568EC28-79BD-4F49-92A0-F3EF6D586BD8}"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chemeClr val="accent3"/>
          </a:solidFill>
        </a:fill>
      </a:tcStyle>
    </a:wholeTbl>
    <a:band1H>
      <a:tcTxStyle/>
      <a:tcStyle>
        <a:fill>
          <a:solidFill>
            <a:schemeClr val="accent3"/>
          </a:solidFill>
        </a:fill>
      </a:tcStyle>
    </a:band1H>
    <a:band2H>
      <a:tcTxStyle/>
    </a:band2H>
    <a:band1V>
      <a:tcTxStyle/>
      <a:tcStyle>
        <a:fill>
          <a:solidFill>
            <a:schemeClr val="accent3"/>
          </a:solidFill>
        </a:fill>
      </a:tcStyle>
    </a:band1V>
    <a:band2V>
      <a:tcTxStyle/>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3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customschemas.google.com/relationships/presentationmetadata" Target="metadata"/><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n-CA"/>
              <a:t>Cisco Networking Academy Program</a:t>
            </a:r>
            <a:endParaRPr/>
          </a:p>
          <a:p>
            <a:pPr indent="0" lvl="0" marL="0" rtl="0" algn="l">
              <a:spcBef>
                <a:spcPts val="0"/>
              </a:spcBef>
              <a:spcAft>
                <a:spcPts val="0"/>
              </a:spcAft>
              <a:buClr>
                <a:schemeClr val="dk1"/>
              </a:buClr>
              <a:buSzPts val="1200"/>
              <a:buFont typeface="Calibri"/>
              <a:buNone/>
            </a:pPr>
            <a:r>
              <a:rPr b="0" lang="en-CA"/>
              <a:t>Introduction to Networks v7.0 (ITN)</a:t>
            </a:r>
            <a:endParaRPr/>
          </a:p>
          <a:p>
            <a:pPr indent="0" lvl="0" marL="0" rtl="0" algn="l">
              <a:spcBef>
                <a:spcPts val="0"/>
              </a:spcBef>
              <a:spcAft>
                <a:spcPts val="0"/>
              </a:spcAft>
              <a:buNone/>
            </a:pPr>
            <a:r>
              <a:rPr lang="en-CA">
                <a:solidFill>
                  <a:srgbClr val="B6DDE7"/>
                </a:solidFill>
              </a:rPr>
              <a:t>Module 11: IPv4 Addressing</a:t>
            </a:r>
            <a:endParaRPr/>
          </a:p>
        </p:txBody>
      </p:sp>
      <p:sp>
        <p:nvSpPr>
          <p:cNvPr id="236" name="Google Shape;23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11.2 – IPv4 Unicast, Broadcast, and Multicast</a:t>
            </a:r>
            <a:endParaRPr/>
          </a:p>
          <a:p>
            <a:pPr indent="0" lvl="0" marL="0" rtl="0" algn="l">
              <a:spcBef>
                <a:spcPts val="0"/>
              </a:spcBef>
              <a:spcAft>
                <a:spcPts val="0"/>
              </a:spcAft>
              <a:buNone/>
            </a:pPr>
            <a:r>
              <a:t/>
            </a:r>
            <a:endParaRPr/>
          </a:p>
        </p:txBody>
      </p:sp>
      <p:sp>
        <p:nvSpPr>
          <p:cNvPr id="308" name="Google Shape;308;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11.2 – IPv4 Unicast, Broadcast, and Multicast</a:t>
            </a:r>
            <a:endParaRPr/>
          </a:p>
          <a:p>
            <a:pPr indent="0" lvl="0" marL="0" rtl="0" algn="l">
              <a:spcBef>
                <a:spcPts val="0"/>
              </a:spcBef>
              <a:spcAft>
                <a:spcPts val="0"/>
              </a:spcAft>
              <a:buNone/>
            </a:pPr>
            <a:r>
              <a:rPr lang="en-CA"/>
              <a:t>11.2.1 – Unicast</a:t>
            </a:r>
            <a:endParaRPr/>
          </a:p>
        </p:txBody>
      </p:sp>
      <p:sp>
        <p:nvSpPr>
          <p:cNvPr id="314" name="Google Shape;31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11.2 – IPv4 Unicast, Broadcast, and Multicast</a:t>
            </a:r>
            <a:endParaRPr/>
          </a:p>
          <a:p>
            <a:pPr indent="0" lvl="0" marL="0" rtl="0" algn="l">
              <a:spcBef>
                <a:spcPts val="0"/>
              </a:spcBef>
              <a:spcAft>
                <a:spcPts val="0"/>
              </a:spcAft>
              <a:buNone/>
            </a:pPr>
            <a:r>
              <a:rPr lang="en-CA"/>
              <a:t>11.2.2 – Broadcast</a:t>
            </a:r>
            <a:endParaRPr/>
          </a:p>
        </p:txBody>
      </p:sp>
      <p:sp>
        <p:nvSpPr>
          <p:cNvPr id="324" name="Google Shape;32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11.2 – IPv4 Unicast, Broadcast, and Multicast</a:t>
            </a:r>
            <a:endParaRPr/>
          </a:p>
          <a:p>
            <a:pPr indent="0" lvl="0" marL="0" rtl="0" algn="l">
              <a:spcBef>
                <a:spcPts val="0"/>
              </a:spcBef>
              <a:spcAft>
                <a:spcPts val="0"/>
              </a:spcAft>
              <a:buNone/>
            </a:pPr>
            <a:r>
              <a:rPr lang="en-CA"/>
              <a:t>11.2.3 – Multicast</a:t>
            </a:r>
            <a:endParaRPr/>
          </a:p>
          <a:p>
            <a:pPr indent="0" lvl="0" marL="0" marR="0" rtl="0" algn="l">
              <a:lnSpc>
                <a:spcPct val="100000"/>
              </a:lnSpc>
              <a:spcBef>
                <a:spcPts val="0"/>
              </a:spcBef>
              <a:spcAft>
                <a:spcPts val="0"/>
              </a:spcAft>
              <a:buClr>
                <a:schemeClr val="dk1"/>
              </a:buClr>
              <a:buSzPts val="1200"/>
              <a:buFont typeface="Calibri"/>
              <a:buNone/>
            </a:pPr>
            <a:r>
              <a:rPr lang="en-CA"/>
              <a:t>11.2.4 – </a:t>
            </a:r>
            <a:r>
              <a:rPr b="0" i="0" lang="en-CA" sz="1200">
                <a:solidFill>
                  <a:schemeClr val="dk1"/>
                </a:solidFill>
                <a:latin typeface="Calibri"/>
                <a:ea typeface="Calibri"/>
                <a:cs typeface="Calibri"/>
                <a:sym typeface="Calibri"/>
              </a:rPr>
              <a:t>Activity - Unicast, Broadcast, or Multicast</a:t>
            </a:r>
            <a:endParaRPr/>
          </a:p>
          <a:p>
            <a:pPr indent="0" lvl="0" marL="0" rtl="0" algn="l">
              <a:spcBef>
                <a:spcPts val="0"/>
              </a:spcBef>
              <a:spcAft>
                <a:spcPts val="0"/>
              </a:spcAft>
              <a:buNone/>
            </a:pPr>
            <a:r>
              <a:t/>
            </a:r>
            <a:endParaRPr/>
          </a:p>
        </p:txBody>
      </p:sp>
      <p:sp>
        <p:nvSpPr>
          <p:cNvPr id="334" name="Google Shape;334;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11.3 – Types of IPv4 Addresses</a:t>
            </a:r>
            <a:endParaRPr/>
          </a:p>
          <a:p>
            <a:pPr indent="0" lvl="0" marL="0" rtl="0" algn="l">
              <a:spcBef>
                <a:spcPts val="0"/>
              </a:spcBef>
              <a:spcAft>
                <a:spcPts val="0"/>
              </a:spcAft>
              <a:buNone/>
            </a:pPr>
            <a:r>
              <a:t/>
            </a:r>
            <a:endParaRPr/>
          </a:p>
        </p:txBody>
      </p:sp>
      <p:sp>
        <p:nvSpPr>
          <p:cNvPr id="344" name="Google Shape;344;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11.3 – Types of IPv4 Addresses</a:t>
            </a:r>
            <a:endParaRPr/>
          </a:p>
          <a:p>
            <a:pPr indent="0" lvl="0" marL="0" rtl="0" algn="l">
              <a:spcBef>
                <a:spcPts val="0"/>
              </a:spcBef>
              <a:spcAft>
                <a:spcPts val="0"/>
              </a:spcAft>
              <a:buNone/>
            </a:pPr>
            <a:r>
              <a:rPr lang="en-CA"/>
              <a:t>11.3.1 – Public and Private IPv4 Addresses</a:t>
            </a:r>
            <a:endParaRPr/>
          </a:p>
        </p:txBody>
      </p:sp>
      <p:sp>
        <p:nvSpPr>
          <p:cNvPr id="350" name="Google Shape;35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11.3 – Types of IPv4 Addresses</a:t>
            </a:r>
            <a:endParaRPr/>
          </a:p>
          <a:p>
            <a:pPr indent="0" lvl="0" marL="0" rtl="0" algn="l">
              <a:spcBef>
                <a:spcPts val="0"/>
              </a:spcBef>
              <a:spcAft>
                <a:spcPts val="0"/>
              </a:spcAft>
              <a:buNone/>
            </a:pPr>
            <a:r>
              <a:rPr lang="en-CA"/>
              <a:t>11.3.2 – Routing to the Internet</a:t>
            </a:r>
            <a:endParaRPr/>
          </a:p>
          <a:p>
            <a:pPr indent="0" lvl="0" marL="0" marR="0" rtl="0" algn="l">
              <a:lnSpc>
                <a:spcPct val="100000"/>
              </a:lnSpc>
              <a:spcBef>
                <a:spcPts val="0"/>
              </a:spcBef>
              <a:spcAft>
                <a:spcPts val="0"/>
              </a:spcAft>
              <a:buClr>
                <a:schemeClr val="dk1"/>
              </a:buClr>
              <a:buSzPts val="1200"/>
              <a:buFont typeface="Calibri"/>
              <a:buNone/>
            </a:pPr>
            <a:r>
              <a:rPr lang="en-CA"/>
              <a:t>11.3.3 – </a:t>
            </a:r>
            <a:r>
              <a:rPr b="0" i="0" lang="en-CA" sz="1200">
                <a:solidFill>
                  <a:schemeClr val="dk1"/>
                </a:solidFill>
                <a:latin typeface="Calibri"/>
                <a:ea typeface="Calibri"/>
                <a:cs typeface="Calibri"/>
                <a:sym typeface="Calibri"/>
              </a:rPr>
              <a:t>Activity - Pass or Block IPv4 Addresses</a:t>
            </a:r>
            <a:endParaRPr/>
          </a:p>
          <a:p>
            <a:pPr indent="0" lvl="0" marL="0" rtl="0" algn="l">
              <a:spcBef>
                <a:spcPts val="0"/>
              </a:spcBef>
              <a:spcAft>
                <a:spcPts val="0"/>
              </a:spcAft>
              <a:buNone/>
            </a:pPr>
            <a:r>
              <a:t/>
            </a:r>
            <a:endParaRPr/>
          </a:p>
        </p:txBody>
      </p:sp>
      <p:sp>
        <p:nvSpPr>
          <p:cNvPr id="359" name="Google Shape;35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11.3 – Types of IPv4 Addresses</a:t>
            </a:r>
            <a:endParaRPr/>
          </a:p>
          <a:p>
            <a:pPr indent="0" lvl="0" marL="0" rtl="0" algn="l">
              <a:spcBef>
                <a:spcPts val="0"/>
              </a:spcBef>
              <a:spcAft>
                <a:spcPts val="0"/>
              </a:spcAft>
              <a:buNone/>
            </a:pPr>
            <a:r>
              <a:rPr lang="en-CA"/>
              <a:t>11.3.4 – Special Use IPv4 Addresses</a:t>
            </a:r>
            <a:endParaRPr/>
          </a:p>
        </p:txBody>
      </p:sp>
      <p:sp>
        <p:nvSpPr>
          <p:cNvPr id="368" name="Google Shape;368;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11.3 – Types of IPv4 Addresses</a:t>
            </a:r>
            <a:endParaRPr/>
          </a:p>
          <a:p>
            <a:pPr indent="0" lvl="0" marL="0" rtl="0" algn="l">
              <a:spcBef>
                <a:spcPts val="0"/>
              </a:spcBef>
              <a:spcAft>
                <a:spcPts val="0"/>
              </a:spcAft>
              <a:buNone/>
            </a:pPr>
            <a:r>
              <a:rPr lang="en-CA"/>
              <a:t>11.3.5 – Legacy Classful Addressing</a:t>
            </a:r>
            <a:endParaRPr/>
          </a:p>
        </p:txBody>
      </p:sp>
      <p:sp>
        <p:nvSpPr>
          <p:cNvPr id="377" name="Google Shape;377;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11.3 – Types of IPv4 Addresses</a:t>
            </a:r>
            <a:endParaRPr/>
          </a:p>
          <a:p>
            <a:pPr indent="0" lvl="0" marL="0" rtl="0" algn="l">
              <a:spcBef>
                <a:spcPts val="0"/>
              </a:spcBef>
              <a:spcAft>
                <a:spcPts val="0"/>
              </a:spcAft>
              <a:buNone/>
            </a:pPr>
            <a:r>
              <a:rPr lang="en-CA"/>
              <a:t>11.3.6 – Assignment of IP Addresses</a:t>
            </a:r>
            <a:endParaRPr/>
          </a:p>
          <a:p>
            <a:pPr indent="0" lvl="0" marL="0" marR="0" rtl="0" algn="l">
              <a:lnSpc>
                <a:spcPct val="100000"/>
              </a:lnSpc>
              <a:spcBef>
                <a:spcPts val="0"/>
              </a:spcBef>
              <a:spcAft>
                <a:spcPts val="0"/>
              </a:spcAft>
              <a:buClr>
                <a:schemeClr val="dk1"/>
              </a:buClr>
              <a:buSzPts val="1200"/>
              <a:buFont typeface="Calibri"/>
              <a:buNone/>
            </a:pPr>
            <a:r>
              <a:rPr lang="en-CA"/>
              <a:t>11.3.7 – </a:t>
            </a:r>
            <a:r>
              <a:rPr b="0" i="0" lang="en-CA" sz="1200">
                <a:solidFill>
                  <a:schemeClr val="dk1"/>
                </a:solidFill>
                <a:latin typeface="Calibri"/>
                <a:ea typeface="Calibri"/>
                <a:cs typeface="Calibri"/>
                <a:sym typeface="Calibri"/>
              </a:rPr>
              <a:t>Activity - Public or Private IPv4 Address</a:t>
            </a:r>
            <a:endParaRPr/>
          </a:p>
          <a:p>
            <a:pPr indent="0" lvl="0" marL="0" marR="0" rtl="0" algn="l">
              <a:lnSpc>
                <a:spcPct val="100000"/>
              </a:lnSpc>
              <a:spcBef>
                <a:spcPts val="0"/>
              </a:spcBef>
              <a:spcAft>
                <a:spcPts val="0"/>
              </a:spcAft>
              <a:buClr>
                <a:schemeClr val="dk1"/>
              </a:buClr>
              <a:buSzPts val="1200"/>
              <a:buFont typeface="Calibri"/>
              <a:buNone/>
            </a:pPr>
            <a:r>
              <a:rPr lang="en-CA"/>
              <a:t>11.3.8 – </a:t>
            </a:r>
            <a:r>
              <a:rPr b="0" i="0" lang="en-CA" sz="1200">
                <a:solidFill>
                  <a:schemeClr val="dk1"/>
                </a:solidFill>
                <a:latin typeface="Calibri"/>
                <a:ea typeface="Calibri"/>
                <a:cs typeface="Calibri"/>
                <a:sym typeface="Calibri"/>
              </a:rPr>
              <a:t>Check Your Understanding - Types of IPv4 Addresses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5" name="Google Shape;38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nvSpPr>
        <p:spPr>
          <a:xfrm>
            <a:off x="5929313" y="8680450"/>
            <a:ext cx="812800" cy="287338"/>
          </a:xfrm>
          <a:prstGeom prst="rect">
            <a:avLst/>
          </a:prstGeom>
          <a:noFill/>
          <a:ln>
            <a:noFill/>
          </a:ln>
        </p:spPr>
        <p:txBody>
          <a:bodyPr anchorCtr="0" anchor="b" bIns="0" lIns="18800" spcFirstLastPara="1" rIns="18800" wrap="square" tIns="0">
            <a:noAutofit/>
          </a:bodyPr>
          <a:lstStyle/>
          <a:p>
            <a:pPr indent="0" lvl="0" marL="0" marR="0" rtl="0" algn="r">
              <a:spcBef>
                <a:spcPts val="0"/>
              </a:spcBef>
              <a:spcAft>
                <a:spcPts val="0"/>
              </a:spcAft>
              <a:buNone/>
            </a:pPr>
            <a:fld id="{00000000-1234-1234-1234-123412341234}" type="slidenum">
              <a:rPr b="0" lang="en-CA" sz="800">
                <a:solidFill>
                  <a:srgbClr val="000000"/>
                </a:solidFill>
                <a:latin typeface="Arial"/>
                <a:ea typeface="Arial"/>
                <a:cs typeface="Arial"/>
                <a:sym typeface="Arial"/>
              </a:rPr>
              <a:t>‹#›</a:t>
            </a:fld>
            <a:endParaRPr b="0" sz="800">
              <a:solidFill>
                <a:srgbClr val="000000"/>
              </a:solidFill>
              <a:latin typeface="Arial"/>
              <a:ea typeface="Arial"/>
              <a:cs typeface="Arial"/>
              <a:sym typeface="Arial"/>
            </a:endParaRPr>
          </a:p>
        </p:txBody>
      </p:sp>
      <p:sp>
        <p:nvSpPr>
          <p:cNvPr id="242" name="Google Shape;2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6DDE7"/>
              </a:buClr>
              <a:buSzPts val="1200"/>
              <a:buFont typeface="Calibri"/>
              <a:buNone/>
            </a:pPr>
            <a:r>
              <a:rPr lang="en-CA" sz="1200">
                <a:solidFill>
                  <a:srgbClr val="B6DDE7"/>
                </a:solidFill>
              </a:rPr>
              <a:t>11 – IPv4 Addressing</a:t>
            </a:r>
            <a:endParaRPr/>
          </a:p>
          <a:p>
            <a:pPr indent="0" lvl="0" marL="0" rtl="0" algn="l">
              <a:spcBef>
                <a:spcPts val="0"/>
              </a:spcBef>
              <a:spcAft>
                <a:spcPts val="0"/>
              </a:spcAft>
              <a:buClr>
                <a:schemeClr val="dk1"/>
              </a:buClr>
              <a:buSzPts val="1200"/>
              <a:buFont typeface="Calibri"/>
              <a:buNone/>
            </a:pPr>
            <a:r>
              <a:rPr b="0" lang="en-CA" sz="1200"/>
              <a:t>11.0 – Introduction</a:t>
            </a:r>
            <a:endParaRPr b="0"/>
          </a:p>
          <a:p>
            <a:pPr indent="0" lvl="0" marL="0" rtl="0" algn="l">
              <a:lnSpc>
                <a:spcPct val="80000"/>
              </a:lnSpc>
              <a:spcBef>
                <a:spcPts val="0"/>
              </a:spcBef>
              <a:spcAft>
                <a:spcPts val="0"/>
              </a:spcAft>
              <a:buClr>
                <a:schemeClr val="dk1"/>
              </a:buClr>
              <a:buSzPts val="1200"/>
              <a:buFont typeface="Arial"/>
              <a:buNone/>
            </a:pPr>
            <a:r>
              <a:rPr lang="en-CA" sz="1200">
                <a:solidFill>
                  <a:schemeClr val="dk1"/>
                </a:solidFill>
                <a:latin typeface="Arial"/>
                <a:ea typeface="Arial"/>
                <a:cs typeface="Arial"/>
                <a:sym typeface="Arial"/>
              </a:rPr>
              <a:t>11.0.2 – </a:t>
            </a:r>
            <a:r>
              <a:rPr lang="en-CA" sz="1200">
                <a:solidFill>
                  <a:schemeClr val="dk1"/>
                </a:solidFill>
                <a:latin typeface="Calibri"/>
                <a:ea typeface="Calibri"/>
                <a:cs typeface="Calibri"/>
                <a:sym typeface="Calibri"/>
              </a:rPr>
              <a:t>What will I learn to do in this module?</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11.4 – Network Segmentation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4" name="Google Shape;394;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11.4 – Network Segmentation</a:t>
            </a:r>
            <a:endParaRPr/>
          </a:p>
          <a:p>
            <a:pPr indent="0" lvl="0" marL="0" rtl="0" algn="l">
              <a:spcBef>
                <a:spcPts val="0"/>
              </a:spcBef>
              <a:spcAft>
                <a:spcPts val="0"/>
              </a:spcAft>
              <a:buNone/>
            </a:pPr>
            <a:r>
              <a:rPr lang="en-CA"/>
              <a:t>11.4.1 – Broadcast Domains and Segmentation</a:t>
            </a:r>
            <a:endParaRPr/>
          </a:p>
        </p:txBody>
      </p:sp>
      <p:sp>
        <p:nvSpPr>
          <p:cNvPr id="400" name="Google Shape;400;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11.4 – Network Segmentation</a:t>
            </a:r>
            <a:endParaRPr/>
          </a:p>
          <a:p>
            <a:pPr indent="0" lvl="0" marL="0" rtl="0" algn="l">
              <a:spcBef>
                <a:spcPts val="0"/>
              </a:spcBef>
              <a:spcAft>
                <a:spcPts val="0"/>
              </a:spcAft>
              <a:buNone/>
            </a:pPr>
            <a:r>
              <a:rPr lang="en-CA"/>
              <a:t>11.4.2 – Problems with Large Broadcast Domains</a:t>
            </a:r>
            <a:endParaRPr/>
          </a:p>
        </p:txBody>
      </p:sp>
      <p:sp>
        <p:nvSpPr>
          <p:cNvPr id="409" name="Google Shape;409;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11.4 – Network Segmentation</a:t>
            </a:r>
            <a:endParaRPr/>
          </a:p>
          <a:p>
            <a:pPr indent="0" lvl="0" marL="0" rtl="0" algn="l">
              <a:spcBef>
                <a:spcPts val="0"/>
              </a:spcBef>
              <a:spcAft>
                <a:spcPts val="0"/>
              </a:spcAft>
              <a:buNone/>
            </a:pPr>
            <a:r>
              <a:rPr lang="en-CA"/>
              <a:t>11.4.3 – Reasons for Segmenting Networks</a:t>
            </a:r>
            <a:endParaRPr/>
          </a:p>
          <a:p>
            <a:pPr indent="0" lvl="0" marL="0" marR="0" rtl="0" algn="l">
              <a:lnSpc>
                <a:spcPct val="100000"/>
              </a:lnSpc>
              <a:spcBef>
                <a:spcPts val="0"/>
              </a:spcBef>
              <a:spcAft>
                <a:spcPts val="0"/>
              </a:spcAft>
              <a:buClr>
                <a:schemeClr val="dk1"/>
              </a:buClr>
              <a:buSzPts val="1200"/>
              <a:buFont typeface="Calibri"/>
              <a:buNone/>
            </a:pPr>
            <a:r>
              <a:rPr lang="en-CA"/>
              <a:t>11.4.4 – </a:t>
            </a:r>
            <a:r>
              <a:rPr b="0" i="0" lang="en-CA" sz="1200">
                <a:solidFill>
                  <a:schemeClr val="dk1"/>
                </a:solidFill>
                <a:latin typeface="Calibri"/>
                <a:ea typeface="Calibri"/>
                <a:cs typeface="Calibri"/>
                <a:sym typeface="Calibri"/>
              </a:rPr>
              <a:t>Check Your Understanding - Network Segmentation</a:t>
            </a:r>
            <a:endParaRPr/>
          </a:p>
          <a:p>
            <a:pPr indent="0" lvl="0" marL="0" rtl="0" algn="l">
              <a:spcBef>
                <a:spcPts val="0"/>
              </a:spcBef>
              <a:spcAft>
                <a:spcPts val="0"/>
              </a:spcAft>
              <a:buNone/>
            </a:pPr>
            <a:r>
              <a:t/>
            </a:r>
            <a:endParaRPr/>
          </a:p>
        </p:txBody>
      </p:sp>
      <p:sp>
        <p:nvSpPr>
          <p:cNvPr id="418" name="Google Shape;418;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11.5 – Subnet an IPv4 Network</a:t>
            </a:r>
            <a:endParaRPr/>
          </a:p>
          <a:p>
            <a:pPr indent="0" lvl="0" marL="0" rtl="0" algn="l">
              <a:spcBef>
                <a:spcPts val="0"/>
              </a:spcBef>
              <a:spcAft>
                <a:spcPts val="0"/>
              </a:spcAft>
              <a:buNone/>
            </a:pPr>
            <a:r>
              <a:t/>
            </a:r>
            <a:endParaRPr/>
          </a:p>
        </p:txBody>
      </p:sp>
      <p:sp>
        <p:nvSpPr>
          <p:cNvPr id="431" name="Google Shape;431;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11.5 – Subnet an IPv4 Network</a:t>
            </a:r>
            <a:endParaRPr/>
          </a:p>
          <a:p>
            <a:pPr indent="0" lvl="0" marL="0" rtl="0" algn="l">
              <a:spcBef>
                <a:spcPts val="0"/>
              </a:spcBef>
              <a:spcAft>
                <a:spcPts val="0"/>
              </a:spcAft>
              <a:buNone/>
            </a:pPr>
            <a:r>
              <a:rPr lang="en-CA"/>
              <a:t>11.5.1 – Subnet on an Octet Boundary</a:t>
            </a:r>
            <a:endParaRPr/>
          </a:p>
        </p:txBody>
      </p:sp>
      <p:sp>
        <p:nvSpPr>
          <p:cNvPr id="437" name="Google Shape;437;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11.5 – Subnet an IPv4 Network</a:t>
            </a:r>
            <a:endParaRPr/>
          </a:p>
          <a:p>
            <a:pPr indent="0" lvl="0" marL="0" rtl="0" algn="l">
              <a:spcBef>
                <a:spcPts val="0"/>
              </a:spcBef>
              <a:spcAft>
                <a:spcPts val="0"/>
              </a:spcAft>
              <a:buNone/>
            </a:pPr>
            <a:r>
              <a:rPr lang="en-CA"/>
              <a:t>11.5.1 – Subnet on an Octet Boundary (Cont.)</a:t>
            </a:r>
            <a:endParaRPr/>
          </a:p>
        </p:txBody>
      </p:sp>
      <p:sp>
        <p:nvSpPr>
          <p:cNvPr id="445" name="Google Shape;445;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11.5 – Subnet an IPv4 Network</a:t>
            </a:r>
            <a:endParaRPr/>
          </a:p>
          <a:p>
            <a:pPr indent="0" lvl="0" marL="0" rtl="0" algn="l">
              <a:spcBef>
                <a:spcPts val="0"/>
              </a:spcBef>
              <a:spcAft>
                <a:spcPts val="0"/>
              </a:spcAft>
              <a:buNone/>
            </a:pPr>
            <a:r>
              <a:rPr lang="en-CA"/>
              <a:t>11.5.2 – Subnet within an Octet Boundary</a:t>
            </a:r>
            <a:endParaRPr/>
          </a:p>
        </p:txBody>
      </p:sp>
      <p:sp>
        <p:nvSpPr>
          <p:cNvPr id="454" name="Google Shape;454;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11.5 – Subnet an IPv4 Network</a:t>
            </a:r>
            <a:endParaRPr/>
          </a:p>
          <a:p>
            <a:pPr indent="0" lvl="0" marL="0" rtl="0" algn="l">
              <a:spcBef>
                <a:spcPts val="0"/>
              </a:spcBef>
              <a:spcAft>
                <a:spcPts val="0"/>
              </a:spcAft>
              <a:buNone/>
            </a:pPr>
            <a:r>
              <a:rPr lang="en-CA"/>
              <a:t>11.5.3 – Video – The Subnet Mask</a:t>
            </a:r>
            <a:endParaRPr/>
          </a:p>
        </p:txBody>
      </p:sp>
      <p:sp>
        <p:nvSpPr>
          <p:cNvPr id="462" name="Google Shape;462;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11.5 – Subnet an IPv4 Network</a:t>
            </a:r>
            <a:endParaRPr/>
          </a:p>
          <a:p>
            <a:pPr indent="0" lvl="0" marL="0" rtl="0" algn="l">
              <a:spcBef>
                <a:spcPts val="0"/>
              </a:spcBef>
              <a:spcAft>
                <a:spcPts val="0"/>
              </a:spcAft>
              <a:buNone/>
            </a:pPr>
            <a:r>
              <a:rPr lang="en-CA"/>
              <a:t>11.5.4 – Video – Subnet with the Magic Number</a:t>
            </a:r>
            <a:endParaRPr/>
          </a:p>
        </p:txBody>
      </p:sp>
      <p:sp>
        <p:nvSpPr>
          <p:cNvPr id="469" name="Google Shape;469;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6DDE7"/>
              </a:buClr>
              <a:buSzPts val="1200"/>
              <a:buFont typeface="Calibri"/>
              <a:buNone/>
            </a:pPr>
            <a:r>
              <a:rPr lang="en-CA" sz="1200">
                <a:solidFill>
                  <a:srgbClr val="B6DDE7"/>
                </a:solidFill>
              </a:rPr>
              <a:t>11 – IPv4 Addressing</a:t>
            </a:r>
            <a:endParaRPr/>
          </a:p>
          <a:p>
            <a:pPr indent="0" lvl="0" marL="0" rtl="0" algn="l">
              <a:spcBef>
                <a:spcPts val="0"/>
              </a:spcBef>
              <a:spcAft>
                <a:spcPts val="0"/>
              </a:spcAft>
              <a:buClr>
                <a:schemeClr val="dk1"/>
              </a:buClr>
              <a:buSzPts val="1200"/>
              <a:buFont typeface="Calibri"/>
              <a:buNone/>
            </a:pPr>
            <a:r>
              <a:rPr b="0" lang="en-CA" sz="1200"/>
              <a:t>11.1 – </a:t>
            </a:r>
            <a:r>
              <a:rPr lang="en-CA"/>
              <a:t>IPv4 Address Structure</a:t>
            </a:r>
            <a:endParaRPr/>
          </a:p>
        </p:txBody>
      </p:sp>
      <p:sp>
        <p:nvSpPr>
          <p:cNvPr id="251" name="Google Shape;25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11.5 – Subnet an IPv4 Network</a:t>
            </a:r>
            <a:endParaRPr/>
          </a:p>
          <a:p>
            <a:pPr indent="0" lvl="0" marL="0" rtl="0" algn="l">
              <a:spcBef>
                <a:spcPts val="0"/>
              </a:spcBef>
              <a:spcAft>
                <a:spcPts val="0"/>
              </a:spcAft>
              <a:buNone/>
            </a:pPr>
            <a:r>
              <a:rPr lang="en-CA"/>
              <a:t>11.5.5 – Packet Tracer – Subnet an IPv4 Network</a:t>
            </a:r>
            <a:endParaRPr/>
          </a:p>
        </p:txBody>
      </p:sp>
      <p:sp>
        <p:nvSpPr>
          <p:cNvPr id="476" name="Google Shape;476;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11.6 – Subnet a Slash 16 and a Slash 8 Prefix</a:t>
            </a:r>
            <a:endParaRPr/>
          </a:p>
          <a:p>
            <a:pPr indent="0" lvl="0" marL="0" rtl="0" algn="l">
              <a:spcBef>
                <a:spcPts val="0"/>
              </a:spcBef>
              <a:spcAft>
                <a:spcPts val="0"/>
              </a:spcAft>
              <a:buNone/>
            </a:pPr>
            <a:r>
              <a:t/>
            </a:r>
            <a:endParaRPr/>
          </a:p>
        </p:txBody>
      </p:sp>
      <p:sp>
        <p:nvSpPr>
          <p:cNvPr id="483" name="Google Shape;483;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11.6 – Subnet a Slash 16 and a Slash 8 Prefix</a:t>
            </a:r>
            <a:endParaRPr/>
          </a:p>
          <a:p>
            <a:pPr indent="0" lvl="0" marL="0" rtl="0" algn="l">
              <a:spcBef>
                <a:spcPts val="0"/>
              </a:spcBef>
              <a:spcAft>
                <a:spcPts val="0"/>
              </a:spcAft>
              <a:buNone/>
            </a:pPr>
            <a:r>
              <a:rPr lang="en-CA"/>
              <a:t>11.6.1 – Create Subnets with a Slash 16 prefix</a:t>
            </a:r>
            <a:endParaRPr/>
          </a:p>
        </p:txBody>
      </p:sp>
      <p:sp>
        <p:nvSpPr>
          <p:cNvPr id="489" name="Google Shape;489;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11.6 – Subnet a Slash 16 and a Slash 8 Prefix</a:t>
            </a:r>
            <a:endParaRPr/>
          </a:p>
          <a:p>
            <a:pPr indent="0" lvl="0" marL="0" rtl="0" algn="l">
              <a:spcBef>
                <a:spcPts val="0"/>
              </a:spcBef>
              <a:spcAft>
                <a:spcPts val="0"/>
              </a:spcAft>
              <a:buNone/>
            </a:pPr>
            <a:r>
              <a:rPr lang="en-CA"/>
              <a:t>11.6.2 – Create 100 Subnets with a Slash 16 prefix</a:t>
            </a:r>
            <a:endParaRPr/>
          </a:p>
        </p:txBody>
      </p:sp>
      <p:sp>
        <p:nvSpPr>
          <p:cNvPr id="497" name="Google Shape;497;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11.6 – Subnet a Slash 16 and a Slash 8 Prefix</a:t>
            </a:r>
            <a:endParaRPr/>
          </a:p>
          <a:p>
            <a:pPr indent="0" lvl="0" marL="0" rtl="0" algn="l">
              <a:spcBef>
                <a:spcPts val="0"/>
              </a:spcBef>
              <a:spcAft>
                <a:spcPts val="0"/>
              </a:spcAft>
              <a:buNone/>
            </a:pPr>
            <a:r>
              <a:rPr lang="en-CA"/>
              <a:t>11.6.3 – Create 1000 Subnets with a Slash 8 prefix</a:t>
            </a:r>
            <a:endParaRPr/>
          </a:p>
        </p:txBody>
      </p:sp>
      <p:sp>
        <p:nvSpPr>
          <p:cNvPr id="505" name="Google Shape;505;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11.6 – Subnet a Slash 16 and a Slash 8 Prefix</a:t>
            </a:r>
            <a:endParaRPr/>
          </a:p>
          <a:p>
            <a:pPr indent="0" lvl="0" marL="0" rtl="0" algn="l">
              <a:spcBef>
                <a:spcPts val="0"/>
              </a:spcBef>
              <a:spcAft>
                <a:spcPts val="0"/>
              </a:spcAft>
              <a:buNone/>
            </a:pPr>
            <a:r>
              <a:rPr lang="en-CA"/>
              <a:t>11.6.4 – Video – Subnet Across Multiple Octets</a:t>
            </a:r>
            <a:endParaRPr/>
          </a:p>
          <a:p>
            <a:pPr indent="0" lvl="0" marL="0" marR="0" rtl="0" algn="l">
              <a:lnSpc>
                <a:spcPct val="100000"/>
              </a:lnSpc>
              <a:spcBef>
                <a:spcPts val="0"/>
              </a:spcBef>
              <a:spcAft>
                <a:spcPts val="0"/>
              </a:spcAft>
              <a:buClr>
                <a:schemeClr val="dk1"/>
              </a:buClr>
              <a:buSzPts val="1200"/>
              <a:buFont typeface="Calibri"/>
              <a:buNone/>
            </a:pPr>
            <a:r>
              <a:rPr lang="en-CA"/>
              <a:t>11.6.5 – </a:t>
            </a:r>
            <a:r>
              <a:rPr b="0" i="0" lang="en-CA" sz="1200">
                <a:solidFill>
                  <a:schemeClr val="dk1"/>
                </a:solidFill>
                <a:latin typeface="Calibri"/>
                <a:ea typeface="Calibri"/>
                <a:cs typeface="Calibri"/>
                <a:sym typeface="Calibri"/>
              </a:rPr>
              <a:t>Activity - Calculate the Subnet Mask</a:t>
            </a:r>
            <a:endParaRPr/>
          </a:p>
          <a:p>
            <a:pPr indent="0" lvl="0" marL="0" rtl="0" algn="l">
              <a:spcBef>
                <a:spcPts val="0"/>
              </a:spcBef>
              <a:spcAft>
                <a:spcPts val="0"/>
              </a:spcAft>
              <a:buNone/>
            </a:pPr>
            <a:r>
              <a:t/>
            </a:r>
            <a:endParaRPr/>
          </a:p>
        </p:txBody>
      </p:sp>
      <p:sp>
        <p:nvSpPr>
          <p:cNvPr id="513" name="Google Shape;513;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11.6 – Subnet a Slash 16 and a Slash 8 Prefix</a:t>
            </a:r>
            <a:endParaRPr/>
          </a:p>
          <a:p>
            <a:pPr indent="0" lvl="0" marL="0" rtl="0" algn="l">
              <a:spcBef>
                <a:spcPts val="0"/>
              </a:spcBef>
              <a:spcAft>
                <a:spcPts val="0"/>
              </a:spcAft>
              <a:buNone/>
            </a:pPr>
            <a:r>
              <a:rPr lang="en-CA"/>
              <a:t>11.6.6 – Lab – Calculate IPv4 Subnets</a:t>
            </a:r>
            <a:endParaRPr/>
          </a:p>
        </p:txBody>
      </p:sp>
      <p:sp>
        <p:nvSpPr>
          <p:cNvPr id="520" name="Google Shape;520;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11.7 – Subnet to Meet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27" name="Google Shape;527;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2" name="Google Shape;53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11.7 – Subnet to Meet Requirements</a:t>
            </a:r>
            <a:endParaRPr/>
          </a:p>
          <a:p>
            <a:pPr indent="0" lvl="0" marL="0" rtl="0" algn="l">
              <a:spcBef>
                <a:spcPts val="0"/>
              </a:spcBef>
              <a:spcAft>
                <a:spcPts val="0"/>
              </a:spcAft>
              <a:buNone/>
            </a:pPr>
            <a:r>
              <a:rPr lang="en-CA"/>
              <a:t>11.7.1 – Subnet Private versus Public IPv4 Address Space</a:t>
            </a:r>
            <a:endParaRPr/>
          </a:p>
        </p:txBody>
      </p:sp>
      <p:sp>
        <p:nvSpPr>
          <p:cNvPr id="533" name="Google Shape;533;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11.7 – Subnet to Meet Requirements</a:t>
            </a:r>
            <a:endParaRPr/>
          </a:p>
          <a:p>
            <a:pPr indent="0" lvl="0" marL="0" rtl="0" algn="l">
              <a:spcBef>
                <a:spcPts val="0"/>
              </a:spcBef>
              <a:spcAft>
                <a:spcPts val="0"/>
              </a:spcAft>
              <a:buNone/>
            </a:pPr>
            <a:r>
              <a:rPr lang="en-CA"/>
              <a:t>11.7.2 – Minimize Unused Host IPv4 Addresses and Maximize Subnets</a:t>
            </a:r>
            <a:endParaRPr/>
          </a:p>
        </p:txBody>
      </p:sp>
      <p:sp>
        <p:nvSpPr>
          <p:cNvPr id="541" name="Google Shape;541;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6DDE7"/>
              </a:buClr>
              <a:buSzPts val="1200"/>
              <a:buFont typeface="Calibri"/>
              <a:buNone/>
            </a:pPr>
            <a:r>
              <a:rPr lang="en-CA" sz="1200">
                <a:solidFill>
                  <a:srgbClr val="B6DDE7"/>
                </a:solidFill>
              </a:rPr>
              <a:t>11 – IPv4 Addressing</a:t>
            </a:r>
            <a:endParaRPr/>
          </a:p>
          <a:p>
            <a:pPr indent="0" lvl="0" marL="0" rtl="0" algn="l">
              <a:spcBef>
                <a:spcPts val="0"/>
              </a:spcBef>
              <a:spcAft>
                <a:spcPts val="0"/>
              </a:spcAft>
              <a:buNone/>
            </a:pPr>
            <a:r>
              <a:rPr lang="en-CA"/>
              <a:t>11.1 – IPv4 Address Structure</a:t>
            </a:r>
            <a:endParaRPr/>
          </a:p>
          <a:p>
            <a:pPr indent="0" lvl="0" marL="0" rtl="0" algn="l">
              <a:spcBef>
                <a:spcPts val="0"/>
              </a:spcBef>
              <a:spcAft>
                <a:spcPts val="0"/>
              </a:spcAft>
              <a:buNone/>
            </a:pPr>
            <a:r>
              <a:rPr lang="en-CA"/>
              <a:t>11.1.1 – Network and Host Portions</a:t>
            </a:r>
            <a:endParaRPr/>
          </a:p>
        </p:txBody>
      </p:sp>
      <p:sp>
        <p:nvSpPr>
          <p:cNvPr id="257" name="Google Shape;25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0" name="Google Shape;55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11.7 – Subnet to Meet Requirements</a:t>
            </a:r>
            <a:endParaRPr/>
          </a:p>
          <a:p>
            <a:pPr indent="0" lvl="0" marL="0" rtl="0" algn="l">
              <a:spcBef>
                <a:spcPts val="0"/>
              </a:spcBef>
              <a:spcAft>
                <a:spcPts val="0"/>
              </a:spcAft>
              <a:buNone/>
            </a:pPr>
            <a:r>
              <a:rPr lang="en-CA"/>
              <a:t>11.7.3 – Example: Efficient IPv4 Subnetting</a:t>
            </a:r>
            <a:endParaRPr/>
          </a:p>
          <a:p>
            <a:pPr indent="0" lvl="0" marL="0" marR="0" rtl="0" algn="l">
              <a:lnSpc>
                <a:spcPct val="100000"/>
              </a:lnSpc>
              <a:spcBef>
                <a:spcPts val="0"/>
              </a:spcBef>
              <a:spcAft>
                <a:spcPts val="0"/>
              </a:spcAft>
              <a:buClr>
                <a:schemeClr val="dk1"/>
              </a:buClr>
              <a:buSzPts val="1200"/>
              <a:buFont typeface="Calibri"/>
              <a:buNone/>
            </a:pPr>
            <a:r>
              <a:rPr lang="en-CA"/>
              <a:t>11.7.4 – </a:t>
            </a:r>
            <a:r>
              <a:rPr b="0" i="0" lang="en-CA" sz="1200">
                <a:solidFill>
                  <a:schemeClr val="dk1"/>
                </a:solidFill>
                <a:latin typeface="Calibri"/>
                <a:ea typeface="Calibri"/>
                <a:cs typeface="Calibri"/>
                <a:sym typeface="Calibri"/>
              </a:rPr>
              <a:t>Activity - Determine the Number of Bits to Borrow</a:t>
            </a:r>
            <a:endParaRPr/>
          </a:p>
          <a:p>
            <a:pPr indent="0" lvl="0" marL="0" rtl="0" algn="l">
              <a:spcBef>
                <a:spcPts val="0"/>
              </a:spcBef>
              <a:spcAft>
                <a:spcPts val="0"/>
              </a:spcAft>
              <a:buNone/>
            </a:pPr>
            <a:r>
              <a:t/>
            </a:r>
            <a:endParaRPr/>
          </a:p>
        </p:txBody>
      </p:sp>
      <p:sp>
        <p:nvSpPr>
          <p:cNvPr id="551" name="Google Shape;551;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9" name="Google Shape;559;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11.7 – Subnet to Meet Requirements</a:t>
            </a:r>
            <a:endParaRPr/>
          </a:p>
          <a:p>
            <a:pPr indent="0" lvl="0" marL="0" rtl="0" algn="l">
              <a:spcBef>
                <a:spcPts val="0"/>
              </a:spcBef>
              <a:spcAft>
                <a:spcPts val="0"/>
              </a:spcAft>
              <a:buNone/>
            </a:pPr>
            <a:r>
              <a:rPr lang="en-CA"/>
              <a:t>11.7.5 – Packet Tracer – Subnetting Scenario</a:t>
            </a:r>
            <a:endParaRPr/>
          </a:p>
        </p:txBody>
      </p:sp>
      <p:sp>
        <p:nvSpPr>
          <p:cNvPr id="560" name="Google Shape;560;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6" name="Google Shape;566;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11.8 – VLSM</a:t>
            </a:r>
            <a:endParaRPr/>
          </a:p>
          <a:p>
            <a:pPr indent="0" lvl="0" marL="0" rtl="0" algn="l">
              <a:spcBef>
                <a:spcPts val="0"/>
              </a:spcBef>
              <a:spcAft>
                <a:spcPts val="0"/>
              </a:spcAft>
              <a:buNone/>
            </a:pPr>
            <a:r>
              <a:t/>
            </a:r>
            <a:endParaRPr/>
          </a:p>
        </p:txBody>
      </p:sp>
      <p:sp>
        <p:nvSpPr>
          <p:cNvPr id="567" name="Google Shape;567;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2" name="Google Shape;74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11.8 – VLSM</a:t>
            </a:r>
            <a:endParaRPr/>
          </a:p>
          <a:p>
            <a:pPr indent="0" lvl="0" marL="0" rtl="0" algn="l">
              <a:spcBef>
                <a:spcPts val="0"/>
              </a:spcBef>
              <a:spcAft>
                <a:spcPts val="0"/>
              </a:spcAft>
              <a:buNone/>
            </a:pPr>
            <a:r>
              <a:rPr lang="en-CA"/>
              <a:t>11.8.1 – Video – VLSM Basics</a:t>
            </a:r>
            <a:endParaRPr/>
          </a:p>
        </p:txBody>
      </p:sp>
      <p:sp>
        <p:nvSpPr>
          <p:cNvPr id="743" name="Google Shape;743;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9" name="Google Shape;749;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11.8 – VLSM</a:t>
            </a:r>
            <a:endParaRPr/>
          </a:p>
          <a:p>
            <a:pPr indent="0" lvl="0" marL="0" rtl="0" algn="l">
              <a:spcBef>
                <a:spcPts val="0"/>
              </a:spcBef>
              <a:spcAft>
                <a:spcPts val="0"/>
              </a:spcAft>
              <a:buNone/>
            </a:pPr>
            <a:r>
              <a:rPr lang="en-CA"/>
              <a:t>11.8.2 – Video – VLSM Example</a:t>
            </a:r>
            <a:endParaRPr/>
          </a:p>
        </p:txBody>
      </p:sp>
      <p:sp>
        <p:nvSpPr>
          <p:cNvPr id="750" name="Google Shape;750;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6DDE7"/>
              </a:buClr>
              <a:buSzPts val="1200"/>
              <a:buFont typeface="Calibri"/>
              <a:buNone/>
            </a:pPr>
            <a:r>
              <a:rPr lang="en-CA" sz="1200">
                <a:solidFill>
                  <a:srgbClr val="B6DDE7"/>
                </a:solidFill>
              </a:rPr>
              <a:t>11 – IPv4 Addressing</a:t>
            </a:r>
            <a:endParaRPr/>
          </a:p>
          <a:p>
            <a:pPr indent="0" lvl="0" marL="0" rtl="0" algn="l">
              <a:spcBef>
                <a:spcPts val="0"/>
              </a:spcBef>
              <a:spcAft>
                <a:spcPts val="0"/>
              </a:spcAft>
              <a:buNone/>
            </a:pPr>
            <a:r>
              <a:rPr lang="en-CA"/>
              <a:t>11.1 – IPv4 Address Structure</a:t>
            </a:r>
            <a:endParaRPr/>
          </a:p>
          <a:p>
            <a:pPr indent="0" lvl="0" marL="0" rtl="0" algn="l">
              <a:spcBef>
                <a:spcPts val="0"/>
              </a:spcBef>
              <a:spcAft>
                <a:spcPts val="0"/>
              </a:spcAft>
              <a:buNone/>
            </a:pPr>
            <a:r>
              <a:rPr lang="en-CA"/>
              <a:t>11.1.2 – The Subnet Mask</a:t>
            </a:r>
            <a:endParaRPr/>
          </a:p>
        </p:txBody>
      </p:sp>
      <p:sp>
        <p:nvSpPr>
          <p:cNvPr id="265" name="Google Shape;26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6" name="Google Shape;756;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11.8 – VLSM</a:t>
            </a:r>
            <a:endParaRPr/>
          </a:p>
          <a:p>
            <a:pPr indent="0" lvl="0" marL="0" rtl="0" algn="l">
              <a:spcBef>
                <a:spcPts val="0"/>
              </a:spcBef>
              <a:spcAft>
                <a:spcPts val="0"/>
              </a:spcAft>
              <a:buNone/>
            </a:pPr>
            <a:r>
              <a:rPr lang="en-CA"/>
              <a:t>11.8.3 – IPv4 Address Conservation</a:t>
            </a:r>
            <a:endParaRPr/>
          </a:p>
        </p:txBody>
      </p:sp>
      <p:sp>
        <p:nvSpPr>
          <p:cNvPr id="757" name="Google Shape;757;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4" name="Google Shape;764;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11.8 – VLSM</a:t>
            </a:r>
            <a:endParaRPr/>
          </a:p>
          <a:p>
            <a:pPr indent="0" lvl="0" marL="0" rtl="0" algn="l">
              <a:spcBef>
                <a:spcPts val="0"/>
              </a:spcBef>
              <a:spcAft>
                <a:spcPts val="0"/>
              </a:spcAft>
              <a:buNone/>
            </a:pPr>
            <a:r>
              <a:rPr lang="en-CA"/>
              <a:t>11.8.3 – IPv4 Address Conservation</a:t>
            </a:r>
            <a:endParaRPr/>
          </a:p>
        </p:txBody>
      </p:sp>
      <p:sp>
        <p:nvSpPr>
          <p:cNvPr id="765" name="Google Shape;765;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4" name="Google Shape;774;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11.8 – VLSM</a:t>
            </a:r>
            <a:endParaRPr/>
          </a:p>
          <a:p>
            <a:pPr indent="0" lvl="0" marL="0" rtl="0" algn="l">
              <a:spcBef>
                <a:spcPts val="0"/>
              </a:spcBef>
              <a:spcAft>
                <a:spcPts val="0"/>
              </a:spcAft>
              <a:buNone/>
            </a:pPr>
            <a:r>
              <a:rPr lang="en-CA"/>
              <a:t>11.8.4 – VLSM</a:t>
            </a:r>
            <a:endParaRPr/>
          </a:p>
        </p:txBody>
      </p:sp>
      <p:sp>
        <p:nvSpPr>
          <p:cNvPr id="775" name="Google Shape;775;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3" name="Google Shape;783;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11.8 – VLSM</a:t>
            </a:r>
            <a:endParaRPr/>
          </a:p>
          <a:p>
            <a:pPr indent="0" lvl="0" marL="0" rtl="0" algn="l">
              <a:spcBef>
                <a:spcPts val="0"/>
              </a:spcBef>
              <a:spcAft>
                <a:spcPts val="0"/>
              </a:spcAft>
              <a:buNone/>
            </a:pPr>
            <a:r>
              <a:rPr lang="en-CA"/>
              <a:t>11.8.5 – VLSM Topology Address Assignment</a:t>
            </a:r>
            <a:endParaRPr/>
          </a:p>
          <a:p>
            <a:pPr indent="0" lvl="0" marL="0" marR="0" rtl="0" algn="l">
              <a:lnSpc>
                <a:spcPct val="100000"/>
              </a:lnSpc>
              <a:spcBef>
                <a:spcPts val="0"/>
              </a:spcBef>
              <a:spcAft>
                <a:spcPts val="0"/>
              </a:spcAft>
              <a:buClr>
                <a:schemeClr val="dk1"/>
              </a:buClr>
              <a:buSzPts val="1200"/>
              <a:buFont typeface="Calibri"/>
              <a:buNone/>
            </a:pPr>
            <a:r>
              <a:rPr lang="en-CA"/>
              <a:t>11.8.6 – </a:t>
            </a:r>
            <a:r>
              <a:rPr b="0" i="0" lang="en-CA" sz="1200">
                <a:solidFill>
                  <a:schemeClr val="dk1"/>
                </a:solidFill>
                <a:latin typeface="Calibri"/>
                <a:ea typeface="Calibri"/>
                <a:cs typeface="Calibri"/>
                <a:sym typeface="Calibri"/>
              </a:rPr>
              <a:t>Activity - VLSM Practice</a:t>
            </a:r>
            <a:endParaRPr/>
          </a:p>
          <a:p>
            <a:pPr indent="0" lvl="0" marL="0" rtl="0" algn="l">
              <a:spcBef>
                <a:spcPts val="0"/>
              </a:spcBef>
              <a:spcAft>
                <a:spcPts val="0"/>
              </a:spcAft>
              <a:buNone/>
            </a:pPr>
            <a:r>
              <a:t/>
            </a:r>
            <a:endParaRPr/>
          </a:p>
        </p:txBody>
      </p:sp>
      <p:sp>
        <p:nvSpPr>
          <p:cNvPr id="784" name="Google Shape;784;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1" name="Google Shape;791;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11.9 – Structured Design</a:t>
            </a:r>
            <a:endParaRPr/>
          </a:p>
          <a:p>
            <a:pPr indent="0" lvl="0" marL="0" rtl="0" algn="l">
              <a:spcBef>
                <a:spcPts val="0"/>
              </a:spcBef>
              <a:spcAft>
                <a:spcPts val="0"/>
              </a:spcAft>
              <a:buNone/>
            </a:pPr>
            <a:r>
              <a:t/>
            </a:r>
            <a:endParaRPr/>
          </a:p>
        </p:txBody>
      </p:sp>
      <p:sp>
        <p:nvSpPr>
          <p:cNvPr id="792" name="Google Shape;792;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7" name="Google Shape;797;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11.9 – Structured Design</a:t>
            </a:r>
            <a:endParaRPr/>
          </a:p>
          <a:p>
            <a:pPr indent="0" lvl="0" marL="0" rtl="0" algn="l">
              <a:spcBef>
                <a:spcPts val="0"/>
              </a:spcBef>
              <a:spcAft>
                <a:spcPts val="0"/>
              </a:spcAft>
              <a:buNone/>
            </a:pPr>
            <a:r>
              <a:rPr lang="en-CA"/>
              <a:t>11.9.1 – IPv4 Network Address Planning</a:t>
            </a:r>
            <a:endParaRPr/>
          </a:p>
        </p:txBody>
      </p:sp>
      <p:sp>
        <p:nvSpPr>
          <p:cNvPr id="798" name="Google Shape;798;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4" name="Google Shape;804;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11.9 – Structured Design</a:t>
            </a:r>
            <a:endParaRPr/>
          </a:p>
          <a:p>
            <a:pPr indent="0" lvl="0" marL="0" rtl="0" algn="l">
              <a:spcBef>
                <a:spcPts val="0"/>
              </a:spcBef>
              <a:spcAft>
                <a:spcPts val="0"/>
              </a:spcAft>
              <a:buNone/>
            </a:pPr>
            <a:r>
              <a:rPr lang="en-CA"/>
              <a:t>11.9.2 – Device Address Assignment</a:t>
            </a:r>
            <a:endParaRPr/>
          </a:p>
        </p:txBody>
      </p:sp>
      <p:sp>
        <p:nvSpPr>
          <p:cNvPr id="805" name="Google Shape;805;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1" name="Google Shape;811;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11.9 – Structured Design</a:t>
            </a:r>
            <a:endParaRPr/>
          </a:p>
          <a:p>
            <a:pPr indent="0" lvl="0" marL="0" rtl="0" algn="l">
              <a:spcBef>
                <a:spcPts val="0"/>
              </a:spcBef>
              <a:spcAft>
                <a:spcPts val="0"/>
              </a:spcAft>
              <a:buNone/>
            </a:pPr>
            <a:r>
              <a:rPr lang="en-CA"/>
              <a:t>11.9.3 – Packet Tracer – VLSM Design and Implementation Practice</a:t>
            </a:r>
            <a:endParaRPr/>
          </a:p>
        </p:txBody>
      </p:sp>
      <p:sp>
        <p:nvSpPr>
          <p:cNvPr id="812" name="Google Shape;812;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8" name="Google Shape;818;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11.10 Module Practice and Quiz</a:t>
            </a:r>
            <a:endParaRPr/>
          </a:p>
          <a:p>
            <a:pPr indent="0" lvl="0" marL="0" rtl="0" algn="l">
              <a:spcBef>
                <a:spcPts val="0"/>
              </a:spcBef>
              <a:spcAft>
                <a:spcPts val="0"/>
              </a:spcAft>
              <a:buClr>
                <a:schemeClr val="dk1"/>
              </a:buClr>
              <a:buSzPts val="1200"/>
              <a:buFont typeface="Calibri"/>
              <a:buNone/>
            </a:pPr>
            <a:r>
              <a:t/>
            </a:r>
            <a:endParaRPr/>
          </a:p>
        </p:txBody>
      </p:sp>
      <p:sp>
        <p:nvSpPr>
          <p:cNvPr id="819" name="Google Shape;819;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4" name="Google Shape;824;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11.10 – Structured Design</a:t>
            </a:r>
            <a:endParaRPr/>
          </a:p>
          <a:p>
            <a:pPr indent="0" lvl="0" marL="0" rtl="0" algn="l">
              <a:spcBef>
                <a:spcPts val="0"/>
              </a:spcBef>
              <a:spcAft>
                <a:spcPts val="0"/>
              </a:spcAft>
              <a:buNone/>
            </a:pPr>
            <a:r>
              <a:rPr lang="en-CA"/>
              <a:t>11.10.1 – Packet Tracer – Design and Implement a VLSM Addressing Scheme</a:t>
            </a:r>
            <a:endParaRPr/>
          </a:p>
        </p:txBody>
      </p:sp>
      <p:sp>
        <p:nvSpPr>
          <p:cNvPr id="825" name="Google Shape;825;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6DDE7"/>
              </a:buClr>
              <a:buSzPts val="1200"/>
              <a:buFont typeface="Calibri"/>
              <a:buNone/>
            </a:pPr>
            <a:r>
              <a:rPr lang="en-CA" sz="1200">
                <a:solidFill>
                  <a:srgbClr val="B6DDE7"/>
                </a:solidFill>
              </a:rPr>
              <a:t>11 – IPv4 Addressing</a:t>
            </a:r>
            <a:endParaRPr/>
          </a:p>
          <a:p>
            <a:pPr indent="0" lvl="0" marL="0" rtl="0" algn="l">
              <a:spcBef>
                <a:spcPts val="0"/>
              </a:spcBef>
              <a:spcAft>
                <a:spcPts val="0"/>
              </a:spcAft>
              <a:buNone/>
            </a:pPr>
            <a:r>
              <a:rPr lang="en-CA"/>
              <a:t>11.1 – IPv4 Address Structure</a:t>
            </a:r>
            <a:endParaRPr/>
          </a:p>
          <a:p>
            <a:pPr indent="0" lvl="0" marL="0" rtl="0" algn="l">
              <a:spcBef>
                <a:spcPts val="0"/>
              </a:spcBef>
              <a:spcAft>
                <a:spcPts val="0"/>
              </a:spcAft>
              <a:buNone/>
            </a:pPr>
            <a:r>
              <a:rPr lang="en-CA"/>
              <a:t>11.1.3 – The Prefix Length</a:t>
            </a:r>
            <a:endParaRPr/>
          </a:p>
        </p:txBody>
      </p:sp>
      <p:sp>
        <p:nvSpPr>
          <p:cNvPr id="274" name="Google Shape;27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1" name="Google Shape;831;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11.10 – Structured Design</a:t>
            </a:r>
            <a:endParaRPr/>
          </a:p>
          <a:p>
            <a:pPr indent="0" lvl="0" marL="0" rtl="0" algn="l">
              <a:spcBef>
                <a:spcPts val="0"/>
              </a:spcBef>
              <a:spcAft>
                <a:spcPts val="0"/>
              </a:spcAft>
              <a:buNone/>
            </a:pPr>
            <a:r>
              <a:rPr lang="en-CA"/>
              <a:t>11.10.2 – </a:t>
            </a:r>
            <a:r>
              <a:rPr lang="en-CA" sz="1200"/>
              <a:t>Lab - Design and Implement a VLSM Addressing Scheme</a:t>
            </a:r>
            <a:endParaRPr/>
          </a:p>
        </p:txBody>
      </p:sp>
      <p:sp>
        <p:nvSpPr>
          <p:cNvPr id="832" name="Google Shape;832;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838" name="Google Shape;838;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9" name="Google Shape;839;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11.10 – Structured Design</a:t>
            </a:r>
            <a:endParaRPr/>
          </a:p>
          <a:p>
            <a:pPr indent="0" lvl="0" marL="0" rtl="0" algn="l">
              <a:spcBef>
                <a:spcPts val="0"/>
              </a:spcBef>
              <a:spcAft>
                <a:spcPts val="0"/>
              </a:spcAft>
              <a:buNone/>
            </a:pPr>
            <a:r>
              <a:rPr lang="en-CA"/>
              <a:t>11.10.3 – What did I learn in this module?</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845" name="Google Shape;845;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6" name="Google Shape;846;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11.10 – Structured Design</a:t>
            </a:r>
            <a:endParaRPr/>
          </a:p>
          <a:p>
            <a:pPr indent="0" lvl="0" marL="0" rtl="0" algn="l">
              <a:spcBef>
                <a:spcPts val="0"/>
              </a:spcBef>
              <a:spcAft>
                <a:spcPts val="0"/>
              </a:spcAft>
              <a:buNone/>
            </a:pPr>
            <a:r>
              <a:rPr lang="en-CA"/>
              <a:t>11.10.3 – What did I learn in this module? (Cont.)</a:t>
            </a:r>
            <a:endParaRPr/>
          </a:p>
          <a:p>
            <a:pPr indent="0" lvl="0" marL="0" rtl="0" algn="l">
              <a:spcBef>
                <a:spcPts val="0"/>
              </a:spcBef>
              <a:spcAft>
                <a:spcPts val="0"/>
              </a:spcAft>
              <a:buNone/>
            </a:pPr>
            <a:r>
              <a:rPr lang="en-CA"/>
              <a:t>11.10.4 – Module Quiz – IPv4 Addressing</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852" name="Google Shape;852;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3" name="Google Shape;853;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9" name="Google Shape;859;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0" name="Google Shape;860;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6DDE7"/>
              </a:buClr>
              <a:buSzPts val="1200"/>
              <a:buFont typeface="Calibri"/>
              <a:buNone/>
            </a:pPr>
            <a:r>
              <a:rPr lang="en-CA" sz="1200">
                <a:solidFill>
                  <a:srgbClr val="B6DDE7"/>
                </a:solidFill>
              </a:rPr>
              <a:t>11 – IPv4 Addressing</a:t>
            </a:r>
            <a:endParaRPr/>
          </a:p>
          <a:p>
            <a:pPr indent="0" lvl="0" marL="0" rtl="0" algn="l">
              <a:spcBef>
                <a:spcPts val="0"/>
              </a:spcBef>
              <a:spcAft>
                <a:spcPts val="0"/>
              </a:spcAft>
              <a:buNone/>
            </a:pPr>
            <a:r>
              <a:rPr lang="en-CA"/>
              <a:t>11.1 – IPv4 Address Structure</a:t>
            </a:r>
            <a:endParaRPr/>
          </a:p>
          <a:p>
            <a:pPr indent="0" lvl="0" marL="0" rtl="0" algn="l">
              <a:spcBef>
                <a:spcPts val="0"/>
              </a:spcBef>
              <a:spcAft>
                <a:spcPts val="0"/>
              </a:spcAft>
              <a:buNone/>
            </a:pPr>
            <a:r>
              <a:rPr lang="en-CA"/>
              <a:t>11.1.4 – Determining the Network: Logical AND</a:t>
            </a:r>
            <a:endParaRPr/>
          </a:p>
        </p:txBody>
      </p:sp>
      <p:sp>
        <p:nvSpPr>
          <p:cNvPr id="283" name="Google Shape;28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11.1 – IPv4 Address Structure</a:t>
            </a:r>
            <a:endParaRPr/>
          </a:p>
          <a:p>
            <a:pPr indent="0" lvl="0" marL="0" rtl="0" algn="l">
              <a:spcBef>
                <a:spcPts val="0"/>
              </a:spcBef>
              <a:spcAft>
                <a:spcPts val="0"/>
              </a:spcAft>
              <a:buNone/>
            </a:pPr>
            <a:r>
              <a:rPr lang="en-CA"/>
              <a:t>11.1.5 – Video – Network, Host and Broadcast Addresses</a:t>
            </a:r>
            <a:endParaRPr/>
          </a:p>
        </p:txBody>
      </p:sp>
      <p:sp>
        <p:nvSpPr>
          <p:cNvPr id="292" name="Google Shape;29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11 – IPv4 Addressing</a:t>
            </a:r>
            <a:endParaRPr/>
          </a:p>
          <a:p>
            <a:pPr indent="0" lvl="0" marL="0" rtl="0" algn="l">
              <a:spcBef>
                <a:spcPts val="0"/>
              </a:spcBef>
              <a:spcAft>
                <a:spcPts val="0"/>
              </a:spcAft>
              <a:buNone/>
            </a:pPr>
            <a:r>
              <a:rPr lang="en-CA"/>
              <a:t>11.1 – IPv4 Address Structure</a:t>
            </a:r>
            <a:endParaRPr/>
          </a:p>
          <a:p>
            <a:pPr indent="0" lvl="0" marL="0" rtl="0" algn="l">
              <a:spcBef>
                <a:spcPts val="0"/>
              </a:spcBef>
              <a:spcAft>
                <a:spcPts val="0"/>
              </a:spcAft>
              <a:buNone/>
            </a:pPr>
            <a:r>
              <a:rPr lang="en-CA"/>
              <a:t>11.1.6 – Network, Host, and Broadcast Addresses</a:t>
            </a:r>
            <a:endParaRPr/>
          </a:p>
          <a:p>
            <a:pPr indent="0" lvl="0" marL="0" rtl="0" algn="l">
              <a:spcBef>
                <a:spcPts val="0"/>
              </a:spcBef>
              <a:spcAft>
                <a:spcPts val="0"/>
              </a:spcAft>
              <a:buNone/>
            </a:pPr>
            <a:r>
              <a:rPr lang="en-CA"/>
              <a:t>11.1.7 – Activity – ANDing to Determine the Network Address</a:t>
            </a:r>
            <a:endParaRPr/>
          </a:p>
          <a:p>
            <a:pPr indent="0" lvl="0" marL="0" rtl="0" algn="l">
              <a:spcBef>
                <a:spcPts val="0"/>
              </a:spcBef>
              <a:spcAft>
                <a:spcPts val="0"/>
              </a:spcAft>
              <a:buNone/>
            </a:pPr>
            <a:r>
              <a:rPr lang="en-CA"/>
              <a:t>11.1.8 – Check Your Understanding - IPv4 Address Structure</a:t>
            </a:r>
            <a:endParaRPr/>
          </a:p>
          <a:p>
            <a:pPr indent="0" lvl="0" marL="0" rtl="0" algn="l">
              <a:spcBef>
                <a:spcPts val="0"/>
              </a:spcBef>
              <a:spcAft>
                <a:spcPts val="0"/>
              </a:spcAft>
              <a:buNone/>
            </a:pPr>
            <a:r>
              <a:t/>
            </a:r>
            <a:endParaRPr/>
          </a:p>
        </p:txBody>
      </p:sp>
      <p:sp>
        <p:nvSpPr>
          <p:cNvPr id="299" name="Google Shape;29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animated gradient" showMasterSp="0">
  <p:cSld name="3_Title Slide-animated gradient">
    <p:bg>
      <p:bgPr>
        <a:solidFill>
          <a:schemeClr val="accent5"/>
        </a:solidFill>
      </p:bgPr>
    </p:bg>
    <p:spTree>
      <p:nvGrpSpPr>
        <p:cNvPr id="28" name="Shape 28"/>
        <p:cNvGrpSpPr/>
        <p:nvPr/>
      </p:nvGrpSpPr>
      <p:grpSpPr>
        <a:xfrm>
          <a:off x="0" y="0"/>
          <a:ext cx="0" cy="0"/>
          <a:chOff x="0" y="0"/>
          <a:chExt cx="0" cy="0"/>
        </a:xfrm>
      </p:grpSpPr>
      <p:pic>
        <p:nvPicPr>
          <p:cNvPr id="29" name="Google Shape;29;p6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0" name="Google Shape;30;p66"/>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31" name="Google Shape;31;p66"/>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2" name="Google Shape;32;p66"/>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3" name="Google Shape;33;p66"/>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4" name="Google Shape;34;p66"/>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grpSp>
        <p:nvGrpSpPr>
          <p:cNvPr id="35" name="Google Shape;35;p66"/>
          <p:cNvGrpSpPr/>
          <p:nvPr/>
        </p:nvGrpSpPr>
        <p:grpSpPr>
          <a:xfrm>
            <a:off x="492125" y="395288"/>
            <a:ext cx="796924" cy="423863"/>
            <a:chOff x="310" y="249"/>
            <a:chExt cx="502" cy="267"/>
          </a:xfrm>
        </p:grpSpPr>
        <p:sp>
          <p:nvSpPr>
            <p:cNvPr id="36" name="Google Shape;36;p66"/>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66"/>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66"/>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66"/>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66"/>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66"/>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66"/>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66"/>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66"/>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66"/>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66"/>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66"/>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66"/>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66"/>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ircled_Bullets">
  <p:cSld name="5_Circled_Bullets">
    <p:spTree>
      <p:nvGrpSpPr>
        <p:cNvPr id="149" name="Shape 149"/>
        <p:cNvGrpSpPr/>
        <p:nvPr/>
      </p:nvGrpSpPr>
      <p:grpSpPr>
        <a:xfrm>
          <a:off x="0" y="0"/>
          <a:ext cx="0" cy="0"/>
          <a:chOff x="0" y="0"/>
          <a:chExt cx="0" cy="0"/>
        </a:xfrm>
      </p:grpSpPr>
      <p:sp>
        <p:nvSpPr>
          <p:cNvPr id="150" name="Google Shape;150;p75"/>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51" name="Google Shape;151;p75"/>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2" name="Google Shape;152;p75"/>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3" name="Google Shape;153;p75"/>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4" name="Google Shape;154;p75"/>
          <p:cNvSpPr txBox="1"/>
          <p:nvPr>
            <p:ph idx="1" type="body"/>
          </p:nvPr>
        </p:nvSpPr>
        <p:spPr>
          <a:xfrm>
            <a:off x="1172384" y="1334842"/>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5" name="Google Shape;155;p75"/>
          <p:cNvSpPr txBox="1"/>
          <p:nvPr>
            <p:ph idx="2" type="body"/>
          </p:nvPr>
        </p:nvSpPr>
        <p:spPr>
          <a:xfrm>
            <a:off x="1172385" y="198456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6" name="Google Shape;156;p75"/>
          <p:cNvSpPr txBox="1"/>
          <p:nvPr>
            <p:ph idx="3" type="body"/>
          </p:nvPr>
        </p:nvSpPr>
        <p:spPr>
          <a:xfrm>
            <a:off x="1172385" y="262744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7" name="Google Shape;157;p75"/>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8" name="Google Shape;158;p75"/>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9" name="Google Shape;159;p75"/>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0" name="Google Shape;160;p75"/>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1" name="Google Shape;161;p75"/>
          <p:cNvSpPr txBox="1"/>
          <p:nvPr>
            <p:ph idx="7" type="body"/>
          </p:nvPr>
        </p:nvSpPr>
        <p:spPr>
          <a:xfrm>
            <a:off x="1172386" y="327458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2" name="Google Shape;162;p75"/>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3" name="Google Shape;163;p75"/>
          <p:cNvSpPr/>
          <p:nvPr/>
        </p:nvSpPr>
        <p:spPr>
          <a:xfrm>
            <a:off x="575613" y="3921716"/>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4" name="Google Shape;164;p75"/>
          <p:cNvSpPr txBox="1"/>
          <p:nvPr>
            <p:ph idx="9" type="body"/>
          </p:nvPr>
        </p:nvSpPr>
        <p:spPr>
          <a:xfrm>
            <a:off x="1172387" y="392171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5" name="Google Shape;165;p75"/>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ircled_Bullets">
  <p:cSld name="6_Circled_Bullets">
    <p:spTree>
      <p:nvGrpSpPr>
        <p:cNvPr id="166" name="Shape 166"/>
        <p:cNvGrpSpPr/>
        <p:nvPr/>
      </p:nvGrpSpPr>
      <p:grpSpPr>
        <a:xfrm>
          <a:off x="0" y="0"/>
          <a:ext cx="0" cy="0"/>
          <a:chOff x="0" y="0"/>
          <a:chExt cx="0" cy="0"/>
        </a:xfrm>
      </p:grpSpPr>
      <p:sp>
        <p:nvSpPr>
          <p:cNvPr id="167" name="Google Shape;167;p76"/>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68" name="Google Shape;168;p76"/>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69" name="Google Shape;169;p76"/>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70" name="Google Shape;170;p76"/>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1" name="Google Shape;171;p76"/>
          <p:cNvSpPr txBox="1"/>
          <p:nvPr>
            <p:ph idx="1" type="body"/>
          </p:nvPr>
        </p:nvSpPr>
        <p:spPr>
          <a:xfrm>
            <a:off x="1172384" y="133484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2" name="Google Shape;172;p76"/>
          <p:cNvSpPr txBox="1"/>
          <p:nvPr>
            <p:ph idx="2" type="body"/>
          </p:nvPr>
        </p:nvSpPr>
        <p:spPr>
          <a:xfrm>
            <a:off x="1172385" y="198456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3" name="Google Shape;173;p76"/>
          <p:cNvSpPr txBox="1"/>
          <p:nvPr>
            <p:ph idx="3" type="body"/>
          </p:nvPr>
        </p:nvSpPr>
        <p:spPr>
          <a:xfrm>
            <a:off x="1172385" y="262744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4" name="Google Shape;174;p76"/>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5" name="Google Shape;175;p76"/>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6" name="Google Shape;176;p76"/>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7" name="Google Shape;177;p76"/>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8" name="Google Shape;178;p76"/>
          <p:cNvSpPr txBox="1"/>
          <p:nvPr>
            <p:ph idx="7" type="body"/>
          </p:nvPr>
        </p:nvSpPr>
        <p:spPr>
          <a:xfrm>
            <a:off x="1172386" y="327458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9" name="Google Shape;179;p76"/>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0" name="Google Shape;180;p76"/>
          <p:cNvSpPr/>
          <p:nvPr/>
        </p:nvSpPr>
        <p:spPr>
          <a:xfrm>
            <a:off x="575613" y="3921716"/>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1" name="Google Shape;181;p76"/>
          <p:cNvSpPr txBox="1"/>
          <p:nvPr>
            <p:ph idx="9" type="body"/>
          </p:nvPr>
        </p:nvSpPr>
        <p:spPr>
          <a:xfrm>
            <a:off x="1172387" y="392171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2" name="Google Shape;182;p76"/>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3" name="Google Shape;183;p76"/>
          <p:cNvSpPr/>
          <p:nvPr/>
        </p:nvSpPr>
        <p:spPr>
          <a:xfrm>
            <a:off x="4414576" y="1983084"/>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4" name="Google Shape;184;p76"/>
          <p:cNvSpPr/>
          <p:nvPr/>
        </p:nvSpPr>
        <p:spPr>
          <a:xfrm>
            <a:off x="4414575" y="1332693"/>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5" name="Google Shape;185;p76"/>
          <p:cNvSpPr/>
          <p:nvPr/>
        </p:nvSpPr>
        <p:spPr>
          <a:xfrm>
            <a:off x="4414576" y="2631212"/>
            <a:ext cx="464815" cy="464815"/>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6" name="Google Shape;186;p76"/>
          <p:cNvSpPr txBox="1"/>
          <p:nvPr>
            <p:ph idx="14" type="body"/>
          </p:nvPr>
        </p:nvSpPr>
        <p:spPr>
          <a:xfrm>
            <a:off x="5011349" y="1338608"/>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7" name="Google Shape;187;p76"/>
          <p:cNvSpPr txBox="1"/>
          <p:nvPr>
            <p:ph idx="15" type="body"/>
          </p:nvPr>
        </p:nvSpPr>
        <p:spPr>
          <a:xfrm>
            <a:off x="5011350" y="198832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8" name="Google Shape;188;p76"/>
          <p:cNvSpPr txBox="1"/>
          <p:nvPr>
            <p:ph idx="16" type="body"/>
          </p:nvPr>
        </p:nvSpPr>
        <p:spPr>
          <a:xfrm>
            <a:off x="5011350" y="263121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9" name="Google Shape;189;p76"/>
          <p:cNvSpPr txBox="1"/>
          <p:nvPr>
            <p:ph idx="17" type="body"/>
          </p:nvPr>
        </p:nvSpPr>
        <p:spPr>
          <a:xfrm>
            <a:off x="4414576" y="1331287"/>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0" name="Google Shape;190;p76"/>
          <p:cNvSpPr txBox="1"/>
          <p:nvPr>
            <p:ph idx="18" type="body"/>
          </p:nvPr>
        </p:nvSpPr>
        <p:spPr>
          <a:xfrm>
            <a:off x="4414576" y="198308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1" name="Google Shape;191;p76"/>
          <p:cNvSpPr txBox="1"/>
          <p:nvPr>
            <p:ph idx="19" type="body"/>
          </p:nvPr>
        </p:nvSpPr>
        <p:spPr>
          <a:xfrm>
            <a:off x="4414577" y="262925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2" name="Google Shape;192;p76"/>
          <p:cNvSpPr/>
          <p:nvPr/>
        </p:nvSpPr>
        <p:spPr>
          <a:xfrm>
            <a:off x="4414577" y="3278347"/>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3" name="Google Shape;193;p76"/>
          <p:cNvSpPr txBox="1"/>
          <p:nvPr>
            <p:ph idx="20" type="body"/>
          </p:nvPr>
        </p:nvSpPr>
        <p:spPr>
          <a:xfrm>
            <a:off x="5011351" y="327834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4" name="Google Shape;194;p76"/>
          <p:cNvSpPr txBox="1"/>
          <p:nvPr>
            <p:ph idx="21" type="body"/>
          </p:nvPr>
        </p:nvSpPr>
        <p:spPr>
          <a:xfrm>
            <a:off x="4414578" y="327639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5" name="Google Shape;195;p76"/>
          <p:cNvSpPr/>
          <p:nvPr/>
        </p:nvSpPr>
        <p:spPr>
          <a:xfrm>
            <a:off x="4414578" y="3925482"/>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6" name="Google Shape;196;p76"/>
          <p:cNvSpPr txBox="1"/>
          <p:nvPr>
            <p:ph idx="22" type="body"/>
          </p:nvPr>
        </p:nvSpPr>
        <p:spPr>
          <a:xfrm>
            <a:off x="5011352" y="392548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7" name="Google Shape;197;p76"/>
          <p:cNvSpPr txBox="1"/>
          <p:nvPr>
            <p:ph idx="23" type="body"/>
          </p:nvPr>
        </p:nvSpPr>
        <p:spPr>
          <a:xfrm>
            <a:off x="4414579" y="392352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wipe dir="l"/>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bg>
      <p:bgPr>
        <a:solidFill>
          <a:schemeClr val="accent5"/>
        </a:solidFill>
      </p:bgPr>
    </p:bg>
    <p:spTree>
      <p:nvGrpSpPr>
        <p:cNvPr id="198" name="Shape 198"/>
        <p:cNvGrpSpPr/>
        <p:nvPr/>
      </p:nvGrpSpPr>
      <p:grpSpPr>
        <a:xfrm>
          <a:off x="0" y="0"/>
          <a:ext cx="0" cy="0"/>
          <a:chOff x="0" y="0"/>
          <a:chExt cx="0" cy="0"/>
        </a:xfrm>
      </p:grpSpPr>
      <p:sp>
        <p:nvSpPr>
          <p:cNvPr id="199" name="Google Shape;199;p77"/>
          <p:cNvSpPr/>
          <p:nvPr/>
        </p:nvSpPr>
        <p:spPr>
          <a:xfrm>
            <a:off x="0" y="0"/>
            <a:ext cx="9144000" cy="5143500"/>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0" name="Google Shape;200;p77"/>
          <p:cNvGrpSpPr/>
          <p:nvPr/>
        </p:nvGrpSpPr>
        <p:grpSpPr>
          <a:xfrm>
            <a:off x="3746294" y="2129856"/>
            <a:ext cx="1617944" cy="860542"/>
            <a:chOff x="310" y="249"/>
            <a:chExt cx="502" cy="267"/>
          </a:xfrm>
        </p:grpSpPr>
        <p:sp>
          <p:nvSpPr>
            <p:cNvPr id="201" name="Google Shape;201;p77"/>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77"/>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77"/>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77"/>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77"/>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77"/>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77"/>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77"/>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77"/>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77"/>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77"/>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77"/>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77"/>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77"/>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losing Slide" showMasterSp="0">
  <p:cSld name="3_Closing Slide">
    <p:bg>
      <p:bgPr>
        <a:solidFill>
          <a:schemeClr val="accent5"/>
        </a:solidFill>
      </p:bgPr>
    </p:bg>
    <p:spTree>
      <p:nvGrpSpPr>
        <p:cNvPr id="215" name="Shape 215"/>
        <p:cNvGrpSpPr/>
        <p:nvPr/>
      </p:nvGrpSpPr>
      <p:grpSpPr>
        <a:xfrm>
          <a:off x="0" y="0"/>
          <a:ext cx="0" cy="0"/>
          <a:chOff x="0" y="0"/>
          <a:chExt cx="0" cy="0"/>
        </a:xfrm>
      </p:grpSpPr>
      <p:grpSp>
        <p:nvGrpSpPr>
          <p:cNvPr id="216" name="Google Shape;216;p78"/>
          <p:cNvGrpSpPr/>
          <p:nvPr/>
        </p:nvGrpSpPr>
        <p:grpSpPr>
          <a:xfrm>
            <a:off x="3746294" y="2129856"/>
            <a:ext cx="1617944" cy="860542"/>
            <a:chOff x="310" y="249"/>
            <a:chExt cx="502" cy="267"/>
          </a:xfrm>
        </p:grpSpPr>
        <p:sp>
          <p:nvSpPr>
            <p:cNvPr id="217" name="Google Shape;217;p78"/>
            <p:cNvSpPr/>
            <p:nvPr/>
          </p:nvSpPr>
          <p:spPr>
            <a:xfrm>
              <a:off x="452" y="426"/>
              <a:ext cx="22" cy="88"/>
            </a:xfrm>
            <a:prstGeom prst="rect">
              <a:avLst/>
            </a:pr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78"/>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78"/>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78"/>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78"/>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78"/>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78"/>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78"/>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78"/>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78"/>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78"/>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78"/>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78"/>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78"/>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79"/>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67"/>
          <p:cNvSpPr txBox="1"/>
          <p:nvPr>
            <p:ph idx="12" type="sldNum"/>
          </p:nvPr>
        </p:nvSpPr>
        <p:spPr>
          <a:xfrm>
            <a:off x="8473441" y="4954263"/>
            <a:ext cx="676910" cy="18923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525">
                <a:solidFill>
                  <a:srgbClr val="595959"/>
                </a:solidFill>
                <a:latin typeface="Arial"/>
                <a:ea typeface="Arial"/>
                <a:cs typeface="Arial"/>
                <a:sym typeface="Arial"/>
              </a:defRPr>
            </a:lvl1pPr>
            <a:lvl2pPr indent="0" lvl="1" marL="0" marR="0" rtl="0" algn="r">
              <a:spcBef>
                <a:spcPts val="0"/>
              </a:spcBef>
              <a:spcAft>
                <a:spcPts val="0"/>
              </a:spcAft>
              <a:buNone/>
              <a:defRPr sz="525">
                <a:solidFill>
                  <a:srgbClr val="595959"/>
                </a:solidFill>
                <a:latin typeface="Arial"/>
                <a:ea typeface="Arial"/>
                <a:cs typeface="Arial"/>
                <a:sym typeface="Arial"/>
              </a:defRPr>
            </a:lvl2pPr>
            <a:lvl3pPr indent="0" lvl="2" marL="0" marR="0" rtl="0" algn="r">
              <a:spcBef>
                <a:spcPts val="0"/>
              </a:spcBef>
              <a:spcAft>
                <a:spcPts val="0"/>
              </a:spcAft>
              <a:buNone/>
              <a:defRPr sz="525">
                <a:solidFill>
                  <a:srgbClr val="595959"/>
                </a:solidFill>
                <a:latin typeface="Arial"/>
                <a:ea typeface="Arial"/>
                <a:cs typeface="Arial"/>
                <a:sym typeface="Arial"/>
              </a:defRPr>
            </a:lvl3pPr>
            <a:lvl4pPr indent="0" lvl="3" marL="0" marR="0" rtl="0" algn="r">
              <a:spcBef>
                <a:spcPts val="0"/>
              </a:spcBef>
              <a:spcAft>
                <a:spcPts val="0"/>
              </a:spcAft>
              <a:buNone/>
              <a:defRPr sz="525">
                <a:solidFill>
                  <a:srgbClr val="595959"/>
                </a:solidFill>
                <a:latin typeface="Arial"/>
                <a:ea typeface="Arial"/>
                <a:cs typeface="Arial"/>
                <a:sym typeface="Arial"/>
              </a:defRPr>
            </a:lvl4pPr>
            <a:lvl5pPr indent="0" lvl="4" marL="0" marR="0" rtl="0" algn="r">
              <a:spcBef>
                <a:spcPts val="0"/>
              </a:spcBef>
              <a:spcAft>
                <a:spcPts val="0"/>
              </a:spcAft>
              <a:buNone/>
              <a:defRPr sz="525">
                <a:solidFill>
                  <a:srgbClr val="595959"/>
                </a:solidFill>
                <a:latin typeface="Arial"/>
                <a:ea typeface="Arial"/>
                <a:cs typeface="Arial"/>
                <a:sym typeface="Arial"/>
              </a:defRPr>
            </a:lvl5pPr>
            <a:lvl6pPr indent="0" lvl="5" marL="0" marR="0" rtl="0" algn="r">
              <a:spcBef>
                <a:spcPts val="0"/>
              </a:spcBef>
              <a:spcAft>
                <a:spcPts val="0"/>
              </a:spcAft>
              <a:buNone/>
              <a:defRPr sz="525">
                <a:solidFill>
                  <a:srgbClr val="595959"/>
                </a:solidFill>
                <a:latin typeface="Arial"/>
                <a:ea typeface="Arial"/>
                <a:cs typeface="Arial"/>
                <a:sym typeface="Arial"/>
              </a:defRPr>
            </a:lvl6pPr>
            <a:lvl7pPr indent="0" lvl="6" marL="0" marR="0" rtl="0" algn="r">
              <a:spcBef>
                <a:spcPts val="0"/>
              </a:spcBef>
              <a:spcAft>
                <a:spcPts val="0"/>
              </a:spcAft>
              <a:buNone/>
              <a:defRPr sz="525">
                <a:solidFill>
                  <a:srgbClr val="595959"/>
                </a:solidFill>
                <a:latin typeface="Arial"/>
                <a:ea typeface="Arial"/>
                <a:cs typeface="Arial"/>
                <a:sym typeface="Arial"/>
              </a:defRPr>
            </a:lvl7pPr>
            <a:lvl8pPr indent="0" lvl="7" marL="0" marR="0" rtl="0" algn="r">
              <a:spcBef>
                <a:spcPts val="0"/>
              </a:spcBef>
              <a:spcAft>
                <a:spcPts val="0"/>
              </a:spcAft>
              <a:buNone/>
              <a:defRPr sz="525">
                <a:solidFill>
                  <a:srgbClr val="595959"/>
                </a:solidFill>
                <a:latin typeface="Arial"/>
                <a:ea typeface="Arial"/>
                <a:cs typeface="Arial"/>
                <a:sym typeface="Arial"/>
              </a:defRPr>
            </a:lvl8pPr>
            <a:lvl9pPr indent="0" lvl="8" marL="0" marR="0" rtl="0" algn="r">
              <a:spcBef>
                <a:spcPts val="0"/>
              </a:spcBef>
              <a:spcAft>
                <a:spcPts val="0"/>
              </a:spcAft>
              <a:buNone/>
              <a:defRPr sz="525">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
        <p:nvSpPr>
          <p:cNvPr id="52" name="Google Shape;52;p67"/>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lvl1pPr indent="-314325" lvl="0" marL="457200" marR="0" rtl="0" algn="l">
              <a:lnSpc>
                <a:spcPct val="100000"/>
              </a:lnSpc>
              <a:spcBef>
                <a:spcPts val="600"/>
              </a:spcBef>
              <a:spcAft>
                <a:spcPts val="0"/>
              </a:spcAft>
              <a:buClr>
                <a:schemeClr val="dk2"/>
              </a:buClr>
              <a:buSzPts val="1350"/>
              <a:buFont typeface="Noto Sans Symbols"/>
              <a:buChar char="▪"/>
              <a:defRPr b="0" i="0" sz="1500" u="none" cap="none" strike="noStrike">
                <a:solidFill>
                  <a:srgbClr val="000000"/>
                </a:solidFill>
                <a:latin typeface="Arial"/>
                <a:ea typeface="Arial"/>
                <a:cs typeface="Arial"/>
                <a:sym typeface="Arial"/>
              </a:defRPr>
            </a:lvl1pPr>
            <a:lvl2pPr indent="-317500" lvl="1" marL="914400" marR="0" rtl="0" algn="l">
              <a:lnSpc>
                <a:spcPct val="100000"/>
              </a:lnSpc>
              <a:spcBef>
                <a:spcPts val="600"/>
              </a:spcBef>
              <a:spcAft>
                <a:spcPts val="0"/>
              </a:spcAft>
              <a:buClr>
                <a:schemeClr val="dk2"/>
              </a:buClr>
              <a:buSzPts val="1400"/>
              <a:buFont typeface="Arial"/>
              <a:buChar char="•"/>
              <a:defRPr b="0" i="0" sz="1400" u="none" cap="none" strike="noStrike">
                <a:solidFill>
                  <a:srgbClr val="000000"/>
                </a:solidFill>
                <a:latin typeface="Arial"/>
                <a:ea typeface="Arial"/>
                <a:cs typeface="Arial"/>
                <a:sym typeface="Arial"/>
              </a:defRPr>
            </a:lvl2pPr>
            <a:lvl3pPr indent="-304800" lvl="2" marL="1371600" marR="0" rtl="0" algn="l">
              <a:lnSpc>
                <a:spcPct val="100000"/>
              </a:lnSpc>
              <a:spcBef>
                <a:spcPts val="3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298450" lvl="3" marL="1828800" marR="0" rtl="0" algn="l">
              <a:lnSpc>
                <a:spcPct val="100000"/>
              </a:lnSpc>
              <a:spcBef>
                <a:spcPts val="30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3" name="Google Shape;53;p6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24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gue" showMasterSp="0">
  <p:cSld name="3_Segue">
    <p:bg>
      <p:bgPr>
        <a:solidFill>
          <a:schemeClr val="lt1"/>
        </a:solidFill>
      </p:bgPr>
    </p:bg>
    <p:spTree>
      <p:nvGrpSpPr>
        <p:cNvPr id="54" name="Shape 54"/>
        <p:cNvGrpSpPr/>
        <p:nvPr/>
      </p:nvGrpSpPr>
      <p:grpSpPr>
        <a:xfrm>
          <a:off x="0" y="0"/>
          <a:ext cx="0" cy="0"/>
          <a:chOff x="0" y="0"/>
          <a:chExt cx="0" cy="0"/>
        </a:xfrm>
      </p:grpSpPr>
      <p:sp>
        <p:nvSpPr>
          <p:cNvPr id="55" name="Google Shape;55;p68"/>
          <p:cNvSpPr/>
          <p:nvPr/>
        </p:nvSpPr>
        <p:spPr>
          <a:xfrm>
            <a:off x="0" y="0"/>
            <a:ext cx="9144000" cy="5143499"/>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68"/>
          <p:cNvSpPr txBox="1"/>
          <p:nvPr>
            <p:ph type="ctrTitle"/>
          </p:nvPr>
        </p:nvSpPr>
        <p:spPr>
          <a:xfrm>
            <a:off x="416425" y="915409"/>
            <a:ext cx="7598042" cy="2569946"/>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5"/>
              </a:buClr>
              <a:buSzPts val="4600"/>
              <a:buFont typeface="Arial"/>
              <a:buNone/>
              <a:defRPr b="0" i="0" sz="4600">
                <a:solidFill>
                  <a:schemeClr val="accent5"/>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57" name="Google Shape;57;p68"/>
          <p:cNvSpPr/>
          <p:nvPr/>
        </p:nvSpPr>
        <p:spPr>
          <a:xfrm>
            <a:off x="8515707" y="4742907"/>
            <a:ext cx="218414" cy="154518"/>
          </a:xfrm>
          <a:prstGeom prst="rect">
            <a:avLst/>
          </a:prstGeom>
          <a:noFill/>
          <a:ln>
            <a:noFill/>
          </a:ln>
        </p:spPr>
        <p:txBody>
          <a:bodyPr anchorCtr="0" anchor="b" bIns="30775" lIns="61575" spcFirstLastPara="1" rIns="61575" wrap="square" tIns="30775">
            <a:spAutoFit/>
          </a:bodyPr>
          <a:lstStyle/>
          <a:p>
            <a:pPr indent="0" lvl="0" marL="0" marR="0" rtl="0" algn="r">
              <a:spcBef>
                <a:spcPts val="0"/>
              </a:spcBef>
              <a:spcAft>
                <a:spcPts val="0"/>
              </a:spcAft>
              <a:buNone/>
            </a:pPr>
            <a:fld id="{00000000-1234-1234-1234-123412341234}" type="slidenum">
              <a:rPr lang="en-CA" sz="600">
                <a:solidFill>
                  <a:srgbClr val="076D8E"/>
                </a:solidFill>
                <a:latin typeface="Arial"/>
                <a:ea typeface="Arial"/>
                <a:cs typeface="Arial"/>
                <a:sym typeface="Arial"/>
              </a:rPr>
              <a:t>‹#›</a:t>
            </a:fld>
            <a:endParaRPr sz="600">
              <a:solidFill>
                <a:srgbClr val="076D8E"/>
              </a:solidFill>
              <a:latin typeface="Arial"/>
              <a:ea typeface="Arial"/>
              <a:cs typeface="Arial"/>
              <a:sym typeface="Arial"/>
            </a:endParaRPr>
          </a:p>
        </p:txBody>
      </p:sp>
      <p:sp>
        <p:nvSpPr>
          <p:cNvPr id="58" name="Google Shape;58;p68"/>
          <p:cNvSpPr/>
          <p:nvPr/>
        </p:nvSpPr>
        <p:spPr>
          <a:xfrm>
            <a:off x="5867508" y="4741653"/>
            <a:ext cx="2658018" cy="154518"/>
          </a:xfrm>
          <a:prstGeom prst="rect">
            <a:avLst/>
          </a:prstGeom>
          <a:noFill/>
          <a:ln>
            <a:noFill/>
          </a:ln>
        </p:spPr>
        <p:txBody>
          <a:bodyPr anchorCtr="0" anchor="b" bIns="30775" lIns="61575" spcFirstLastPara="1" rIns="61575" wrap="square" tIns="30775">
            <a:spAutoFit/>
          </a:bodyPr>
          <a:lstStyle/>
          <a:p>
            <a:pPr indent="0" lvl="0" marL="0" marR="0" rtl="0" algn="l">
              <a:spcBef>
                <a:spcPts val="0"/>
              </a:spcBef>
              <a:spcAft>
                <a:spcPts val="0"/>
              </a:spcAft>
              <a:buNone/>
            </a:pPr>
            <a:r>
              <a:rPr lang="en-CA" sz="600">
                <a:solidFill>
                  <a:srgbClr val="076D8E"/>
                </a:solidFill>
                <a:latin typeface="Arial"/>
                <a:ea typeface="Arial"/>
                <a:cs typeface="Arial"/>
                <a:sym typeface="Arial"/>
              </a:rPr>
              <a:t>© 2016  Cisco and/or its affiliates. All rights reserved.   Cisco Confidential</a:t>
            </a:r>
            <a:endParaRPr/>
          </a:p>
        </p:txBody>
      </p:sp>
      <p:grpSp>
        <p:nvGrpSpPr>
          <p:cNvPr id="59" name="Google Shape;59;p68"/>
          <p:cNvGrpSpPr/>
          <p:nvPr/>
        </p:nvGrpSpPr>
        <p:grpSpPr>
          <a:xfrm>
            <a:off x="508039" y="4715197"/>
            <a:ext cx="340257" cy="180974"/>
            <a:chOff x="310" y="249"/>
            <a:chExt cx="502" cy="267"/>
          </a:xfrm>
        </p:grpSpPr>
        <p:sp>
          <p:nvSpPr>
            <p:cNvPr id="60" name="Google Shape;60;p68"/>
            <p:cNvSpPr/>
            <p:nvPr/>
          </p:nvSpPr>
          <p:spPr>
            <a:xfrm>
              <a:off x="452" y="426"/>
              <a:ext cx="22" cy="88"/>
            </a:xfrm>
            <a:prstGeom prst="rect">
              <a:avLst/>
            </a:pr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68"/>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68"/>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68"/>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68"/>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68"/>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68"/>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68"/>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68"/>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68"/>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68"/>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68"/>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68"/>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68"/>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_Slide">
  <p:cSld name="Multi_Slide">
    <p:spTree>
      <p:nvGrpSpPr>
        <p:cNvPr id="74" name="Shape 74"/>
        <p:cNvGrpSpPr/>
        <p:nvPr/>
      </p:nvGrpSpPr>
      <p:grpSpPr>
        <a:xfrm>
          <a:off x="0" y="0"/>
          <a:ext cx="0" cy="0"/>
          <a:chOff x="0" y="0"/>
          <a:chExt cx="0" cy="0"/>
        </a:xfrm>
      </p:grpSpPr>
      <p:sp>
        <p:nvSpPr>
          <p:cNvPr id="75" name="Google Shape;75;p69"/>
          <p:cNvSpPr txBox="1"/>
          <p:nvPr>
            <p:ph idx="1" type="body"/>
          </p:nvPr>
        </p:nvSpPr>
        <p:spPr>
          <a:xfrm>
            <a:off x="474662" y="1347788"/>
            <a:ext cx="8280057" cy="3073946"/>
          </a:xfrm>
          <a:prstGeom prst="rect">
            <a:avLst/>
          </a:prstGeom>
          <a:noFill/>
          <a:ln>
            <a:noFill/>
          </a:ln>
        </p:spPr>
        <p:txBody>
          <a:bodyPr anchorCtr="0" anchor="t" bIns="45700" lIns="91400" spcFirstLastPara="1" rIns="91400" wrap="square" tIns="45700">
            <a:noAutofit/>
          </a:bodyPr>
          <a:lstStyle>
            <a:lvl1pPr indent="-228600" lvl="0" marL="457200" marR="0" rtl="0" algn="ctr">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95000"/>
              </a:lnSpc>
              <a:spcBef>
                <a:spcPts val="625"/>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76" name="Google Shape;76;p69"/>
          <p:cNvSpPr txBox="1"/>
          <p:nvPr>
            <p:ph type="title"/>
          </p:nvPr>
        </p:nvSpPr>
        <p:spPr>
          <a:xfrm>
            <a:off x="437766"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ing Slide" showMasterSp="0">
  <p:cSld name="1_Closing Slide">
    <p:bg>
      <p:bgPr>
        <a:solidFill>
          <a:schemeClr val="accent5"/>
        </a:solidFill>
      </p:bgPr>
    </p:bg>
    <p:spTree>
      <p:nvGrpSpPr>
        <p:cNvPr id="77" name="Shape 77"/>
        <p:cNvGrpSpPr/>
        <p:nvPr/>
      </p:nvGrpSpPr>
      <p:grpSpPr>
        <a:xfrm>
          <a:off x="0" y="0"/>
          <a:ext cx="0" cy="0"/>
          <a:chOff x="0" y="0"/>
          <a:chExt cx="0" cy="0"/>
        </a:xfrm>
      </p:grpSpPr>
      <p:pic>
        <p:nvPicPr>
          <p:cNvPr id="78" name="Google Shape;78;p70"/>
          <p:cNvPicPr preferRelativeResize="0"/>
          <p:nvPr/>
        </p:nvPicPr>
        <p:blipFill rotWithShape="1">
          <a:blip r:embed="rId2">
            <a:alphaModFix/>
          </a:blip>
          <a:srcRect b="0" l="0" r="0" t="0"/>
          <a:stretch/>
        </p:blipFill>
        <p:spPr>
          <a:xfrm>
            <a:off x="0" y="1"/>
            <a:ext cx="9143999" cy="5165874"/>
          </a:xfrm>
          <a:prstGeom prst="rect">
            <a:avLst/>
          </a:prstGeom>
          <a:noFill/>
          <a:ln>
            <a:noFill/>
          </a:ln>
        </p:spPr>
      </p:pic>
      <p:grpSp>
        <p:nvGrpSpPr>
          <p:cNvPr id="79" name="Google Shape;79;p70"/>
          <p:cNvGrpSpPr/>
          <p:nvPr/>
        </p:nvGrpSpPr>
        <p:grpSpPr>
          <a:xfrm>
            <a:off x="3746294" y="2129856"/>
            <a:ext cx="1617944" cy="860542"/>
            <a:chOff x="310" y="249"/>
            <a:chExt cx="502" cy="267"/>
          </a:xfrm>
        </p:grpSpPr>
        <p:sp>
          <p:nvSpPr>
            <p:cNvPr id="80" name="Google Shape;80;p70"/>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70"/>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70"/>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70"/>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70"/>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70"/>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70"/>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70"/>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70"/>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70"/>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70"/>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70"/>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70"/>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70"/>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animated gradient" showMasterSp="0">
  <p:cSld name="5_Title Slide-animated gradient">
    <p:bg>
      <p:bgPr>
        <a:solidFill>
          <a:schemeClr val="accent5"/>
        </a:solidFill>
      </p:bgPr>
    </p:bg>
    <p:spTree>
      <p:nvGrpSpPr>
        <p:cNvPr id="94" name="Shape 94"/>
        <p:cNvGrpSpPr/>
        <p:nvPr/>
      </p:nvGrpSpPr>
      <p:grpSpPr>
        <a:xfrm>
          <a:off x="0" y="0"/>
          <a:ext cx="0" cy="0"/>
          <a:chOff x="0" y="0"/>
          <a:chExt cx="0" cy="0"/>
        </a:xfrm>
      </p:grpSpPr>
      <p:sp>
        <p:nvSpPr>
          <p:cNvPr id="95" name="Google Shape;95;p71"/>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96" name="Google Shape;96;p71"/>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97" name="Google Shape;97;p71"/>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98" name="Google Shape;98;p71"/>
          <p:cNvGrpSpPr/>
          <p:nvPr/>
        </p:nvGrpSpPr>
        <p:grpSpPr>
          <a:xfrm>
            <a:off x="492125" y="395288"/>
            <a:ext cx="796924" cy="423863"/>
            <a:chOff x="310" y="249"/>
            <a:chExt cx="502" cy="267"/>
          </a:xfrm>
        </p:grpSpPr>
        <p:sp>
          <p:nvSpPr>
            <p:cNvPr id="99" name="Google Shape;99;p71"/>
            <p:cNvSpPr/>
            <p:nvPr/>
          </p:nvSpPr>
          <p:spPr>
            <a:xfrm>
              <a:off x="452" y="426"/>
              <a:ext cx="22" cy="88"/>
            </a:xfrm>
            <a:prstGeom prst="rect">
              <a:avLst/>
            </a:pr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71"/>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71"/>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71"/>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71"/>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71"/>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71"/>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71"/>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71"/>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71"/>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71"/>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71"/>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71"/>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71"/>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3" name="Google Shape;113;p71"/>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4" name="Google Shape;114;p71"/>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1"/>
              </a:buClr>
              <a:buSzPts val="3600"/>
              <a:buFont typeface="Arial"/>
              <a:buNone/>
              <a:defRPr b="0" i="0" sz="3600">
                <a:solidFill>
                  <a:schemeClr val="accent1"/>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wipe dir="l"/>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animated gradient" showMasterSp="0">
  <p:cSld name="6_Title Slide-animated gradient">
    <p:bg>
      <p:bgPr>
        <a:solidFill>
          <a:schemeClr val="accent5"/>
        </a:solidFill>
      </p:bgPr>
    </p:bg>
    <p:spTree>
      <p:nvGrpSpPr>
        <p:cNvPr id="115" name="Shape 115"/>
        <p:cNvGrpSpPr/>
        <p:nvPr/>
      </p:nvGrpSpPr>
      <p:grpSpPr>
        <a:xfrm>
          <a:off x="0" y="0"/>
          <a:ext cx="0" cy="0"/>
          <a:chOff x="0" y="0"/>
          <a:chExt cx="0" cy="0"/>
        </a:xfrm>
      </p:grpSpPr>
      <p:sp>
        <p:nvSpPr>
          <p:cNvPr id="116" name="Google Shape;116;p72"/>
          <p:cNvSpPr/>
          <p:nvPr/>
        </p:nvSpPr>
        <p:spPr>
          <a:xfrm>
            <a:off x="0" y="0"/>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72"/>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118" name="Google Shape;118;p72"/>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9" name="Google Shape;119;p72"/>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120" name="Google Shape;120;p72"/>
          <p:cNvGrpSpPr/>
          <p:nvPr/>
        </p:nvGrpSpPr>
        <p:grpSpPr>
          <a:xfrm>
            <a:off x="492125" y="395288"/>
            <a:ext cx="796924" cy="423863"/>
            <a:chOff x="310" y="249"/>
            <a:chExt cx="502" cy="267"/>
          </a:xfrm>
        </p:grpSpPr>
        <p:sp>
          <p:nvSpPr>
            <p:cNvPr id="121" name="Google Shape;121;p72"/>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72"/>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72"/>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72"/>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72"/>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72"/>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72"/>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72"/>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72"/>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72"/>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72"/>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72"/>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72"/>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72"/>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5" name="Google Shape;135;p72"/>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6" name="Google Shape;136;p72"/>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wipe dir="l"/>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37" name="Shape 137"/>
        <p:cNvGrpSpPr/>
        <p:nvPr/>
      </p:nvGrpSpPr>
      <p:grpSpPr>
        <a:xfrm>
          <a:off x="0" y="0"/>
          <a:ext cx="0" cy="0"/>
          <a:chOff x="0" y="0"/>
          <a:chExt cx="0" cy="0"/>
        </a:xfrm>
      </p:grpSpPr>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ircled_Bullets">
  <p:cSld name="2_Circled_Bullets">
    <p:spTree>
      <p:nvGrpSpPr>
        <p:cNvPr id="138" name="Shape 138"/>
        <p:cNvGrpSpPr/>
        <p:nvPr/>
      </p:nvGrpSpPr>
      <p:grpSpPr>
        <a:xfrm>
          <a:off x="0" y="0"/>
          <a:ext cx="0" cy="0"/>
          <a:chOff x="0" y="0"/>
          <a:chExt cx="0" cy="0"/>
        </a:xfrm>
      </p:grpSpPr>
      <p:sp>
        <p:nvSpPr>
          <p:cNvPr id="139" name="Google Shape;139;p74"/>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40" name="Google Shape;140;p74"/>
          <p:cNvSpPr/>
          <p:nvPr/>
        </p:nvSpPr>
        <p:spPr>
          <a:xfrm>
            <a:off x="575610" y="2552550"/>
            <a:ext cx="698624" cy="698624"/>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FFFFFF"/>
              </a:solidFill>
              <a:latin typeface="Arial"/>
              <a:ea typeface="Arial"/>
              <a:cs typeface="Arial"/>
              <a:sym typeface="Arial"/>
            </a:endParaRPr>
          </a:p>
        </p:txBody>
      </p:sp>
      <p:sp>
        <p:nvSpPr>
          <p:cNvPr id="141" name="Google Shape;141;p74"/>
          <p:cNvSpPr/>
          <p:nvPr/>
        </p:nvSpPr>
        <p:spPr>
          <a:xfrm>
            <a:off x="575610" y="1426607"/>
            <a:ext cx="698624" cy="698624"/>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lt1"/>
              </a:solidFill>
              <a:latin typeface="Arial"/>
              <a:ea typeface="Arial"/>
              <a:cs typeface="Arial"/>
              <a:sym typeface="Arial"/>
            </a:endParaRPr>
          </a:p>
        </p:txBody>
      </p:sp>
      <p:sp>
        <p:nvSpPr>
          <p:cNvPr id="142" name="Google Shape;142;p74"/>
          <p:cNvSpPr/>
          <p:nvPr/>
        </p:nvSpPr>
        <p:spPr>
          <a:xfrm>
            <a:off x="575610" y="3653093"/>
            <a:ext cx="698624" cy="698624"/>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049FD9"/>
              </a:solidFill>
              <a:latin typeface="Arial"/>
              <a:ea typeface="Arial"/>
              <a:cs typeface="Arial"/>
              <a:sym typeface="Arial"/>
            </a:endParaRPr>
          </a:p>
        </p:txBody>
      </p:sp>
      <p:sp>
        <p:nvSpPr>
          <p:cNvPr id="143" name="Google Shape;143;p74"/>
          <p:cNvSpPr txBox="1"/>
          <p:nvPr>
            <p:ph idx="1" type="body"/>
          </p:nvPr>
        </p:nvSpPr>
        <p:spPr>
          <a:xfrm>
            <a:off x="1365250" y="1432522"/>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4" name="Google Shape;144;p74"/>
          <p:cNvSpPr txBox="1"/>
          <p:nvPr>
            <p:ph idx="2" type="body"/>
          </p:nvPr>
        </p:nvSpPr>
        <p:spPr>
          <a:xfrm>
            <a:off x="1365250" y="25577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5" name="Google Shape;145;p74"/>
          <p:cNvSpPr txBox="1"/>
          <p:nvPr>
            <p:ph idx="3" type="body"/>
          </p:nvPr>
        </p:nvSpPr>
        <p:spPr>
          <a:xfrm>
            <a:off x="1365250" y="36530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6" name="Google Shape;146;p74"/>
          <p:cNvSpPr txBox="1"/>
          <p:nvPr>
            <p:ph idx="4" type="body"/>
          </p:nvPr>
        </p:nvSpPr>
        <p:spPr>
          <a:xfrm>
            <a:off x="575610" y="255255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7" name="Google Shape;147;p74"/>
          <p:cNvSpPr txBox="1"/>
          <p:nvPr>
            <p:ph idx="5" type="body"/>
          </p:nvPr>
        </p:nvSpPr>
        <p:spPr>
          <a:xfrm>
            <a:off x="575611" y="365114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8" name="Google Shape;148;p74"/>
          <p:cNvSpPr txBox="1"/>
          <p:nvPr>
            <p:ph idx="6" type="body"/>
          </p:nvPr>
        </p:nvSpPr>
        <p:spPr>
          <a:xfrm>
            <a:off x="575610" y="1427248"/>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5"/>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marR="0" rtl="0" algn="l">
              <a:lnSpc>
                <a:spcPct val="80000"/>
              </a:lnSpc>
              <a:spcBef>
                <a:spcPts val="0"/>
              </a:spcBef>
              <a:spcAft>
                <a:spcPts val="0"/>
              </a:spcAft>
              <a:buSzPts val="1400"/>
              <a:buNone/>
              <a:defRPr b="0" i="0" sz="3200" u="none" cap="none" strike="noStrike">
                <a:solidFill>
                  <a:schemeClr val="accent4"/>
                </a:solidFill>
                <a:latin typeface="Arial"/>
                <a:ea typeface="Arial"/>
                <a:cs typeface="Arial"/>
                <a:sym typeface="Arial"/>
              </a:defRPr>
            </a:lvl1pPr>
            <a:lvl2pPr lvl="1"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2pPr>
            <a:lvl3pPr lvl="2"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3pPr>
            <a:lvl4pPr lvl="3"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4pPr>
            <a:lvl5pPr lvl="4"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5pPr>
            <a:lvl6pPr lvl="5"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6pPr>
            <a:lvl7pPr lvl="6"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7pPr>
            <a:lvl8pPr lvl="7"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8pPr>
            <a:lvl9pPr lvl="8"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9pPr>
          </a:lstStyle>
          <a:p/>
        </p:txBody>
      </p:sp>
      <p:sp>
        <p:nvSpPr>
          <p:cNvPr id="11" name="Google Shape;11;p65"/>
          <p:cNvSpPr/>
          <p:nvPr/>
        </p:nvSpPr>
        <p:spPr>
          <a:xfrm>
            <a:off x="8515707" y="4742907"/>
            <a:ext cx="218414" cy="154518"/>
          </a:xfrm>
          <a:prstGeom prst="rect">
            <a:avLst/>
          </a:prstGeom>
          <a:noFill/>
          <a:ln>
            <a:noFill/>
          </a:ln>
        </p:spPr>
        <p:txBody>
          <a:bodyPr anchorCtr="0" anchor="b" bIns="30775" lIns="61575" spcFirstLastPara="1" rIns="61575" wrap="square" tIns="30775">
            <a:spAutoFit/>
          </a:bodyPr>
          <a:lstStyle/>
          <a:p>
            <a:pPr indent="0" lvl="0" marL="0" marR="0" rtl="0" algn="r">
              <a:spcBef>
                <a:spcPts val="0"/>
              </a:spcBef>
              <a:spcAft>
                <a:spcPts val="0"/>
              </a:spcAft>
              <a:buNone/>
            </a:pPr>
            <a:fld id="{00000000-1234-1234-1234-123412341234}" type="slidenum">
              <a:rPr b="0" i="0" lang="en-CA" sz="600" u="none" cap="none" strike="noStrike">
                <a:solidFill>
                  <a:srgbClr val="D8D8D8"/>
                </a:solidFill>
                <a:latin typeface="Arial"/>
                <a:ea typeface="Arial"/>
                <a:cs typeface="Arial"/>
                <a:sym typeface="Arial"/>
              </a:rPr>
              <a:t>‹#›</a:t>
            </a:fld>
            <a:endParaRPr b="0" i="0" sz="600" u="none" cap="none" strike="noStrike">
              <a:solidFill>
                <a:srgbClr val="D8D8D8"/>
              </a:solidFill>
              <a:latin typeface="Arial"/>
              <a:ea typeface="Arial"/>
              <a:cs typeface="Arial"/>
              <a:sym typeface="Arial"/>
            </a:endParaRPr>
          </a:p>
        </p:txBody>
      </p:sp>
      <p:sp>
        <p:nvSpPr>
          <p:cNvPr id="12" name="Google Shape;12;p65"/>
          <p:cNvSpPr/>
          <p:nvPr/>
        </p:nvSpPr>
        <p:spPr>
          <a:xfrm>
            <a:off x="5867508" y="4741653"/>
            <a:ext cx="2658018" cy="154518"/>
          </a:xfrm>
          <a:prstGeom prst="rect">
            <a:avLst/>
          </a:prstGeom>
          <a:noFill/>
          <a:ln>
            <a:noFill/>
          </a:ln>
        </p:spPr>
        <p:txBody>
          <a:bodyPr anchorCtr="0" anchor="b" bIns="30775" lIns="61575" spcFirstLastPara="1" rIns="61575" wrap="square" tIns="30775">
            <a:spAutoFit/>
          </a:bodyPr>
          <a:lstStyle/>
          <a:p>
            <a:pPr indent="0" lvl="0" marL="0" marR="0" rtl="0" algn="l">
              <a:spcBef>
                <a:spcPts val="0"/>
              </a:spcBef>
              <a:spcAft>
                <a:spcPts val="0"/>
              </a:spcAft>
              <a:buNone/>
            </a:pPr>
            <a:r>
              <a:rPr b="0" i="0" lang="en-CA" sz="600" u="none" cap="none" strike="noStrike">
                <a:solidFill>
                  <a:srgbClr val="D8D8D8"/>
                </a:solidFill>
                <a:latin typeface="Arial"/>
                <a:ea typeface="Arial"/>
                <a:cs typeface="Arial"/>
                <a:sym typeface="Arial"/>
              </a:rPr>
              <a:t>© 2016  Cisco and/or its affiliates. All rights reserved.   Cisco Confidential</a:t>
            </a:r>
            <a:endParaRPr/>
          </a:p>
        </p:txBody>
      </p:sp>
      <p:grpSp>
        <p:nvGrpSpPr>
          <p:cNvPr id="13" name="Google Shape;13;p65"/>
          <p:cNvGrpSpPr/>
          <p:nvPr/>
        </p:nvGrpSpPr>
        <p:grpSpPr>
          <a:xfrm>
            <a:off x="508039" y="4715197"/>
            <a:ext cx="340257" cy="180974"/>
            <a:chOff x="310" y="249"/>
            <a:chExt cx="502" cy="267"/>
          </a:xfrm>
        </p:grpSpPr>
        <p:sp>
          <p:nvSpPr>
            <p:cNvPr id="14" name="Google Shape;14;p65"/>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65"/>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65"/>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65"/>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65"/>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65"/>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65"/>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65"/>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65"/>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65"/>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65"/>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65"/>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65"/>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65"/>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0.png"/><Relationship Id="rId4" Type="http://schemas.openxmlformats.org/officeDocument/2006/relationships/image" Target="../media/image11.png"/><Relationship Id="rId5"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7.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29.png"/><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33.png"/><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
          <p:cNvSpPr txBox="1"/>
          <p:nvPr>
            <p:ph type="ctrTitle"/>
          </p:nvPr>
        </p:nvSpPr>
        <p:spPr>
          <a:xfrm>
            <a:off x="469497" y="2316480"/>
            <a:ext cx="6658416" cy="1080143"/>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400"/>
              <a:buFont typeface="Arial"/>
              <a:buNone/>
            </a:pPr>
            <a:r>
              <a:rPr lang="en-CA" sz="4400">
                <a:solidFill>
                  <a:srgbClr val="AEE8FA"/>
                </a:solidFill>
              </a:rPr>
              <a:t>Module 11: IPv4 Addressing</a:t>
            </a:r>
            <a:endParaRPr/>
          </a:p>
        </p:txBody>
      </p:sp>
      <p:sp>
        <p:nvSpPr>
          <p:cNvPr id="239" name="Google Shape;239;p1"/>
          <p:cNvSpPr txBox="1"/>
          <p:nvPr>
            <p:ph idx="1" type="subTitle"/>
          </p:nvPr>
        </p:nvSpPr>
        <p:spPr>
          <a:xfrm>
            <a:off x="469497" y="3809526"/>
            <a:ext cx="2368954" cy="902174"/>
          </a:xfrm>
          <a:prstGeom prst="rect">
            <a:avLst/>
          </a:prstGeom>
          <a:noFill/>
          <a:ln>
            <a:noFill/>
          </a:ln>
        </p:spPr>
        <p:txBody>
          <a:bodyPr anchorCtr="0" anchor="b" bIns="45700" lIns="91400" spcFirstLastPara="1" rIns="91400" wrap="square" tIns="45700">
            <a:noAutofit/>
          </a:bodyPr>
          <a:lstStyle/>
          <a:p>
            <a:pPr indent="0" lvl="0" marL="0" rtl="0" algn="l">
              <a:lnSpc>
                <a:spcPct val="95000"/>
              </a:lnSpc>
              <a:spcBef>
                <a:spcPts val="0"/>
              </a:spcBef>
              <a:spcAft>
                <a:spcPts val="0"/>
              </a:spcAft>
              <a:buSzPts val="1080"/>
              <a:buNone/>
            </a:pPr>
            <a:r>
              <a:rPr lang="en-CA">
                <a:solidFill>
                  <a:srgbClr val="AEE8FA"/>
                </a:solidFill>
              </a:rPr>
              <a:t>Introduction to Networks v7.0 (ITN)</a:t>
            </a:r>
            <a:endParaRPr/>
          </a:p>
          <a:p>
            <a:pPr indent="0" lvl="0" marL="0" rtl="0" algn="l">
              <a:lnSpc>
                <a:spcPct val="95000"/>
              </a:lnSpc>
              <a:spcBef>
                <a:spcPts val="1075"/>
              </a:spcBef>
              <a:spcAft>
                <a:spcPts val="0"/>
              </a:spcAft>
              <a:buSzPts val="1080"/>
              <a:buNone/>
            </a:pPr>
            <a:r>
              <a:t/>
            </a:r>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0"/>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CA">
                <a:solidFill>
                  <a:srgbClr val="AEE8FA"/>
                </a:solidFill>
              </a:rPr>
              <a:t>11.2 IPv4 Unicast, Broadcast, and Multicast</a:t>
            </a:r>
            <a:endParaRPr>
              <a:solidFill>
                <a:srgbClr val="AEE8FA"/>
              </a:solidFill>
            </a:endParaRPr>
          </a:p>
        </p:txBody>
      </p:sp>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IPv4 Unicast, Broadcast, and Multicast</a:t>
            </a:r>
            <a:br>
              <a:rPr lang="en-CA"/>
            </a:br>
            <a:r>
              <a:rPr lang="en-CA" sz="2400"/>
              <a:t>Unicast</a:t>
            </a:r>
            <a:endParaRPr/>
          </a:p>
        </p:txBody>
      </p:sp>
      <p:sp>
        <p:nvSpPr>
          <p:cNvPr id="317" name="Google Shape;317;p11"/>
          <p:cNvSpPr txBox="1"/>
          <p:nvPr>
            <p:ph idx="1" type="body"/>
          </p:nvPr>
        </p:nvSpPr>
        <p:spPr>
          <a:xfrm>
            <a:off x="431971" y="855419"/>
            <a:ext cx="8280057" cy="1180771"/>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Unicast transmission is sending a packet to one destination IP address.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For example, the PC at 172.16.4.1 sends a unicast packet to the printer at 172.16.4.253.</a:t>
            </a:r>
            <a:endParaRPr sz="1600">
              <a:solidFill>
                <a:srgbClr val="000000"/>
              </a:solidFill>
            </a:endParaRPr>
          </a:p>
        </p:txBody>
      </p:sp>
      <p:pic>
        <p:nvPicPr>
          <p:cNvPr id="318" name="Google Shape;318;p11"/>
          <p:cNvPicPr preferRelativeResize="0"/>
          <p:nvPr/>
        </p:nvPicPr>
        <p:blipFill rotWithShape="1">
          <a:blip r:embed="rId3">
            <a:alphaModFix/>
          </a:blip>
          <a:srcRect b="0" l="0" r="0" t="0"/>
          <a:stretch/>
        </p:blipFill>
        <p:spPr>
          <a:xfrm>
            <a:off x="876392" y="2132314"/>
            <a:ext cx="2829973" cy="2316347"/>
          </a:xfrm>
          <a:prstGeom prst="rect">
            <a:avLst/>
          </a:prstGeom>
          <a:noFill/>
          <a:ln>
            <a:noFill/>
          </a:ln>
        </p:spPr>
      </p:pic>
      <p:sp>
        <p:nvSpPr>
          <p:cNvPr id="319" name="Google Shape;319;p11"/>
          <p:cNvSpPr/>
          <p:nvPr/>
        </p:nvSpPr>
        <p:spPr>
          <a:xfrm>
            <a:off x="3971431" y="2840019"/>
            <a:ext cx="1050306" cy="247426"/>
          </a:xfrm>
          <a:prstGeom prst="rightArrow">
            <a:avLst>
              <a:gd fmla="val 50000" name="adj1"/>
              <a:gd fmla="val 50000" name="adj2"/>
            </a:avLst>
          </a:prstGeom>
          <a:gradFill>
            <a:gsLst>
              <a:gs pos="0">
                <a:srgbClr val="D18400"/>
              </a:gs>
              <a:gs pos="80000">
                <a:srgbClr val="FFAE00"/>
              </a:gs>
              <a:gs pos="100000">
                <a:srgbClr val="FFB100"/>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20" name="Google Shape;320;p11"/>
          <p:cNvPicPr preferRelativeResize="0"/>
          <p:nvPr/>
        </p:nvPicPr>
        <p:blipFill rotWithShape="1">
          <a:blip r:embed="rId4">
            <a:alphaModFix/>
          </a:blip>
          <a:srcRect b="0" l="0" r="0" t="0"/>
          <a:stretch/>
        </p:blipFill>
        <p:spPr>
          <a:xfrm>
            <a:off x="5052151" y="2132314"/>
            <a:ext cx="2829973" cy="231634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IPv4 Unicast, Broadcast, and Multicast</a:t>
            </a:r>
            <a:br>
              <a:rPr lang="en-CA"/>
            </a:br>
            <a:r>
              <a:rPr lang="en-CA" sz="2400"/>
              <a:t>Broadcast</a:t>
            </a:r>
            <a:endParaRPr/>
          </a:p>
        </p:txBody>
      </p:sp>
      <p:sp>
        <p:nvSpPr>
          <p:cNvPr id="327" name="Google Shape;327;p12"/>
          <p:cNvSpPr txBox="1"/>
          <p:nvPr>
            <p:ph idx="1" type="body"/>
          </p:nvPr>
        </p:nvSpPr>
        <p:spPr>
          <a:xfrm>
            <a:off x="431971" y="855419"/>
            <a:ext cx="8280057" cy="1001661"/>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Broadcast transmission is sending a packet to all other destination IP addresses.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For example, the PC at 172.16.4.1 sends a broadcast packet to all IPv4 hosts.</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pic>
        <p:nvPicPr>
          <p:cNvPr id="328" name="Google Shape;328;p12"/>
          <p:cNvPicPr preferRelativeResize="0"/>
          <p:nvPr/>
        </p:nvPicPr>
        <p:blipFill rotWithShape="1">
          <a:blip r:embed="rId3">
            <a:alphaModFix/>
          </a:blip>
          <a:srcRect b="0" l="0" r="0" t="0"/>
          <a:stretch/>
        </p:blipFill>
        <p:spPr>
          <a:xfrm>
            <a:off x="896757" y="1992794"/>
            <a:ext cx="2814401" cy="2423094"/>
          </a:xfrm>
          <a:prstGeom prst="rect">
            <a:avLst/>
          </a:prstGeom>
          <a:noFill/>
          <a:ln>
            <a:noFill/>
          </a:ln>
        </p:spPr>
      </p:pic>
      <p:sp>
        <p:nvSpPr>
          <p:cNvPr id="329" name="Google Shape;329;p12"/>
          <p:cNvSpPr/>
          <p:nvPr/>
        </p:nvSpPr>
        <p:spPr>
          <a:xfrm>
            <a:off x="4046847" y="2840019"/>
            <a:ext cx="1050306" cy="247426"/>
          </a:xfrm>
          <a:prstGeom prst="rightArrow">
            <a:avLst>
              <a:gd fmla="val 50000" name="adj1"/>
              <a:gd fmla="val 50000" name="adj2"/>
            </a:avLst>
          </a:prstGeom>
          <a:gradFill>
            <a:gsLst>
              <a:gs pos="0">
                <a:srgbClr val="D18400"/>
              </a:gs>
              <a:gs pos="80000">
                <a:srgbClr val="FFAE00"/>
              </a:gs>
              <a:gs pos="100000">
                <a:srgbClr val="FFB100"/>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30" name="Google Shape;330;p12"/>
          <p:cNvPicPr preferRelativeResize="0"/>
          <p:nvPr/>
        </p:nvPicPr>
        <p:blipFill rotWithShape="1">
          <a:blip r:embed="rId4">
            <a:alphaModFix/>
          </a:blip>
          <a:srcRect b="0" l="0" r="0" t="0"/>
          <a:stretch/>
        </p:blipFill>
        <p:spPr>
          <a:xfrm>
            <a:off x="5066498" y="1992460"/>
            <a:ext cx="2814401" cy="242309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IPv4 Unicast, Broadcast, and Multicast</a:t>
            </a:r>
            <a:br>
              <a:rPr lang="en-CA"/>
            </a:br>
            <a:r>
              <a:rPr lang="en-CA" sz="2400"/>
              <a:t>Multicast</a:t>
            </a:r>
            <a:endParaRPr/>
          </a:p>
        </p:txBody>
      </p:sp>
      <p:sp>
        <p:nvSpPr>
          <p:cNvPr id="337" name="Google Shape;337;p13"/>
          <p:cNvSpPr txBox="1"/>
          <p:nvPr>
            <p:ph idx="1" type="body"/>
          </p:nvPr>
        </p:nvSpPr>
        <p:spPr>
          <a:xfrm>
            <a:off x="431971" y="855419"/>
            <a:ext cx="8280057" cy="1180771"/>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Multicast transmission is sending a packet to a multicast address group.</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For example, the PC at 172.16.4.1 sends a multicast packet to the multicast group address 224.10.10.5.</a:t>
            </a:r>
            <a:endParaRPr sz="1600">
              <a:solidFill>
                <a:srgbClr val="000000"/>
              </a:solidFill>
            </a:endParaRPr>
          </a:p>
        </p:txBody>
      </p:sp>
      <p:pic>
        <p:nvPicPr>
          <p:cNvPr id="338" name="Google Shape;338;p13"/>
          <p:cNvPicPr preferRelativeResize="0"/>
          <p:nvPr/>
        </p:nvPicPr>
        <p:blipFill rotWithShape="1">
          <a:blip r:embed="rId3">
            <a:alphaModFix/>
          </a:blip>
          <a:srcRect b="0" l="0" r="0" t="0"/>
          <a:stretch/>
        </p:blipFill>
        <p:spPr>
          <a:xfrm>
            <a:off x="918273" y="2278304"/>
            <a:ext cx="2862981" cy="2169526"/>
          </a:xfrm>
          <a:prstGeom prst="rect">
            <a:avLst/>
          </a:prstGeom>
          <a:noFill/>
          <a:ln>
            <a:noFill/>
          </a:ln>
        </p:spPr>
      </p:pic>
      <p:sp>
        <p:nvSpPr>
          <p:cNvPr id="339" name="Google Shape;339;p13"/>
          <p:cNvSpPr/>
          <p:nvPr/>
        </p:nvSpPr>
        <p:spPr>
          <a:xfrm>
            <a:off x="3999712" y="2840019"/>
            <a:ext cx="1050306" cy="247426"/>
          </a:xfrm>
          <a:prstGeom prst="rightArrow">
            <a:avLst>
              <a:gd fmla="val 50000" name="adj1"/>
              <a:gd fmla="val 50000" name="adj2"/>
            </a:avLst>
          </a:prstGeom>
          <a:gradFill>
            <a:gsLst>
              <a:gs pos="0">
                <a:srgbClr val="D18400"/>
              </a:gs>
              <a:gs pos="80000">
                <a:srgbClr val="FFAE00"/>
              </a:gs>
              <a:gs pos="100000">
                <a:srgbClr val="FFB100"/>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0" name="Google Shape;340;p13"/>
          <p:cNvPicPr preferRelativeResize="0"/>
          <p:nvPr/>
        </p:nvPicPr>
        <p:blipFill rotWithShape="1">
          <a:blip r:embed="rId4">
            <a:alphaModFix/>
          </a:blip>
          <a:srcRect b="0" l="0" r="0" t="0"/>
          <a:stretch/>
        </p:blipFill>
        <p:spPr>
          <a:xfrm>
            <a:off x="5073711" y="2280614"/>
            <a:ext cx="2862981" cy="21695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4"/>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CA">
                <a:solidFill>
                  <a:srgbClr val="AEE8FA"/>
                </a:solidFill>
              </a:rPr>
              <a:t>11.3 Types of IPv4 Addresses</a:t>
            </a:r>
            <a:endParaRPr>
              <a:solidFill>
                <a:srgbClr val="AEE8FA"/>
              </a:solidFill>
            </a:endParaRPr>
          </a:p>
        </p:txBody>
      </p:sp>
    </p:spTree>
  </p:cSld>
  <p:clrMapOvr>
    <a:masterClrMapping/>
  </p:clrMapOvr>
  <p:transition spd="slow">
    <p:wipe dir="l"/>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Types of IPv4 Addresses</a:t>
            </a:r>
            <a:br>
              <a:rPr lang="en-CA"/>
            </a:br>
            <a:r>
              <a:rPr lang="en-CA" sz="2400"/>
              <a:t>Public and Private IPv4 Addresses</a:t>
            </a:r>
            <a:endParaRPr sz="2400"/>
          </a:p>
        </p:txBody>
      </p:sp>
      <p:sp>
        <p:nvSpPr>
          <p:cNvPr id="353" name="Google Shape;353;p15"/>
          <p:cNvSpPr txBox="1"/>
          <p:nvPr>
            <p:ph idx="1" type="body"/>
          </p:nvPr>
        </p:nvSpPr>
        <p:spPr>
          <a:xfrm>
            <a:off x="431971" y="855419"/>
            <a:ext cx="8280057" cy="825923"/>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As defined in in RFC 1918, public IPv4 addresses are globally routed between internet service provider (ISP) routers. </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However, private addresses are not globally routable.</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sp>
        <p:nvSpPr>
          <p:cNvPr id="354" name="Google Shape;354;p15"/>
          <p:cNvSpPr txBox="1"/>
          <p:nvPr/>
        </p:nvSpPr>
        <p:spPr>
          <a:xfrm>
            <a:off x="431971" y="1681342"/>
            <a:ext cx="4269121" cy="2460352"/>
          </a:xfrm>
          <a:prstGeom prst="rect">
            <a:avLst/>
          </a:prstGeom>
          <a:noFill/>
          <a:ln>
            <a:noFill/>
          </a:ln>
        </p:spPr>
        <p:txBody>
          <a:bodyPr anchorCtr="0" anchor="t" bIns="45700" lIns="91400" spcFirstLastPara="1" rIns="91400" wrap="square" tIns="45700">
            <a:noAutofit/>
          </a:bodyPr>
          <a:lstStyle/>
          <a:p>
            <a:pPr indent="-342900" lvl="0" marL="342900" marR="0" rtl="0" algn="l">
              <a:lnSpc>
                <a:spcPct val="100000"/>
              </a:lnSpc>
              <a:spcBef>
                <a:spcPts val="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Private addresses are common blocks of addresses used by most organizations to assign IPv4 addresses to internal hosts.</a:t>
            </a:r>
            <a:endParaRPr/>
          </a:p>
          <a:p>
            <a:pPr indent="-241300" lvl="0" marL="342900" marR="0" rtl="0" algn="l">
              <a:lnSpc>
                <a:spcPct val="100000"/>
              </a:lnSpc>
              <a:spcBef>
                <a:spcPts val="320"/>
              </a:spcBef>
              <a:spcAft>
                <a:spcPts val="0"/>
              </a:spcAft>
              <a:buClr>
                <a:schemeClr val="lt1"/>
              </a:buClr>
              <a:buSzPts val="1600"/>
              <a:buFont typeface="Arial"/>
              <a:buNone/>
            </a:pPr>
            <a:r>
              <a:t/>
            </a:r>
            <a:endParaRPr b="0" i="0" sz="1600">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Private IPv4 addresses are not unique and can be used internally within any network.</a:t>
            </a:r>
            <a:endParaRPr/>
          </a:p>
          <a:p>
            <a:pPr indent="-241300" lvl="0" marL="342900" marR="0" rtl="0" algn="l">
              <a:lnSpc>
                <a:spcPct val="100000"/>
              </a:lnSpc>
              <a:spcBef>
                <a:spcPts val="320"/>
              </a:spcBef>
              <a:spcAft>
                <a:spcPts val="0"/>
              </a:spcAft>
              <a:buClr>
                <a:schemeClr val="lt1"/>
              </a:buClr>
              <a:buSzPts val="1600"/>
              <a:buFont typeface="Arial"/>
              <a:buNone/>
            </a:pPr>
            <a:r>
              <a:t/>
            </a:r>
            <a:endParaRPr b="0" i="0" sz="1600">
              <a:solidFill>
                <a:srgbClr val="000000"/>
              </a:solidFill>
              <a:latin typeface="Arial"/>
              <a:ea typeface="Arial"/>
              <a:cs typeface="Arial"/>
              <a:sym typeface="Arial"/>
            </a:endParaRPr>
          </a:p>
          <a:p>
            <a:pPr indent="-241300" lvl="0" marL="342900" marR="0" rtl="0" algn="l">
              <a:lnSpc>
                <a:spcPct val="100000"/>
              </a:lnSpc>
              <a:spcBef>
                <a:spcPts val="320"/>
              </a:spcBef>
              <a:spcAft>
                <a:spcPts val="0"/>
              </a:spcAft>
              <a:buClr>
                <a:schemeClr val="lt1"/>
              </a:buClr>
              <a:buSzPts val="1600"/>
              <a:buFont typeface="Arial"/>
              <a:buNone/>
            </a:pPr>
            <a:r>
              <a:t/>
            </a:r>
            <a:endParaRPr b="0" i="0" sz="1600">
              <a:solidFill>
                <a:srgbClr val="000000"/>
              </a:solidFill>
              <a:latin typeface="Arial"/>
              <a:ea typeface="Arial"/>
              <a:cs typeface="Arial"/>
              <a:sym typeface="Arial"/>
            </a:endParaRPr>
          </a:p>
        </p:txBody>
      </p:sp>
      <p:graphicFrame>
        <p:nvGraphicFramePr>
          <p:cNvPr id="355" name="Google Shape;355;p15"/>
          <p:cNvGraphicFramePr/>
          <p:nvPr/>
        </p:nvGraphicFramePr>
        <p:xfrm>
          <a:off x="5173532" y="1804924"/>
          <a:ext cx="3000000" cy="3000000"/>
        </p:xfrm>
        <a:graphic>
          <a:graphicData uri="http://schemas.openxmlformats.org/drawingml/2006/table">
            <a:tbl>
              <a:tblPr bandRow="1" firstRow="1">
                <a:noFill/>
                <a:tableStyleId>{EA285E3E-6FF4-4D17-84D3-F9584FE5AC9B}</a:tableStyleId>
              </a:tblPr>
              <a:tblGrid>
                <a:gridCol w="1219650"/>
                <a:gridCol w="2424750"/>
              </a:tblGrid>
              <a:tr h="370850">
                <a:tc>
                  <a:txBody>
                    <a:bodyPr/>
                    <a:lstStyle/>
                    <a:p>
                      <a:pPr indent="0" lvl="0" marL="0" marR="0" rtl="0" algn="l">
                        <a:spcBef>
                          <a:spcPts val="0"/>
                        </a:spcBef>
                        <a:spcAft>
                          <a:spcPts val="0"/>
                        </a:spcAft>
                        <a:buNone/>
                      </a:pPr>
                      <a:r>
                        <a:rPr b="1" lang="en-CA" sz="1100"/>
                        <a:t>Network Address and Prefix</a:t>
                      </a:r>
                      <a:endParaRPr sz="1100"/>
                    </a:p>
                  </a:txBody>
                  <a:tcPr marT="31750" marB="31750" marR="31750" marL="31750" anchor="ctr"/>
                </a:tc>
                <a:tc>
                  <a:txBody>
                    <a:bodyPr/>
                    <a:lstStyle/>
                    <a:p>
                      <a:pPr indent="0" lvl="0" marL="0" marR="0" rtl="0" algn="l">
                        <a:spcBef>
                          <a:spcPts val="0"/>
                        </a:spcBef>
                        <a:spcAft>
                          <a:spcPts val="0"/>
                        </a:spcAft>
                        <a:buNone/>
                      </a:pPr>
                      <a:r>
                        <a:rPr b="1" lang="en-CA" sz="1100"/>
                        <a:t>RFC 1918 Private Address Range</a:t>
                      </a:r>
                      <a:endParaRPr sz="1100"/>
                    </a:p>
                  </a:txBody>
                  <a:tcPr marT="31750" marB="31750" marR="31750" marL="31750" anchor="ctr"/>
                </a:tc>
              </a:tr>
              <a:tr h="370850">
                <a:tc>
                  <a:txBody>
                    <a:bodyPr/>
                    <a:lstStyle/>
                    <a:p>
                      <a:pPr indent="0" lvl="0" marL="0" marR="0" rtl="0" algn="l">
                        <a:spcBef>
                          <a:spcPts val="0"/>
                        </a:spcBef>
                        <a:spcAft>
                          <a:spcPts val="0"/>
                        </a:spcAft>
                        <a:buNone/>
                      </a:pPr>
                      <a:r>
                        <a:rPr b="0" lang="en-CA" sz="1100"/>
                        <a:t>10.0.0.0/8</a:t>
                      </a:r>
                      <a:endParaRPr/>
                    </a:p>
                  </a:txBody>
                  <a:tcPr marT="31750" marB="31750" marR="31750" marL="31750" anchor="ctr"/>
                </a:tc>
                <a:tc>
                  <a:txBody>
                    <a:bodyPr/>
                    <a:lstStyle/>
                    <a:p>
                      <a:pPr indent="0" lvl="0" marL="0" marR="0" rtl="0" algn="l">
                        <a:spcBef>
                          <a:spcPts val="0"/>
                        </a:spcBef>
                        <a:spcAft>
                          <a:spcPts val="0"/>
                        </a:spcAft>
                        <a:buNone/>
                      </a:pPr>
                      <a:r>
                        <a:rPr b="0" lang="en-CA" sz="1100"/>
                        <a:t>10.0.0.0 - 10.255.255.255</a:t>
                      </a:r>
                      <a:endParaRPr/>
                    </a:p>
                  </a:txBody>
                  <a:tcPr marT="31750" marB="31750" marR="31750" marL="31750" anchor="ctr"/>
                </a:tc>
              </a:tr>
              <a:tr h="370850">
                <a:tc>
                  <a:txBody>
                    <a:bodyPr/>
                    <a:lstStyle/>
                    <a:p>
                      <a:pPr indent="0" lvl="0" marL="0" marR="0" rtl="0" algn="l">
                        <a:spcBef>
                          <a:spcPts val="0"/>
                        </a:spcBef>
                        <a:spcAft>
                          <a:spcPts val="0"/>
                        </a:spcAft>
                        <a:buNone/>
                      </a:pPr>
                      <a:r>
                        <a:rPr b="0" lang="en-CA" sz="1100"/>
                        <a:t>172.16.0.0/12</a:t>
                      </a:r>
                      <a:endParaRPr/>
                    </a:p>
                  </a:txBody>
                  <a:tcPr marT="31750" marB="31750" marR="31750" marL="31750" anchor="ctr"/>
                </a:tc>
                <a:tc>
                  <a:txBody>
                    <a:bodyPr/>
                    <a:lstStyle/>
                    <a:p>
                      <a:pPr indent="0" lvl="0" marL="0" marR="0" rtl="0" algn="l">
                        <a:spcBef>
                          <a:spcPts val="0"/>
                        </a:spcBef>
                        <a:spcAft>
                          <a:spcPts val="0"/>
                        </a:spcAft>
                        <a:buNone/>
                      </a:pPr>
                      <a:r>
                        <a:rPr b="0" lang="en-CA" sz="1100"/>
                        <a:t>172.16.0.0 - 172.31.255.255</a:t>
                      </a:r>
                      <a:endParaRPr/>
                    </a:p>
                  </a:txBody>
                  <a:tcPr marT="31750" marB="31750" marR="31750" marL="31750" anchor="ctr"/>
                </a:tc>
              </a:tr>
              <a:tr h="370850">
                <a:tc>
                  <a:txBody>
                    <a:bodyPr/>
                    <a:lstStyle/>
                    <a:p>
                      <a:pPr indent="0" lvl="0" marL="0" marR="0" rtl="0" algn="l">
                        <a:spcBef>
                          <a:spcPts val="0"/>
                        </a:spcBef>
                        <a:spcAft>
                          <a:spcPts val="0"/>
                        </a:spcAft>
                        <a:buNone/>
                      </a:pPr>
                      <a:r>
                        <a:rPr b="0" lang="en-CA" sz="1100"/>
                        <a:t>192.168.0.0/16</a:t>
                      </a:r>
                      <a:endParaRPr/>
                    </a:p>
                  </a:txBody>
                  <a:tcPr marT="31750" marB="31750" marR="31750" marL="31750" anchor="ctr"/>
                </a:tc>
                <a:tc>
                  <a:txBody>
                    <a:bodyPr/>
                    <a:lstStyle/>
                    <a:p>
                      <a:pPr indent="0" lvl="0" marL="0" marR="0" rtl="0" algn="l">
                        <a:spcBef>
                          <a:spcPts val="0"/>
                        </a:spcBef>
                        <a:spcAft>
                          <a:spcPts val="0"/>
                        </a:spcAft>
                        <a:buNone/>
                      </a:pPr>
                      <a:r>
                        <a:rPr b="0" lang="en-CA" sz="1100"/>
                        <a:t>192.168.0.0 - 192.168.255.255</a:t>
                      </a:r>
                      <a:endParaRPr/>
                    </a:p>
                  </a:txBody>
                  <a:tcPr marT="31750" marB="31750" marR="31750" marL="317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Types of IPv4 Addresses</a:t>
            </a:r>
            <a:br>
              <a:rPr lang="en-CA"/>
            </a:br>
            <a:r>
              <a:rPr lang="en-CA" sz="2400"/>
              <a:t>Routing to the Internet</a:t>
            </a:r>
            <a:endParaRPr/>
          </a:p>
        </p:txBody>
      </p:sp>
      <p:sp>
        <p:nvSpPr>
          <p:cNvPr id="362" name="Google Shape;362;p16"/>
          <p:cNvSpPr txBox="1"/>
          <p:nvPr>
            <p:ph idx="1" type="body"/>
          </p:nvPr>
        </p:nvSpPr>
        <p:spPr>
          <a:xfrm>
            <a:off x="431971" y="855419"/>
            <a:ext cx="8280057" cy="728192"/>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Network Address Translation (NAT) translates private IPv4 addresses to public IPv4 addresses.</a:t>
            </a:r>
            <a:endParaRPr sz="1600">
              <a:solidFill>
                <a:srgbClr val="000000"/>
              </a:solidFill>
            </a:endParaRPr>
          </a:p>
        </p:txBody>
      </p:sp>
      <p:sp>
        <p:nvSpPr>
          <p:cNvPr id="363" name="Google Shape;363;p16"/>
          <p:cNvSpPr txBox="1"/>
          <p:nvPr/>
        </p:nvSpPr>
        <p:spPr>
          <a:xfrm>
            <a:off x="431971" y="1683758"/>
            <a:ext cx="2905739" cy="3073946"/>
          </a:xfrm>
          <a:prstGeom prst="rect">
            <a:avLst/>
          </a:prstGeom>
          <a:noFill/>
          <a:ln>
            <a:noFill/>
          </a:ln>
        </p:spPr>
        <p:txBody>
          <a:bodyPr anchorCtr="0" anchor="t" bIns="45700" lIns="91400" spcFirstLastPara="1" rIns="91400" wrap="square" tIns="45700">
            <a:noAutofit/>
          </a:bodyPr>
          <a:lstStyle/>
          <a:p>
            <a:pPr indent="-342900" lvl="0" marL="342900" marR="0" rtl="0" algn="l">
              <a:lnSpc>
                <a:spcPct val="100000"/>
              </a:lnSpc>
              <a:spcBef>
                <a:spcPts val="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NAT is typically enabled on the edge router connecting to the internet.</a:t>
            </a:r>
            <a:endParaRPr/>
          </a:p>
          <a:p>
            <a:pPr indent="-241300" lvl="0" marL="342900" marR="0" rtl="0" algn="l">
              <a:lnSpc>
                <a:spcPct val="100000"/>
              </a:lnSpc>
              <a:spcBef>
                <a:spcPts val="320"/>
              </a:spcBef>
              <a:spcAft>
                <a:spcPts val="0"/>
              </a:spcAft>
              <a:buClr>
                <a:schemeClr val="lt1"/>
              </a:buClr>
              <a:buSzPts val="1600"/>
              <a:buFont typeface="Arial"/>
              <a:buNone/>
            </a:pPr>
            <a:r>
              <a:t/>
            </a:r>
            <a:endParaRPr b="0" i="0" sz="1600">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It translates the internal private address to a public global IP address.</a:t>
            </a:r>
            <a:endParaRPr/>
          </a:p>
        </p:txBody>
      </p:sp>
      <p:pic>
        <p:nvPicPr>
          <p:cNvPr id="364" name="Google Shape;364;p16"/>
          <p:cNvPicPr preferRelativeResize="0"/>
          <p:nvPr/>
        </p:nvPicPr>
        <p:blipFill rotWithShape="1">
          <a:blip r:embed="rId3">
            <a:alphaModFix/>
          </a:blip>
          <a:srcRect b="0" l="0" r="0" t="0"/>
          <a:stretch/>
        </p:blipFill>
        <p:spPr>
          <a:xfrm>
            <a:off x="3337710" y="1583611"/>
            <a:ext cx="5288257" cy="344021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7"/>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Types of IPv4 Addresses</a:t>
            </a:r>
            <a:br>
              <a:rPr lang="en-CA"/>
            </a:br>
            <a:r>
              <a:rPr lang="en-CA" sz="2400"/>
              <a:t>Special Use IPv4 Addresses</a:t>
            </a:r>
            <a:endParaRPr/>
          </a:p>
        </p:txBody>
      </p:sp>
      <p:sp>
        <p:nvSpPr>
          <p:cNvPr id="371" name="Google Shape;371;p17"/>
          <p:cNvSpPr txBox="1"/>
          <p:nvPr>
            <p:ph idx="1" type="body"/>
          </p:nvPr>
        </p:nvSpPr>
        <p:spPr>
          <a:xfrm>
            <a:off x="431971" y="855419"/>
            <a:ext cx="4799905" cy="147899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2000"/>
              <a:buNone/>
            </a:pPr>
            <a:r>
              <a:rPr lang="en-CA">
                <a:solidFill>
                  <a:srgbClr val="000000"/>
                </a:solidFill>
              </a:rPr>
              <a:t>Loopback addresses</a:t>
            </a:r>
            <a:endParaRPr>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127.0.0.0 /8 (127.0.0.1 to 127.255.255.254)</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Commonly identified as only 127.0.0.1</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Used on a host to test if TCP/IP is operational.</a:t>
            </a:r>
            <a:endParaRPr sz="1600">
              <a:solidFill>
                <a:srgbClr val="000000"/>
              </a:solidFill>
            </a:endParaRPr>
          </a:p>
        </p:txBody>
      </p:sp>
      <p:pic>
        <p:nvPicPr>
          <p:cNvPr id="372" name="Google Shape;372;p17"/>
          <p:cNvPicPr preferRelativeResize="0"/>
          <p:nvPr/>
        </p:nvPicPr>
        <p:blipFill rotWithShape="1">
          <a:blip r:embed="rId3">
            <a:alphaModFix/>
          </a:blip>
          <a:srcRect b="0" l="0" r="0" t="0"/>
          <a:stretch/>
        </p:blipFill>
        <p:spPr>
          <a:xfrm>
            <a:off x="5357308" y="1214135"/>
            <a:ext cx="3564074" cy="876875"/>
          </a:xfrm>
          <a:prstGeom prst="rect">
            <a:avLst/>
          </a:prstGeom>
          <a:noFill/>
          <a:ln>
            <a:noFill/>
          </a:ln>
        </p:spPr>
      </p:pic>
      <p:sp>
        <p:nvSpPr>
          <p:cNvPr id="373" name="Google Shape;373;p17"/>
          <p:cNvSpPr txBox="1"/>
          <p:nvPr/>
        </p:nvSpPr>
        <p:spPr>
          <a:xfrm>
            <a:off x="431970" y="2385343"/>
            <a:ext cx="8206421" cy="1906958"/>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CA" sz="2000">
                <a:solidFill>
                  <a:srgbClr val="000000"/>
                </a:solidFill>
                <a:latin typeface="Arial"/>
                <a:ea typeface="Arial"/>
                <a:cs typeface="Arial"/>
                <a:sym typeface="Arial"/>
              </a:rPr>
              <a:t>Link-Local addresses</a:t>
            </a:r>
            <a:endParaRPr/>
          </a:p>
          <a:p>
            <a:pPr indent="-342900" lvl="0" marL="342900" marR="0" rtl="0" algn="l">
              <a:lnSpc>
                <a:spcPct val="100000"/>
              </a:lnSpc>
              <a:spcBef>
                <a:spcPts val="32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169.254.0.0 /16 (169.254.0.1 to 169.254.255.254)</a:t>
            </a:r>
            <a:endParaRPr/>
          </a:p>
          <a:p>
            <a:pPr indent="-342900" lvl="0" marL="342900" marR="0" rtl="0" algn="l">
              <a:lnSpc>
                <a:spcPct val="100000"/>
              </a:lnSpc>
              <a:spcBef>
                <a:spcPts val="32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Commonly known as the Automatic Private IP Addressing (APIPA) addresses or self-assigned addresses. </a:t>
            </a:r>
            <a:endParaRPr/>
          </a:p>
          <a:p>
            <a:pPr indent="-342900" lvl="0" marL="342900" marR="0" rtl="0" algn="l">
              <a:lnSpc>
                <a:spcPct val="100000"/>
              </a:lnSpc>
              <a:spcBef>
                <a:spcPts val="32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Used by Windows DHCP clients to self-configure when no DHCP servers are available.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Types of IPv4 Addresses</a:t>
            </a:r>
            <a:br>
              <a:rPr lang="en-CA"/>
            </a:br>
            <a:r>
              <a:rPr lang="en-CA" sz="2400"/>
              <a:t>Legacy Classful Addressing</a:t>
            </a:r>
            <a:endParaRPr/>
          </a:p>
        </p:txBody>
      </p:sp>
      <p:pic>
        <p:nvPicPr>
          <p:cNvPr id="380" name="Google Shape;380;p18"/>
          <p:cNvPicPr preferRelativeResize="0"/>
          <p:nvPr/>
        </p:nvPicPr>
        <p:blipFill rotWithShape="1">
          <a:blip r:embed="rId3">
            <a:alphaModFix/>
          </a:blip>
          <a:srcRect b="0" l="0" r="0" t="0"/>
          <a:stretch/>
        </p:blipFill>
        <p:spPr>
          <a:xfrm>
            <a:off x="5482551" y="1248180"/>
            <a:ext cx="3163682" cy="1836595"/>
          </a:xfrm>
          <a:prstGeom prst="rect">
            <a:avLst/>
          </a:prstGeom>
          <a:noFill/>
          <a:ln>
            <a:noFill/>
          </a:ln>
        </p:spPr>
      </p:pic>
      <p:sp>
        <p:nvSpPr>
          <p:cNvPr id="381" name="Google Shape;381;p18"/>
          <p:cNvSpPr txBox="1"/>
          <p:nvPr>
            <p:ph idx="1" type="body"/>
          </p:nvPr>
        </p:nvSpPr>
        <p:spPr>
          <a:xfrm>
            <a:off x="431972" y="685733"/>
            <a:ext cx="4956309" cy="406082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2000"/>
              <a:buNone/>
            </a:pPr>
            <a:r>
              <a:rPr lang="en-CA">
                <a:solidFill>
                  <a:srgbClr val="000000"/>
                </a:solidFill>
              </a:rPr>
              <a:t>RFC 790 (1981) allocated IPv4 addresses in classes</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Class A (0.0.0.0/8 to 127.0.0.0/8)</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Class B (128.0.0.0 /16 – 191.255.0.0 /16)</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Class C (192.0.0.0 /24 – 223.255.255.0 /24)</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Class D (224.0.0.0 to 239.0.0.0)</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Class E (240.0.0.0 – 255.0.0.0)</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Classful addressing wasted many IPv4 addresses.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0" lvl="0" marL="0" rtl="0" algn="l">
              <a:lnSpc>
                <a:spcPct val="100000"/>
              </a:lnSpc>
              <a:spcBef>
                <a:spcPts val="320"/>
              </a:spcBef>
              <a:spcAft>
                <a:spcPts val="0"/>
              </a:spcAft>
              <a:buSzPts val="1600"/>
              <a:buNone/>
            </a:pPr>
            <a:r>
              <a:rPr lang="en-CA" sz="1600">
                <a:solidFill>
                  <a:srgbClr val="000000"/>
                </a:solidFill>
              </a:rPr>
              <a:t>Classful address allocation was replaced with classless addressing which ignores the rules of classes (A, B, C).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Types of IPv4 Addresses</a:t>
            </a:r>
            <a:br>
              <a:rPr lang="en-CA"/>
            </a:br>
            <a:r>
              <a:rPr lang="en-CA" sz="2400"/>
              <a:t>Assignment of IP Addresses</a:t>
            </a:r>
            <a:endParaRPr/>
          </a:p>
        </p:txBody>
      </p:sp>
      <p:sp>
        <p:nvSpPr>
          <p:cNvPr id="388" name="Google Shape;388;p19"/>
          <p:cNvSpPr txBox="1"/>
          <p:nvPr>
            <p:ph idx="1" type="body"/>
          </p:nvPr>
        </p:nvSpPr>
        <p:spPr>
          <a:xfrm>
            <a:off x="431971" y="855419"/>
            <a:ext cx="8280057" cy="737711"/>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The Internet Assigned Numbers Authority (IANA) manages and allocates blocks of IPv4 and IPv6 addresses to five Regional Internet Registries (RIRs). </a:t>
            </a:r>
            <a:endParaRPr sz="1600">
              <a:solidFill>
                <a:srgbClr val="000000"/>
              </a:solidFill>
            </a:endParaRPr>
          </a:p>
        </p:txBody>
      </p:sp>
      <p:sp>
        <p:nvSpPr>
          <p:cNvPr id="389" name="Google Shape;389;p19"/>
          <p:cNvSpPr txBox="1"/>
          <p:nvPr/>
        </p:nvSpPr>
        <p:spPr>
          <a:xfrm>
            <a:off x="431970" y="1681116"/>
            <a:ext cx="3337951" cy="2248249"/>
          </a:xfrm>
          <a:prstGeom prst="rect">
            <a:avLst/>
          </a:prstGeom>
          <a:noFill/>
          <a:ln>
            <a:noFill/>
          </a:ln>
        </p:spPr>
        <p:txBody>
          <a:bodyPr anchorCtr="0" anchor="t" bIns="45700" lIns="91400" spcFirstLastPara="1" rIns="91400" wrap="square" tIns="45700">
            <a:noAutofit/>
          </a:bodyPr>
          <a:lstStyle/>
          <a:p>
            <a:pPr indent="-342900" lvl="0" marL="342900" marR="0" rtl="0" algn="l">
              <a:lnSpc>
                <a:spcPct val="100000"/>
              </a:lnSpc>
              <a:spcBef>
                <a:spcPts val="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RIRs are responsible for allocating IP addresses to ISPs who provide IPv4 address blocks to smaller ISPs and organizations. </a:t>
            </a:r>
            <a:endParaRPr/>
          </a:p>
        </p:txBody>
      </p:sp>
      <p:pic>
        <p:nvPicPr>
          <p:cNvPr id="390" name="Google Shape;390;p19"/>
          <p:cNvPicPr preferRelativeResize="0"/>
          <p:nvPr/>
        </p:nvPicPr>
        <p:blipFill rotWithShape="1">
          <a:blip r:embed="rId3">
            <a:alphaModFix/>
          </a:blip>
          <a:srcRect b="0" l="0" r="0" t="0"/>
          <a:stretch/>
        </p:blipFill>
        <p:spPr>
          <a:xfrm>
            <a:off x="3937299" y="1681116"/>
            <a:ext cx="4607351" cy="237183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CA"/>
              <a:t>Module Objectives</a:t>
            </a:r>
            <a:endParaRPr/>
          </a:p>
        </p:txBody>
      </p:sp>
      <p:sp>
        <p:nvSpPr>
          <p:cNvPr id="246" name="Google Shape;246;p2"/>
          <p:cNvSpPr/>
          <p:nvPr/>
        </p:nvSpPr>
        <p:spPr>
          <a:xfrm>
            <a:off x="169682" y="769893"/>
            <a:ext cx="8804635" cy="83099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en-CA" sz="1600" u="none" cap="none" strike="noStrike">
                <a:solidFill>
                  <a:schemeClr val="dk1"/>
                </a:solidFill>
                <a:latin typeface="Arial"/>
                <a:ea typeface="Arial"/>
                <a:cs typeface="Arial"/>
                <a:sym typeface="Arial"/>
              </a:rPr>
              <a:t>Module Title: </a:t>
            </a:r>
            <a:r>
              <a:rPr b="0" i="0" lang="en-CA" sz="1600" u="none" cap="none" strike="noStrike">
                <a:solidFill>
                  <a:schemeClr val="dk1"/>
                </a:solidFill>
                <a:latin typeface="Arial"/>
                <a:ea typeface="Arial"/>
                <a:cs typeface="Arial"/>
                <a:sym typeface="Arial"/>
              </a:rPr>
              <a:t>IPv4 Addressing</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CA" sz="1600" u="none" cap="none" strike="noStrike">
                <a:solidFill>
                  <a:schemeClr val="dk1"/>
                </a:solidFill>
                <a:latin typeface="Arial"/>
                <a:ea typeface="Arial"/>
                <a:cs typeface="Arial"/>
                <a:sym typeface="Arial"/>
              </a:rPr>
              <a:t>Module Objective</a:t>
            </a:r>
            <a:r>
              <a:rPr b="0" i="0" lang="en-CA" sz="1600" u="none" cap="none" strike="noStrike">
                <a:solidFill>
                  <a:schemeClr val="dk1"/>
                </a:solidFill>
                <a:latin typeface="Arial"/>
                <a:ea typeface="Arial"/>
                <a:cs typeface="Arial"/>
                <a:sym typeface="Arial"/>
              </a:rPr>
              <a:t>: </a:t>
            </a:r>
            <a:r>
              <a:rPr lang="en-CA" sz="1600">
                <a:solidFill>
                  <a:schemeClr val="dk1"/>
                </a:solidFill>
                <a:latin typeface="Arial"/>
                <a:ea typeface="Arial"/>
                <a:cs typeface="Arial"/>
                <a:sym typeface="Arial"/>
              </a:rPr>
              <a:t>Calculate an IPv4 subnetting scheme to efficiently segment your network.</a:t>
            </a:r>
            <a:endParaRPr b="0" i="0" sz="1800" u="none" cap="none" strike="noStrike">
              <a:solidFill>
                <a:schemeClr val="dk1"/>
              </a:solidFill>
              <a:latin typeface="Arial"/>
              <a:ea typeface="Arial"/>
              <a:cs typeface="Arial"/>
              <a:sym typeface="Arial"/>
            </a:endParaRPr>
          </a:p>
        </p:txBody>
      </p:sp>
      <p:graphicFrame>
        <p:nvGraphicFramePr>
          <p:cNvPr id="247" name="Google Shape;247;p2"/>
          <p:cNvGraphicFramePr/>
          <p:nvPr/>
        </p:nvGraphicFramePr>
        <p:xfrm>
          <a:off x="396000" y="1620000"/>
          <a:ext cx="3000000" cy="3000000"/>
        </p:xfrm>
        <a:graphic>
          <a:graphicData uri="http://schemas.openxmlformats.org/drawingml/2006/table">
            <a:tbl>
              <a:tblPr bandRow="1" firstCol="1" firstRow="1">
                <a:noFill/>
                <a:tableStyleId>{EA285E3E-6FF4-4D17-84D3-F9584FE5AC9B}</a:tableStyleId>
              </a:tblPr>
              <a:tblGrid>
                <a:gridCol w="4120000"/>
                <a:gridCol w="4208900"/>
              </a:tblGrid>
              <a:tr h="216350">
                <a:tc>
                  <a:txBody>
                    <a:bodyPr/>
                    <a:lstStyle/>
                    <a:p>
                      <a:pPr indent="0" lvl="0" marL="0" marR="0" rtl="0" algn="l">
                        <a:lnSpc>
                          <a:spcPct val="107000"/>
                        </a:lnSpc>
                        <a:spcBef>
                          <a:spcPts val="0"/>
                        </a:spcBef>
                        <a:spcAft>
                          <a:spcPts val="0"/>
                        </a:spcAft>
                        <a:buNone/>
                      </a:pPr>
                      <a:r>
                        <a:rPr lang="en-CA" sz="1400" u="none" cap="none" strike="noStrike"/>
                        <a:t>Topic Title</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CA" sz="1400" u="none" cap="none" strike="noStrike"/>
                        <a:t>Topic Objective</a:t>
                      </a:r>
                      <a:endParaRPr sz="1400" u="none" cap="none" strike="noStrike">
                        <a:latin typeface="Calibri"/>
                        <a:ea typeface="Calibri"/>
                        <a:cs typeface="Calibri"/>
                        <a:sym typeface="Calibri"/>
                      </a:endParaRPr>
                    </a:p>
                  </a:txBody>
                  <a:tcPr marT="0" marB="0" marR="68575" marL="68575"/>
                </a:tc>
              </a:tr>
              <a:tr h="444150">
                <a:tc>
                  <a:txBody>
                    <a:bodyPr/>
                    <a:lstStyle/>
                    <a:p>
                      <a:pPr indent="0" lvl="0" marL="0" marR="0" rtl="0" algn="l">
                        <a:lnSpc>
                          <a:spcPct val="107000"/>
                        </a:lnSpc>
                        <a:spcBef>
                          <a:spcPts val="0"/>
                        </a:spcBef>
                        <a:spcAft>
                          <a:spcPts val="0"/>
                        </a:spcAft>
                        <a:buNone/>
                      </a:pPr>
                      <a:r>
                        <a:rPr lang="en-CA" sz="1400" u="none" cap="none" strike="noStrike">
                          <a:latin typeface="Arial"/>
                          <a:ea typeface="Arial"/>
                          <a:cs typeface="Arial"/>
                          <a:sym typeface="Arial"/>
                        </a:rPr>
                        <a:t>IPv4 Address Structure</a:t>
                      </a:r>
                      <a:endParaRPr/>
                    </a:p>
                  </a:txBody>
                  <a:tcPr marT="0" marB="0" marR="68575" marL="68575"/>
                </a:tc>
                <a:tc>
                  <a:txBody>
                    <a:bodyPr/>
                    <a:lstStyle/>
                    <a:p>
                      <a:pPr indent="0" lvl="0" marL="0" marR="0" rtl="0" algn="l">
                        <a:lnSpc>
                          <a:spcPct val="107000"/>
                        </a:lnSpc>
                        <a:spcBef>
                          <a:spcPts val="0"/>
                        </a:spcBef>
                        <a:spcAft>
                          <a:spcPts val="0"/>
                        </a:spcAft>
                        <a:buNone/>
                      </a:pPr>
                      <a:r>
                        <a:rPr lang="en-CA" sz="1400" u="none" cap="none" strike="noStrike">
                          <a:solidFill>
                            <a:srgbClr val="000000"/>
                          </a:solidFill>
                          <a:latin typeface="Arial"/>
                          <a:ea typeface="Arial"/>
                          <a:cs typeface="Arial"/>
                          <a:sym typeface="Arial"/>
                        </a:rPr>
                        <a:t>Describe the structure of an IPv4 address including the network portion, the host portion, and the subnet mask.</a:t>
                      </a:r>
                      <a:endParaRPr sz="1400" u="none" cap="none" strike="noStrike">
                        <a:solidFill>
                          <a:srgbClr val="000000"/>
                        </a:solidFill>
                        <a:latin typeface="Arial"/>
                        <a:ea typeface="Arial"/>
                        <a:cs typeface="Arial"/>
                        <a:sym typeface="Arial"/>
                      </a:endParaRPr>
                    </a:p>
                  </a:txBody>
                  <a:tcPr marT="0" marB="0" marR="68575" marL="68575"/>
                </a:tc>
              </a:tr>
              <a:tr h="315925">
                <a:tc>
                  <a:txBody>
                    <a:bodyPr/>
                    <a:lstStyle/>
                    <a:p>
                      <a:pPr indent="0" lvl="0" marL="0" marR="0" rtl="0" algn="l">
                        <a:lnSpc>
                          <a:spcPct val="107000"/>
                        </a:lnSpc>
                        <a:spcBef>
                          <a:spcPts val="0"/>
                        </a:spcBef>
                        <a:spcAft>
                          <a:spcPts val="0"/>
                        </a:spcAft>
                        <a:buNone/>
                      </a:pPr>
                      <a:r>
                        <a:rPr lang="en-CA" sz="1400" u="none" cap="none" strike="noStrike">
                          <a:latin typeface="Arial"/>
                          <a:ea typeface="Arial"/>
                          <a:cs typeface="Arial"/>
                          <a:sym typeface="Arial"/>
                        </a:rPr>
                        <a:t>IPv4 Unicast, Broadcast, and Multicast</a:t>
                      </a:r>
                      <a:endParaRPr sz="1400" u="none" cap="none" strike="noStrike">
                        <a:latin typeface="Arial"/>
                        <a:ea typeface="Arial"/>
                        <a:cs typeface="Arial"/>
                        <a:sym typeface="Arial"/>
                      </a:endParaRPr>
                    </a:p>
                  </a:txBody>
                  <a:tcPr marT="0" marB="0" marR="68575" marL="68575"/>
                </a:tc>
                <a:tc>
                  <a:txBody>
                    <a:bodyPr/>
                    <a:lstStyle/>
                    <a:p>
                      <a:pPr indent="0" lvl="0" marL="0" marR="0" rtl="0" algn="l">
                        <a:lnSpc>
                          <a:spcPct val="107000"/>
                        </a:lnSpc>
                        <a:spcBef>
                          <a:spcPts val="0"/>
                        </a:spcBef>
                        <a:spcAft>
                          <a:spcPts val="0"/>
                        </a:spcAft>
                        <a:buNone/>
                      </a:pPr>
                      <a:r>
                        <a:rPr lang="en-CA" sz="1400" u="none" cap="none" strike="noStrike">
                          <a:solidFill>
                            <a:srgbClr val="000000"/>
                          </a:solidFill>
                          <a:latin typeface="Arial"/>
                          <a:ea typeface="Arial"/>
                          <a:cs typeface="Arial"/>
                          <a:sym typeface="Arial"/>
                        </a:rPr>
                        <a:t>Compare the characteristics and uses of the unicast, broadcast and multicast IPv4 addresses.</a:t>
                      </a:r>
                      <a:endParaRPr sz="1400" u="none" cap="none" strike="noStrike">
                        <a:solidFill>
                          <a:srgbClr val="000000"/>
                        </a:solidFill>
                        <a:latin typeface="Arial"/>
                        <a:ea typeface="Arial"/>
                        <a:cs typeface="Arial"/>
                        <a:sym typeface="Arial"/>
                      </a:endParaRPr>
                    </a:p>
                  </a:txBody>
                  <a:tcPr marT="0" marB="0" marR="68575" marL="68575"/>
                </a:tc>
              </a:tr>
              <a:tr h="444150">
                <a:tc>
                  <a:txBody>
                    <a:bodyPr/>
                    <a:lstStyle/>
                    <a:p>
                      <a:pPr indent="0" lvl="0" marL="0" marR="0" rtl="0" algn="l">
                        <a:lnSpc>
                          <a:spcPct val="107000"/>
                        </a:lnSpc>
                        <a:spcBef>
                          <a:spcPts val="0"/>
                        </a:spcBef>
                        <a:spcAft>
                          <a:spcPts val="0"/>
                        </a:spcAft>
                        <a:buNone/>
                      </a:pPr>
                      <a:r>
                        <a:rPr lang="en-CA" sz="1400" u="none" cap="none" strike="noStrike">
                          <a:latin typeface="Arial"/>
                          <a:ea typeface="Arial"/>
                          <a:cs typeface="Arial"/>
                          <a:sym typeface="Arial"/>
                        </a:rPr>
                        <a:t>Types of IPv4 Addresses</a:t>
                      </a:r>
                      <a:endParaRPr/>
                    </a:p>
                  </a:txBody>
                  <a:tcPr marT="0" marB="0" marR="68575" marL="68575"/>
                </a:tc>
                <a:tc>
                  <a:txBody>
                    <a:bodyPr/>
                    <a:lstStyle/>
                    <a:p>
                      <a:pPr indent="0" lvl="0" marL="0" marR="0" rtl="0" algn="l">
                        <a:lnSpc>
                          <a:spcPct val="107000"/>
                        </a:lnSpc>
                        <a:spcBef>
                          <a:spcPts val="0"/>
                        </a:spcBef>
                        <a:spcAft>
                          <a:spcPts val="0"/>
                        </a:spcAft>
                        <a:buNone/>
                      </a:pPr>
                      <a:r>
                        <a:rPr lang="en-CA" sz="1400" u="none" cap="none" strike="noStrike">
                          <a:solidFill>
                            <a:srgbClr val="000000"/>
                          </a:solidFill>
                          <a:latin typeface="Arial"/>
                          <a:ea typeface="Arial"/>
                          <a:cs typeface="Arial"/>
                          <a:sym typeface="Arial"/>
                        </a:rPr>
                        <a:t>Explain public, private, and reserved IPv4 addresses.</a:t>
                      </a:r>
                      <a:endParaRPr sz="1400" u="none" cap="none" strike="noStrike">
                        <a:solidFill>
                          <a:srgbClr val="000000"/>
                        </a:solidFill>
                        <a:latin typeface="Arial"/>
                        <a:ea typeface="Arial"/>
                        <a:cs typeface="Arial"/>
                        <a:sym typeface="Arial"/>
                      </a:endParaRPr>
                    </a:p>
                  </a:txBody>
                  <a:tcPr marT="0" marB="0" marR="68575" marL="68575"/>
                </a:tc>
              </a:tr>
              <a:tr h="444150">
                <a:tc>
                  <a:txBody>
                    <a:bodyPr/>
                    <a:lstStyle/>
                    <a:p>
                      <a:pPr indent="0" lvl="0" marL="0" marR="0" rtl="0" algn="l">
                        <a:lnSpc>
                          <a:spcPct val="107000"/>
                        </a:lnSpc>
                        <a:spcBef>
                          <a:spcPts val="0"/>
                        </a:spcBef>
                        <a:spcAft>
                          <a:spcPts val="0"/>
                        </a:spcAft>
                        <a:buNone/>
                      </a:pPr>
                      <a:r>
                        <a:rPr lang="en-CA" sz="1400" u="none" cap="none" strike="noStrike">
                          <a:latin typeface="Arial"/>
                          <a:ea typeface="Arial"/>
                          <a:cs typeface="Arial"/>
                          <a:sym typeface="Arial"/>
                        </a:rPr>
                        <a:t>Network Segmentation</a:t>
                      </a:r>
                      <a:endParaRPr/>
                    </a:p>
                  </a:txBody>
                  <a:tcPr marT="0" marB="0" marR="68575" marL="68575"/>
                </a:tc>
                <a:tc>
                  <a:txBody>
                    <a:bodyPr/>
                    <a:lstStyle/>
                    <a:p>
                      <a:pPr indent="0" lvl="0" marL="0" marR="0" rtl="0" algn="l">
                        <a:lnSpc>
                          <a:spcPct val="107000"/>
                        </a:lnSpc>
                        <a:spcBef>
                          <a:spcPts val="0"/>
                        </a:spcBef>
                        <a:spcAft>
                          <a:spcPts val="0"/>
                        </a:spcAft>
                        <a:buNone/>
                      </a:pPr>
                      <a:r>
                        <a:rPr lang="en-CA" sz="1400" u="none" cap="none" strike="noStrike">
                          <a:solidFill>
                            <a:srgbClr val="000000"/>
                          </a:solidFill>
                          <a:latin typeface="Arial"/>
                          <a:ea typeface="Arial"/>
                          <a:cs typeface="Arial"/>
                          <a:sym typeface="Arial"/>
                        </a:rPr>
                        <a:t>Explain how subnetting segments a network to enable better communication.</a:t>
                      </a:r>
                      <a:endParaRPr sz="1400" u="none" cap="none" strike="noStrike">
                        <a:solidFill>
                          <a:srgbClr val="000000"/>
                        </a:solidFill>
                        <a:latin typeface="Arial"/>
                        <a:ea typeface="Arial"/>
                        <a:cs typeface="Arial"/>
                        <a:sym typeface="Arial"/>
                      </a:endParaRPr>
                    </a:p>
                  </a:txBody>
                  <a:tcPr marT="0" marB="0" marR="68575" marL="68575"/>
                </a:tc>
              </a:tr>
              <a:tr h="444150">
                <a:tc>
                  <a:txBody>
                    <a:bodyPr/>
                    <a:lstStyle/>
                    <a:p>
                      <a:pPr indent="0" lvl="0" marL="0" marR="0" rtl="0" algn="l">
                        <a:lnSpc>
                          <a:spcPct val="107000"/>
                        </a:lnSpc>
                        <a:spcBef>
                          <a:spcPts val="0"/>
                        </a:spcBef>
                        <a:spcAft>
                          <a:spcPts val="0"/>
                        </a:spcAft>
                        <a:buNone/>
                      </a:pPr>
                      <a:r>
                        <a:rPr lang="en-CA" sz="1400" u="none" cap="none" strike="noStrike">
                          <a:latin typeface="Arial"/>
                          <a:ea typeface="Arial"/>
                          <a:cs typeface="Arial"/>
                          <a:sym typeface="Arial"/>
                        </a:rPr>
                        <a:t>Subnet an IPv4 Network</a:t>
                      </a:r>
                      <a:endParaRPr/>
                    </a:p>
                  </a:txBody>
                  <a:tcPr marT="0" marB="0" marR="68575" marL="68575"/>
                </a:tc>
                <a:tc>
                  <a:txBody>
                    <a:bodyPr/>
                    <a:lstStyle/>
                    <a:p>
                      <a:pPr indent="0" lvl="0" marL="0" marR="0" rtl="0" algn="l">
                        <a:lnSpc>
                          <a:spcPct val="107000"/>
                        </a:lnSpc>
                        <a:spcBef>
                          <a:spcPts val="0"/>
                        </a:spcBef>
                        <a:spcAft>
                          <a:spcPts val="0"/>
                        </a:spcAft>
                        <a:buNone/>
                      </a:pPr>
                      <a:r>
                        <a:rPr lang="en-CA" sz="1400" u="none" cap="none" strike="noStrike">
                          <a:solidFill>
                            <a:srgbClr val="000000"/>
                          </a:solidFill>
                          <a:latin typeface="Arial"/>
                          <a:ea typeface="Arial"/>
                          <a:cs typeface="Arial"/>
                          <a:sym typeface="Arial"/>
                        </a:rPr>
                        <a:t>Calculate IPv4 subnets for a /24 prefix.</a:t>
                      </a:r>
                      <a:endParaRPr/>
                    </a:p>
                  </a:txBody>
                  <a:tcPr marT="0" marB="0" marR="68575" marL="68575"/>
                </a:tc>
              </a:tr>
            </a:tbl>
          </a:graphicData>
        </a:graphic>
      </p:graphicFrame>
    </p:spTree>
  </p:cSld>
  <p:clrMapOvr>
    <a:masterClrMapping/>
  </p:clrMapOvr>
  <p:transition spd="slow">
    <p:wipe dir="l"/>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0"/>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CA">
                <a:solidFill>
                  <a:srgbClr val="AEE8FA"/>
                </a:solidFill>
              </a:rPr>
              <a:t>11.4 Network Segmentation</a:t>
            </a:r>
            <a:br>
              <a:rPr lang="en-CA">
                <a:solidFill>
                  <a:srgbClr val="AEE8FA"/>
                </a:solidFill>
              </a:rPr>
            </a:br>
            <a:endParaRPr>
              <a:solidFill>
                <a:srgbClr val="AEE8FA"/>
              </a:solidFill>
            </a:endParaRPr>
          </a:p>
        </p:txBody>
      </p:sp>
    </p:spTree>
  </p:cSld>
  <p:clrMapOvr>
    <a:masterClrMapping/>
  </p:clrMapOvr>
  <p:transition spd="slow">
    <p:wipe dir="l"/>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Network Segmentation</a:t>
            </a:r>
            <a:br>
              <a:rPr lang="en-CA"/>
            </a:br>
            <a:r>
              <a:rPr lang="en-CA" sz="2400"/>
              <a:t>Broadcast Domains and Segmentation</a:t>
            </a:r>
            <a:endParaRPr/>
          </a:p>
        </p:txBody>
      </p:sp>
      <p:sp>
        <p:nvSpPr>
          <p:cNvPr id="403" name="Google Shape;403;p21"/>
          <p:cNvSpPr txBox="1"/>
          <p:nvPr>
            <p:ph idx="1" type="body"/>
          </p:nvPr>
        </p:nvSpPr>
        <p:spPr>
          <a:xfrm>
            <a:off x="431971" y="855418"/>
            <a:ext cx="8217177" cy="1190197"/>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Many protocols use broadcasts or multicasts (e.g., ARP use broadcasts to locate other devices, hosts send DHCP discover broadcasts to locate a DHCP server.)</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Switches propagate broadcasts out all interfaces except the interface on which it was received. </a:t>
            </a:r>
            <a:endParaRPr/>
          </a:p>
        </p:txBody>
      </p:sp>
      <p:pic>
        <p:nvPicPr>
          <p:cNvPr id="404" name="Google Shape;404;p21"/>
          <p:cNvPicPr preferRelativeResize="0"/>
          <p:nvPr/>
        </p:nvPicPr>
        <p:blipFill rotWithShape="1">
          <a:blip r:embed="rId3">
            <a:alphaModFix/>
          </a:blip>
          <a:srcRect b="0" l="0" r="0" t="0"/>
          <a:stretch/>
        </p:blipFill>
        <p:spPr>
          <a:xfrm>
            <a:off x="935916" y="1910848"/>
            <a:ext cx="4432055" cy="2638933"/>
          </a:xfrm>
          <a:prstGeom prst="rect">
            <a:avLst/>
          </a:prstGeom>
          <a:noFill/>
          <a:ln>
            <a:noFill/>
          </a:ln>
        </p:spPr>
      </p:pic>
      <p:sp>
        <p:nvSpPr>
          <p:cNvPr id="405" name="Google Shape;405;p21"/>
          <p:cNvSpPr txBox="1"/>
          <p:nvPr/>
        </p:nvSpPr>
        <p:spPr>
          <a:xfrm>
            <a:off x="5464792" y="2205317"/>
            <a:ext cx="3324206" cy="2344464"/>
          </a:xfrm>
          <a:prstGeom prst="rect">
            <a:avLst/>
          </a:prstGeom>
          <a:noFill/>
          <a:ln>
            <a:noFill/>
          </a:ln>
        </p:spPr>
        <p:txBody>
          <a:bodyPr anchorCtr="0" anchor="t" bIns="45700" lIns="91400" spcFirstLastPara="1" rIns="91400" wrap="square" tIns="45700">
            <a:noAutofit/>
          </a:bodyPr>
          <a:lstStyle/>
          <a:p>
            <a:pPr indent="-342900" lvl="0" marL="342900" marR="0" rtl="0" algn="l">
              <a:lnSpc>
                <a:spcPct val="100000"/>
              </a:lnSpc>
              <a:spcBef>
                <a:spcPts val="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The only device that stops broadcasts is a router.</a:t>
            </a:r>
            <a:endParaRPr/>
          </a:p>
          <a:p>
            <a:pPr indent="-342900" lvl="0" marL="342900" marR="0" rtl="0" algn="l">
              <a:lnSpc>
                <a:spcPct val="100000"/>
              </a:lnSpc>
              <a:spcBef>
                <a:spcPts val="32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Routers do not propagate broadcasts. </a:t>
            </a:r>
            <a:endParaRPr/>
          </a:p>
          <a:p>
            <a:pPr indent="-342900" lvl="0" marL="342900" marR="0" rtl="0" algn="l">
              <a:lnSpc>
                <a:spcPct val="100000"/>
              </a:lnSpc>
              <a:spcBef>
                <a:spcPts val="32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Each router interface connects to a broadcast domain and broadcasts are only propagated within that specific broadcast domain.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Network Segmentation</a:t>
            </a:r>
            <a:br>
              <a:rPr lang="en-CA"/>
            </a:br>
            <a:r>
              <a:rPr lang="en-CA" sz="2400"/>
              <a:t>Problems with Large Broadcast Domains</a:t>
            </a:r>
            <a:endParaRPr sz="2400"/>
          </a:p>
        </p:txBody>
      </p:sp>
      <p:sp>
        <p:nvSpPr>
          <p:cNvPr id="412" name="Google Shape;412;p22"/>
          <p:cNvSpPr txBox="1"/>
          <p:nvPr>
            <p:ph idx="1" type="body"/>
          </p:nvPr>
        </p:nvSpPr>
        <p:spPr>
          <a:xfrm>
            <a:off x="431971" y="855418"/>
            <a:ext cx="4807003" cy="3899461"/>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A problem with a large broadcast domain is that these hosts can generate excessive broadcasts and negatively affect the network.</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The solution is to reduce the size of the network to create smaller broadcast domains in a process called subnetting. </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Dividing the network address 172.16.0.0 /16 into two subnets of 200 users each: 172.16.0.0 /24 and 172.16.1.0 /24. </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Broadcasts are only propagated within the smaller broadcast domains. </a:t>
            </a:r>
            <a:endParaRPr/>
          </a:p>
        </p:txBody>
      </p:sp>
      <p:pic>
        <p:nvPicPr>
          <p:cNvPr id="413" name="Google Shape;413;p22"/>
          <p:cNvPicPr preferRelativeResize="0"/>
          <p:nvPr/>
        </p:nvPicPr>
        <p:blipFill rotWithShape="1">
          <a:blip r:embed="rId3">
            <a:alphaModFix/>
          </a:blip>
          <a:srcRect b="0" l="0" r="0" t="0"/>
          <a:stretch/>
        </p:blipFill>
        <p:spPr>
          <a:xfrm>
            <a:off x="5447794" y="582072"/>
            <a:ext cx="3330224" cy="1980005"/>
          </a:xfrm>
          <a:prstGeom prst="rect">
            <a:avLst/>
          </a:prstGeom>
          <a:noFill/>
          <a:ln>
            <a:noFill/>
          </a:ln>
        </p:spPr>
      </p:pic>
      <p:pic>
        <p:nvPicPr>
          <p:cNvPr id="414" name="Google Shape;414;p22"/>
          <p:cNvPicPr preferRelativeResize="0"/>
          <p:nvPr/>
        </p:nvPicPr>
        <p:blipFill rotWithShape="1">
          <a:blip r:embed="rId4">
            <a:alphaModFix/>
          </a:blip>
          <a:srcRect b="0" l="0" r="0" t="0"/>
          <a:stretch/>
        </p:blipFill>
        <p:spPr>
          <a:xfrm>
            <a:off x="5165109" y="2791150"/>
            <a:ext cx="3802562" cy="17557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Network Segmentation</a:t>
            </a:r>
            <a:br>
              <a:rPr lang="en-CA"/>
            </a:br>
            <a:r>
              <a:rPr lang="en-CA" sz="2400"/>
              <a:t>Reasons for Segmenting Networks</a:t>
            </a:r>
            <a:endParaRPr/>
          </a:p>
        </p:txBody>
      </p:sp>
      <p:sp>
        <p:nvSpPr>
          <p:cNvPr id="421" name="Google Shape;421;p23"/>
          <p:cNvSpPr txBox="1"/>
          <p:nvPr>
            <p:ph idx="1" type="body"/>
          </p:nvPr>
        </p:nvSpPr>
        <p:spPr>
          <a:xfrm>
            <a:off x="431971" y="855419"/>
            <a:ext cx="8280057" cy="1550058"/>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Subnetting reduces overall network traffic and improves network performance. </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It can be used to implement security policies between subnets.</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Subnetting reduces the number of devices affected by abnormal broadcast traffic.</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Subnets are used for a variety of reasons including by:</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sp>
        <p:nvSpPr>
          <p:cNvPr id="422" name="Google Shape;422;p23"/>
          <p:cNvSpPr/>
          <p:nvPr/>
        </p:nvSpPr>
        <p:spPr>
          <a:xfrm>
            <a:off x="375431" y="2492000"/>
            <a:ext cx="2698320" cy="1806839"/>
          </a:xfrm>
          <a:prstGeom prst="rect">
            <a:avLst/>
          </a:prstGeom>
          <a:noFill/>
          <a:ln cap="flat" cmpd="sng" w="9525">
            <a:solidFill>
              <a:srgbClr val="31C3F2"/>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CA" sz="1600">
                <a:solidFill>
                  <a:schemeClr val="dk1"/>
                </a:solidFill>
                <a:latin typeface="Arial"/>
                <a:ea typeface="Arial"/>
                <a:cs typeface="Arial"/>
                <a:sym typeface="Arial"/>
              </a:rPr>
              <a:t>Location</a:t>
            </a:r>
            <a:endParaRPr sz="1600">
              <a:solidFill>
                <a:schemeClr val="dk1"/>
              </a:solidFill>
              <a:latin typeface="Arial"/>
              <a:ea typeface="Arial"/>
              <a:cs typeface="Arial"/>
              <a:sym typeface="Arial"/>
            </a:endParaRPr>
          </a:p>
        </p:txBody>
      </p:sp>
      <p:pic>
        <p:nvPicPr>
          <p:cNvPr id="423" name="Google Shape;423;p23"/>
          <p:cNvPicPr preferRelativeResize="0"/>
          <p:nvPr/>
        </p:nvPicPr>
        <p:blipFill rotWithShape="1">
          <a:blip r:embed="rId3">
            <a:alphaModFix/>
          </a:blip>
          <a:srcRect b="0" l="0" r="0" t="0"/>
          <a:stretch/>
        </p:blipFill>
        <p:spPr>
          <a:xfrm>
            <a:off x="342756" y="2914594"/>
            <a:ext cx="2789064" cy="1318328"/>
          </a:xfrm>
          <a:prstGeom prst="rect">
            <a:avLst/>
          </a:prstGeom>
          <a:noFill/>
          <a:ln>
            <a:noFill/>
          </a:ln>
        </p:spPr>
      </p:pic>
      <p:sp>
        <p:nvSpPr>
          <p:cNvPr id="424" name="Google Shape;424;p23"/>
          <p:cNvSpPr/>
          <p:nvPr/>
        </p:nvSpPr>
        <p:spPr>
          <a:xfrm>
            <a:off x="3342986" y="2492000"/>
            <a:ext cx="2698320" cy="2036970"/>
          </a:xfrm>
          <a:prstGeom prst="rect">
            <a:avLst/>
          </a:prstGeom>
          <a:noFill/>
          <a:ln cap="flat" cmpd="sng" w="9525">
            <a:solidFill>
              <a:srgbClr val="31C3F2"/>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CA" sz="1600">
                <a:solidFill>
                  <a:schemeClr val="dk1"/>
                </a:solidFill>
                <a:latin typeface="Arial"/>
                <a:ea typeface="Arial"/>
                <a:cs typeface="Arial"/>
                <a:sym typeface="Arial"/>
              </a:rPr>
              <a:t>Group or Function</a:t>
            </a:r>
            <a:endParaRPr sz="1600">
              <a:solidFill>
                <a:schemeClr val="dk1"/>
              </a:solidFill>
              <a:latin typeface="Arial"/>
              <a:ea typeface="Arial"/>
              <a:cs typeface="Arial"/>
              <a:sym typeface="Arial"/>
            </a:endParaRPr>
          </a:p>
        </p:txBody>
      </p:sp>
      <p:pic>
        <p:nvPicPr>
          <p:cNvPr id="425" name="Google Shape;425;p23"/>
          <p:cNvPicPr preferRelativeResize="0"/>
          <p:nvPr/>
        </p:nvPicPr>
        <p:blipFill rotWithShape="1">
          <a:blip r:embed="rId4">
            <a:alphaModFix/>
          </a:blip>
          <a:srcRect b="0" l="0" r="0" t="0"/>
          <a:stretch/>
        </p:blipFill>
        <p:spPr>
          <a:xfrm>
            <a:off x="3497358" y="2879280"/>
            <a:ext cx="2372228" cy="1571706"/>
          </a:xfrm>
          <a:prstGeom prst="rect">
            <a:avLst/>
          </a:prstGeom>
          <a:noFill/>
          <a:ln>
            <a:noFill/>
          </a:ln>
        </p:spPr>
      </p:pic>
      <p:sp>
        <p:nvSpPr>
          <p:cNvPr id="426" name="Google Shape;426;p23"/>
          <p:cNvSpPr/>
          <p:nvPr/>
        </p:nvSpPr>
        <p:spPr>
          <a:xfrm>
            <a:off x="6319781" y="2483461"/>
            <a:ext cx="2523186" cy="2036970"/>
          </a:xfrm>
          <a:prstGeom prst="rect">
            <a:avLst/>
          </a:prstGeom>
          <a:noFill/>
          <a:ln cap="flat" cmpd="sng" w="9525">
            <a:solidFill>
              <a:srgbClr val="31C3F2"/>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CA" sz="1600">
                <a:solidFill>
                  <a:schemeClr val="dk1"/>
                </a:solidFill>
                <a:latin typeface="Arial"/>
                <a:ea typeface="Arial"/>
                <a:cs typeface="Arial"/>
                <a:sym typeface="Arial"/>
              </a:rPr>
              <a:t>Device Type</a:t>
            </a:r>
            <a:endParaRPr sz="1600">
              <a:solidFill>
                <a:schemeClr val="dk1"/>
              </a:solidFill>
              <a:latin typeface="Arial"/>
              <a:ea typeface="Arial"/>
              <a:cs typeface="Arial"/>
              <a:sym typeface="Arial"/>
            </a:endParaRPr>
          </a:p>
        </p:txBody>
      </p:sp>
      <p:pic>
        <p:nvPicPr>
          <p:cNvPr id="427" name="Google Shape;427;p23"/>
          <p:cNvPicPr preferRelativeResize="0"/>
          <p:nvPr/>
        </p:nvPicPr>
        <p:blipFill rotWithShape="1">
          <a:blip r:embed="rId5">
            <a:alphaModFix/>
          </a:blip>
          <a:srcRect b="0" l="0" r="0" t="0"/>
          <a:stretch/>
        </p:blipFill>
        <p:spPr>
          <a:xfrm>
            <a:off x="6382832" y="2900796"/>
            <a:ext cx="2372228" cy="157170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4"/>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CA">
                <a:solidFill>
                  <a:srgbClr val="AEE8FA"/>
                </a:solidFill>
              </a:rPr>
              <a:t>11.5 Subnet an IPv4 Network</a:t>
            </a:r>
            <a:br>
              <a:rPr lang="en-CA">
                <a:solidFill>
                  <a:srgbClr val="AEE8FA"/>
                </a:solidFill>
              </a:rPr>
            </a:br>
            <a:endParaRPr>
              <a:solidFill>
                <a:srgbClr val="AEE8FA"/>
              </a:solidFill>
            </a:endParaRPr>
          </a:p>
        </p:txBody>
      </p:sp>
    </p:spTree>
  </p:cSld>
  <p:clrMapOvr>
    <a:masterClrMapping/>
  </p:clrMapOvr>
  <p:transition spd="slow">
    <p:wipe dir="l"/>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Subnet an IPv4 Network</a:t>
            </a:r>
            <a:br>
              <a:rPr lang="en-CA"/>
            </a:br>
            <a:r>
              <a:rPr lang="en-CA" sz="2400"/>
              <a:t>Subnet on an Octet Boundary</a:t>
            </a:r>
            <a:endParaRPr sz="2400"/>
          </a:p>
        </p:txBody>
      </p:sp>
      <p:sp>
        <p:nvSpPr>
          <p:cNvPr id="440" name="Google Shape;440;p25"/>
          <p:cNvSpPr txBox="1"/>
          <p:nvPr>
            <p:ph idx="1" type="body"/>
          </p:nvPr>
        </p:nvSpPr>
        <p:spPr>
          <a:xfrm>
            <a:off x="431971" y="855419"/>
            <a:ext cx="8280057" cy="1114783"/>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Networks are most easily subnetted at the octet boundary of /8, /16, and /24. </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Notice that using longer prefix lengths decreases the number of hosts per subnet.</a:t>
            </a:r>
            <a:endParaRPr sz="1600">
              <a:solidFill>
                <a:srgbClr val="000000"/>
              </a:solidFill>
            </a:endParaRPr>
          </a:p>
        </p:txBody>
      </p:sp>
      <p:graphicFrame>
        <p:nvGraphicFramePr>
          <p:cNvPr id="441" name="Google Shape;441;p25"/>
          <p:cNvGraphicFramePr/>
          <p:nvPr/>
        </p:nvGraphicFramePr>
        <p:xfrm>
          <a:off x="991974" y="2111017"/>
          <a:ext cx="3000000" cy="3000000"/>
        </p:xfrm>
        <a:graphic>
          <a:graphicData uri="http://schemas.openxmlformats.org/drawingml/2006/table">
            <a:tbl>
              <a:tblPr bandRow="1" firstRow="1">
                <a:noFill/>
                <a:tableStyleId>{EA285E3E-6FF4-4D17-84D3-F9584FE5AC9B}</a:tableStyleId>
              </a:tblPr>
              <a:tblGrid>
                <a:gridCol w="1103375"/>
                <a:gridCol w="1215450"/>
                <a:gridCol w="3473900"/>
                <a:gridCol w="1103375"/>
              </a:tblGrid>
              <a:tr h="370850">
                <a:tc>
                  <a:txBody>
                    <a:bodyPr/>
                    <a:lstStyle/>
                    <a:p>
                      <a:pPr indent="0" lvl="0" marL="0" marR="0" rtl="0" algn="l">
                        <a:spcBef>
                          <a:spcPts val="0"/>
                        </a:spcBef>
                        <a:spcAft>
                          <a:spcPts val="0"/>
                        </a:spcAft>
                        <a:buNone/>
                      </a:pPr>
                      <a:r>
                        <a:rPr b="1" lang="en-CA" sz="1100"/>
                        <a:t>Prefix Length</a:t>
                      </a:r>
                      <a:endParaRPr sz="1100"/>
                    </a:p>
                  </a:txBody>
                  <a:tcPr marT="31750" marB="31750" marR="31750" marL="31750" anchor="ctr"/>
                </a:tc>
                <a:tc>
                  <a:txBody>
                    <a:bodyPr/>
                    <a:lstStyle/>
                    <a:p>
                      <a:pPr indent="0" lvl="0" marL="0" marR="0" rtl="0" algn="l">
                        <a:spcBef>
                          <a:spcPts val="0"/>
                        </a:spcBef>
                        <a:spcAft>
                          <a:spcPts val="0"/>
                        </a:spcAft>
                        <a:buNone/>
                      </a:pPr>
                      <a:r>
                        <a:rPr b="1" lang="en-CA" sz="1100"/>
                        <a:t>Subnet Mask</a:t>
                      </a:r>
                      <a:endParaRPr sz="1100"/>
                    </a:p>
                  </a:txBody>
                  <a:tcPr marT="31750" marB="31750" marR="31750" marL="31750" anchor="ctr"/>
                </a:tc>
                <a:tc>
                  <a:txBody>
                    <a:bodyPr/>
                    <a:lstStyle/>
                    <a:p>
                      <a:pPr indent="0" lvl="0" marL="0" marR="0" rtl="0" algn="l">
                        <a:spcBef>
                          <a:spcPts val="0"/>
                        </a:spcBef>
                        <a:spcAft>
                          <a:spcPts val="0"/>
                        </a:spcAft>
                        <a:buNone/>
                      </a:pPr>
                      <a:r>
                        <a:rPr b="1" lang="en-CA" sz="1100"/>
                        <a:t>Subnet Mask in Binary (n = network, h = host)</a:t>
                      </a:r>
                      <a:endParaRPr sz="1100"/>
                    </a:p>
                  </a:txBody>
                  <a:tcPr marT="31750" marB="31750" marR="31750" marL="31750" anchor="ctr"/>
                </a:tc>
                <a:tc>
                  <a:txBody>
                    <a:bodyPr/>
                    <a:lstStyle/>
                    <a:p>
                      <a:pPr indent="0" lvl="0" marL="0" marR="0" rtl="0" algn="l">
                        <a:spcBef>
                          <a:spcPts val="0"/>
                        </a:spcBef>
                        <a:spcAft>
                          <a:spcPts val="0"/>
                        </a:spcAft>
                        <a:buNone/>
                      </a:pPr>
                      <a:r>
                        <a:rPr b="1" lang="en-CA" sz="1100"/>
                        <a:t># of hosts</a:t>
                      </a:r>
                      <a:endParaRPr sz="1100"/>
                    </a:p>
                  </a:txBody>
                  <a:tcPr marT="31750" marB="31750" marR="31750" marL="31750" anchor="ctr"/>
                </a:tc>
              </a:tr>
              <a:tr h="370850">
                <a:tc>
                  <a:txBody>
                    <a:bodyPr/>
                    <a:lstStyle/>
                    <a:p>
                      <a:pPr indent="0" lvl="0" marL="0" marR="0" rtl="0" algn="l">
                        <a:spcBef>
                          <a:spcPts val="0"/>
                        </a:spcBef>
                        <a:spcAft>
                          <a:spcPts val="0"/>
                        </a:spcAft>
                        <a:buNone/>
                      </a:pPr>
                      <a:r>
                        <a:rPr b="1" lang="en-CA" sz="1100"/>
                        <a:t>/8</a:t>
                      </a:r>
                      <a:endParaRPr b="0" sz="1100"/>
                    </a:p>
                  </a:txBody>
                  <a:tcPr marT="31750" marB="31750" marR="31750" marL="31750" anchor="ctr"/>
                </a:tc>
                <a:tc>
                  <a:txBody>
                    <a:bodyPr/>
                    <a:lstStyle/>
                    <a:p>
                      <a:pPr indent="0" lvl="0" marL="0" marR="0" rtl="0" algn="l">
                        <a:spcBef>
                          <a:spcPts val="0"/>
                        </a:spcBef>
                        <a:spcAft>
                          <a:spcPts val="0"/>
                        </a:spcAft>
                        <a:buNone/>
                      </a:pPr>
                      <a:r>
                        <a:rPr b="1" lang="en-CA" sz="1100"/>
                        <a:t>255</a:t>
                      </a:r>
                      <a:r>
                        <a:rPr b="0" lang="en-CA" sz="1100"/>
                        <a:t>.0.0.0</a:t>
                      </a:r>
                      <a:endParaRPr/>
                    </a:p>
                  </a:txBody>
                  <a:tcPr marT="31750" marB="31750" marR="31750" marL="31750" anchor="ctr"/>
                </a:tc>
                <a:tc>
                  <a:txBody>
                    <a:bodyPr/>
                    <a:lstStyle/>
                    <a:p>
                      <a:pPr indent="0" lvl="0" marL="0" marR="0" rtl="0" algn="l">
                        <a:spcBef>
                          <a:spcPts val="0"/>
                        </a:spcBef>
                        <a:spcAft>
                          <a:spcPts val="0"/>
                        </a:spcAft>
                        <a:buNone/>
                      </a:pPr>
                      <a:r>
                        <a:rPr b="1" lang="en-CA" sz="1100">
                          <a:latin typeface="Courier New"/>
                          <a:ea typeface="Courier New"/>
                          <a:cs typeface="Courier New"/>
                          <a:sym typeface="Courier New"/>
                        </a:rPr>
                        <a:t>nnnnnnnn</a:t>
                      </a:r>
                      <a:r>
                        <a:rPr b="0" lang="en-CA" sz="1100">
                          <a:latin typeface="Courier New"/>
                          <a:ea typeface="Courier New"/>
                          <a:cs typeface="Courier New"/>
                          <a:sym typeface="Courier New"/>
                        </a:rPr>
                        <a:t>.hhhhhhhh.hhhhhhhh.hhhhhhhh </a:t>
                      </a:r>
                      <a:br>
                        <a:rPr b="0" lang="en-CA" sz="1100">
                          <a:latin typeface="Courier New"/>
                          <a:ea typeface="Courier New"/>
                          <a:cs typeface="Courier New"/>
                          <a:sym typeface="Courier New"/>
                        </a:rPr>
                      </a:br>
                      <a:r>
                        <a:rPr b="1" lang="en-CA" sz="1100">
                          <a:latin typeface="Courier New"/>
                          <a:ea typeface="Courier New"/>
                          <a:cs typeface="Courier New"/>
                          <a:sym typeface="Courier New"/>
                        </a:rPr>
                        <a:t>11111111</a:t>
                      </a:r>
                      <a:r>
                        <a:rPr b="0" lang="en-CA" sz="1100">
                          <a:latin typeface="Courier New"/>
                          <a:ea typeface="Courier New"/>
                          <a:cs typeface="Courier New"/>
                          <a:sym typeface="Courier New"/>
                        </a:rPr>
                        <a:t>.00000000.00000000.00000000</a:t>
                      </a:r>
                      <a:endParaRPr/>
                    </a:p>
                  </a:txBody>
                  <a:tcPr marT="31750" marB="31750" marR="31750" marL="31750" anchor="ctr"/>
                </a:tc>
                <a:tc>
                  <a:txBody>
                    <a:bodyPr/>
                    <a:lstStyle/>
                    <a:p>
                      <a:pPr indent="0" lvl="0" marL="0" marR="0" rtl="0" algn="l">
                        <a:spcBef>
                          <a:spcPts val="0"/>
                        </a:spcBef>
                        <a:spcAft>
                          <a:spcPts val="0"/>
                        </a:spcAft>
                        <a:buNone/>
                      </a:pPr>
                      <a:r>
                        <a:rPr b="0" lang="en-CA" sz="1000"/>
                        <a:t>16,777,214</a:t>
                      </a:r>
                      <a:endParaRPr/>
                    </a:p>
                  </a:txBody>
                  <a:tcPr marT="31750" marB="31750" marR="31750" marL="31750" anchor="ctr"/>
                </a:tc>
              </a:tr>
              <a:tr h="370850">
                <a:tc>
                  <a:txBody>
                    <a:bodyPr/>
                    <a:lstStyle/>
                    <a:p>
                      <a:pPr indent="0" lvl="0" marL="0" marR="0" rtl="0" algn="l">
                        <a:spcBef>
                          <a:spcPts val="0"/>
                        </a:spcBef>
                        <a:spcAft>
                          <a:spcPts val="0"/>
                        </a:spcAft>
                        <a:buNone/>
                      </a:pPr>
                      <a:r>
                        <a:rPr b="1" lang="en-CA" sz="1100"/>
                        <a:t>/16</a:t>
                      </a:r>
                      <a:endParaRPr b="0" sz="1100"/>
                    </a:p>
                  </a:txBody>
                  <a:tcPr marT="31750" marB="31750" marR="31750" marL="31750" anchor="ctr"/>
                </a:tc>
                <a:tc>
                  <a:txBody>
                    <a:bodyPr/>
                    <a:lstStyle/>
                    <a:p>
                      <a:pPr indent="0" lvl="0" marL="0" marR="0" rtl="0" algn="l">
                        <a:spcBef>
                          <a:spcPts val="0"/>
                        </a:spcBef>
                        <a:spcAft>
                          <a:spcPts val="0"/>
                        </a:spcAft>
                        <a:buNone/>
                      </a:pPr>
                      <a:r>
                        <a:rPr b="1" lang="en-CA" sz="1100"/>
                        <a:t>255.255</a:t>
                      </a:r>
                      <a:r>
                        <a:rPr b="0" lang="en-CA" sz="1100"/>
                        <a:t>.0.0</a:t>
                      </a:r>
                      <a:endParaRPr/>
                    </a:p>
                  </a:txBody>
                  <a:tcPr marT="31750" marB="31750" marR="31750" marL="31750" anchor="ctr"/>
                </a:tc>
                <a:tc>
                  <a:txBody>
                    <a:bodyPr/>
                    <a:lstStyle/>
                    <a:p>
                      <a:pPr indent="0" lvl="0" marL="0" marR="0" rtl="0" algn="l">
                        <a:spcBef>
                          <a:spcPts val="0"/>
                        </a:spcBef>
                        <a:spcAft>
                          <a:spcPts val="0"/>
                        </a:spcAft>
                        <a:buNone/>
                      </a:pPr>
                      <a:r>
                        <a:rPr b="1" lang="en-CA" sz="1100">
                          <a:latin typeface="Courier New"/>
                          <a:ea typeface="Courier New"/>
                          <a:cs typeface="Courier New"/>
                          <a:sym typeface="Courier New"/>
                        </a:rPr>
                        <a:t>nnnnnnnn.nnnnnnnn</a:t>
                      </a:r>
                      <a:r>
                        <a:rPr b="0" lang="en-CA" sz="1100">
                          <a:latin typeface="Courier New"/>
                          <a:ea typeface="Courier New"/>
                          <a:cs typeface="Courier New"/>
                          <a:sym typeface="Courier New"/>
                        </a:rPr>
                        <a:t>.hhhhhhhh.hhhhhhhh </a:t>
                      </a:r>
                      <a:br>
                        <a:rPr b="0" lang="en-CA" sz="1100">
                          <a:latin typeface="Courier New"/>
                          <a:ea typeface="Courier New"/>
                          <a:cs typeface="Courier New"/>
                          <a:sym typeface="Courier New"/>
                        </a:rPr>
                      </a:br>
                      <a:r>
                        <a:rPr b="1" lang="en-CA" sz="1100">
                          <a:latin typeface="Courier New"/>
                          <a:ea typeface="Courier New"/>
                          <a:cs typeface="Courier New"/>
                          <a:sym typeface="Courier New"/>
                        </a:rPr>
                        <a:t>11111111.11111111</a:t>
                      </a:r>
                      <a:r>
                        <a:rPr b="0" lang="en-CA" sz="1100">
                          <a:latin typeface="Courier New"/>
                          <a:ea typeface="Courier New"/>
                          <a:cs typeface="Courier New"/>
                          <a:sym typeface="Courier New"/>
                        </a:rPr>
                        <a:t>.00000000.00000000</a:t>
                      </a:r>
                      <a:endParaRPr/>
                    </a:p>
                  </a:txBody>
                  <a:tcPr marT="31750" marB="31750" marR="31750" marL="31750" anchor="ctr"/>
                </a:tc>
                <a:tc>
                  <a:txBody>
                    <a:bodyPr/>
                    <a:lstStyle/>
                    <a:p>
                      <a:pPr indent="0" lvl="0" marL="0" marR="0" rtl="0" algn="l">
                        <a:spcBef>
                          <a:spcPts val="0"/>
                        </a:spcBef>
                        <a:spcAft>
                          <a:spcPts val="0"/>
                        </a:spcAft>
                        <a:buNone/>
                      </a:pPr>
                      <a:r>
                        <a:rPr b="0" lang="en-CA" sz="1000"/>
                        <a:t>65,534</a:t>
                      </a:r>
                      <a:endParaRPr/>
                    </a:p>
                  </a:txBody>
                  <a:tcPr marT="31750" marB="31750" marR="31750" marL="31750" anchor="ctr"/>
                </a:tc>
              </a:tr>
              <a:tr h="370850">
                <a:tc>
                  <a:txBody>
                    <a:bodyPr/>
                    <a:lstStyle/>
                    <a:p>
                      <a:pPr indent="0" lvl="0" marL="0" marR="0" rtl="0" algn="l">
                        <a:spcBef>
                          <a:spcPts val="0"/>
                        </a:spcBef>
                        <a:spcAft>
                          <a:spcPts val="0"/>
                        </a:spcAft>
                        <a:buNone/>
                      </a:pPr>
                      <a:r>
                        <a:rPr b="1" lang="en-CA" sz="1100"/>
                        <a:t>/24</a:t>
                      </a:r>
                      <a:endParaRPr b="0" sz="1100"/>
                    </a:p>
                  </a:txBody>
                  <a:tcPr marT="31750" marB="31750" marR="31750" marL="31750" anchor="ctr"/>
                </a:tc>
                <a:tc>
                  <a:txBody>
                    <a:bodyPr/>
                    <a:lstStyle/>
                    <a:p>
                      <a:pPr indent="0" lvl="0" marL="0" marR="0" rtl="0" algn="l">
                        <a:spcBef>
                          <a:spcPts val="0"/>
                        </a:spcBef>
                        <a:spcAft>
                          <a:spcPts val="0"/>
                        </a:spcAft>
                        <a:buNone/>
                      </a:pPr>
                      <a:r>
                        <a:rPr b="1" lang="en-CA" sz="1100"/>
                        <a:t>255.255.255</a:t>
                      </a:r>
                      <a:r>
                        <a:rPr b="0" lang="en-CA" sz="1100"/>
                        <a:t>.0</a:t>
                      </a:r>
                      <a:endParaRPr/>
                    </a:p>
                  </a:txBody>
                  <a:tcPr marT="31750" marB="31750" marR="31750" marL="31750" anchor="ctr"/>
                </a:tc>
                <a:tc>
                  <a:txBody>
                    <a:bodyPr/>
                    <a:lstStyle/>
                    <a:p>
                      <a:pPr indent="0" lvl="0" marL="0" marR="0" rtl="0" algn="l">
                        <a:spcBef>
                          <a:spcPts val="0"/>
                        </a:spcBef>
                        <a:spcAft>
                          <a:spcPts val="0"/>
                        </a:spcAft>
                        <a:buNone/>
                      </a:pPr>
                      <a:r>
                        <a:rPr b="1" lang="en-CA" sz="1100">
                          <a:latin typeface="Courier New"/>
                          <a:ea typeface="Courier New"/>
                          <a:cs typeface="Courier New"/>
                          <a:sym typeface="Courier New"/>
                        </a:rPr>
                        <a:t>nnnnnnnn.nnnnnnnn</a:t>
                      </a:r>
                      <a:r>
                        <a:rPr b="0" lang="en-CA" sz="1100">
                          <a:latin typeface="Courier New"/>
                          <a:ea typeface="Courier New"/>
                          <a:cs typeface="Courier New"/>
                          <a:sym typeface="Courier New"/>
                        </a:rPr>
                        <a:t>.</a:t>
                      </a:r>
                      <a:r>
                        <a:rPr b="1" lang="en-CA" sz="1100">
                          <a:latin typeface="Courier New"/>
                          <a:ea typeface="Courier New"/>
                          <a:cs typeface="Courier New"/>
                          <a:sym typeface="Courier New"/>
                        </a:rPr>
                        <a:t>nnnnnnnn</a:t>
                      </a:r>
                      <a:r>
                        <a:rPr b="0" lang="en-CA" sz="1100">
                          <a:latin typeface="Courier New"/>
                          <a:ea typeface="Courier New"/>
                          <a:cs typeface="Courier New"/>
                          <a:sym typeface="Courier New"/>
                        </a:rPr>
                        <a:t>.hhhhhhhh </a:t>
                      </a:r>
                      <a:br>
                        <a:rPr b="0" lang="en-CA" sz="1100">
                          <a:latin typeface="Courier New"/>
                          <a:ea typeface="Courier New"/>
                          <a:cs typeface="Courier New"/>
                          <a:sym typeface="Courier New"/>
                        </a:rPr>
                      </a:br>
                      <a:r>
                        <a:rPr b="1" lang="en-CA" sz="1100">
                          <a:latin typeface="Courier New"/>
                          <a:ea typeface="Courier New"/>
                          <a:cs typeface="Courier New"/>
                          <a:sym typeface="Courier New"/>
                        </a:rPr>
                        <a:t>11111111.11111111.11111111</a:t>
                      </a:r>
                      <a:r>
                        <a:rPr b="0" lang="en-CA" sz="1100">
                          <a:latin typeface="Courier New"/>
                          <a:ea typeface="Courier New"/>
                          <a:cs typeface="Courier New"/>
                          <a:sym typeface="Courier New"/>
                        </a:rPr>
                        <a:t>.00000000</a:t>
                      </a:r>
                      <a:endParaRPr/>
                    </a:p>
                  </a:txBody>
                  <a:tcPr marT="31750" marB="31750" marR="31750" marL="31750" anchor="ctr"/>
                </a:tc>
                <a:tc>
                  <a:txBody>
                    <a:bodyPr/>
                    <a:lstStyle/>
                    <a:p>
                      <a:pPr indent="0" lvl="0" marL="0" marR="0" rtl="0" algn="l">
                        <a:spcBef>
                          <a:spcPts val="0"/>
                        </a:spcBef>
                        <a:spcAft>
                          <a:spcPts val="0"/>
                        </a:spcAft>
                        <a:buNone/>
                      </a:pPr>
                      <a:r>
                        <a:rPr b="0" lang="en-CA" sz="1000"/>
                        <a:t>254</a:t>
                      </a:r>
                      <a:endParaRPr/>
                    </a:p>
                  </a:txBody>
                  <a:tcPr marT="31750" marB="31750" marR="31750" marL="317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Subnet an IPv4 Network</a:t>
            </a:r>
            <a:br>
              <a:rPr lang="en-CA"/>
            </a:br>
            <a:r>
              <a:rPr lang="en-CA" sz="2400"/>
              <a:t>Subnet on an Octet Boundary (Cont.)</a:t>
            </a:r>
            <a:endParaRPr sz="2400"/>
          </a:p>
        </p:txBody>
      </p:sp>
      <p:sp>
        <p:nvSpPr>
          <p:cNvPr id="448" name="Google Shape;448;p26"/>
          <p:cNvSpPr txBox="1"/>
          <p:nvPr>
            <p:ph idx="1" type="body"/>
          </p:nvPr>
        </p:nvSpPr>
        <p:spPr>
          <a:xfrm>
            <a:off x="457200" y="807768"/>
            <a:ext cx="8280057" cy="362511"/>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In the first table 10.0.0.0/8 is subnetted using /16 and in the second table, a /24 mask.</a:t>
            </a:r>
            <a:endParaRPr/>
          </a:p>
        </p:txBody>
      </p:sp>
      <p:graphicFrame>
        <p:nvGraphicFramePr>
          <p:cNvPr id="449" name="Google Shape;449;p26"/>
          <p:cNvGraphicFramePr/>
          <p:nvPr/>
        </p:nvGraphicFramePr>
        <p:xfrm>
          <a:off x="457200" y="1246211"/>
          <a:ext cx="3000000" cy="3000000"/>
        </p:xfrm>
        <a:graphic>
          <a:graphicData uri="http://schemas.openxmlformats.org/drawingml/2006/table">
            <a:tbl>
              <a:tblPr bandRow="1" firstRow="1">
                <a:noFill/>
                <a:tableStyleId>{EA285E3E-6FF4-4D17-84D3-F9584FE5AC9B}</a:tableStyleId>
              </a:tblPr>
              <a:tblGrid>
                <a:gridCol w="1116325"/>
                <a:gridCol w="1741175"/>
                <a:gridCol w="1013450"/>
              </a:tblGrid>
              <a:tr h="409200">
                <a:tc>
                  <a:txBody>
                    <a:bodyPr/>
                    <a:lstStyle/>
                    <a:p>
                      <a:pPr indent="0" lvl="0" marL="0" marR="0" rtl="0" algn="l">
                        <a:spcBef>
                          <a:spcPts val="0"/>
                        </a:spcBef>
                        <a:spcAft>
                          <a:spcPts val="0"/>
                        </a:spcAft>
                        <a:buNone/>
                      </a:pPr>
                      <a:r>
                        <a:rPr b="1" lang="en-CA" sz="1000"/>
                        <a:t>Subnet Address</a:t>
                      </a:r>
                      <a:br>
                        <a:rPr b="1" lang="en-CA" sz="1000"/>
                      </a:br>
                      <a:r>
                        <a:rPr b="0" lang="en-CA" sz="1000"/>
                        <a:t>(256 Possible Subnets)</a:t>
                      </a:r>
                      <a:endParaRPr/>
                    </a:p>
                  </a:txBody>
                  <a:tcPr marT="31750" marB="31750" marR="31750" marL="31750" anchor="ctr"/>
                </a:tc>
                <a:tc>
                  <a:txBody>
                    <a:bodyPr/>
                    <a:lstStyle/>
                    <a:p>
                      <a:pPr indent="0" lvl="0" marL="0" marR="0" rtl="0" algn="l">
                        <a:spcBef>
                          <a:spcPts val="0"/>
                        </a:spcBef>
                        <a:spcAft>
                          <a:spcPts val="0"/>
                        </a:spcAft>
                        <a:buNone/>
                      </a:pPr>
                      <a:r>
                        <a:rPr b="1" lang="en-CA" sz="1000"/>
                        <a:t>Host Range</a:t>
                      </a:r>
                      <a:br>
                        <a:rPr b="1" lang="en-CA" sz="1000"/>
                      </a:br>
                      <a:r>
                        <a:rPr b="0" lang="en-CA" sz="1000"/>
                        <a:t>(65,534 possible hosts per subnet)</a:t>
                      </a:r>
                      <a:endParaRPr/>
                    </a:p>
                  </a:txBody>
                  <a:tcPr marT="31750" marB="31750" marR="31750" marL="31750" anchor="ctr"/>
                </a:tc>
                <a:tc>
                  <a:txBody>
                    <a:bodyPr/>
                    <a:lstStyle/>
                    <a:p>
                      <a:pPr indent="0" lvl="0" marL="0" marR="0" rtl="0" algn="l">
                        <a:spcBef>
                          <a:spcPts val="0"/>
                        </a:spcBef>
                        <a:spcAft>
                          <a:spcPts val="0"/>
                        </a:spcAft>
                        <a:buNone/>
                      </a:pPr>
                      <a:r>
                        <a:rPr b="1" lang="en-CA" sz="1000"/>
                        <a:t>Broadcast</a:t>
                      </a:r>
                      <a:endParaRPr sz="1000"/>
                    </a:p>
                  </a:txBody>
                  <a:tcPr marT="31750" marB="31750" marR="31750" marL="31750" anchor="ctr"/>
                </a:tc>
              </a:tr>
              <a:tr h="291450">
                <a:tc>
                  <a:txBody>
                    <a:bodyPr/>
                    <a:lstStyle/>
                    <a:p>
                      <a:pPr indent="0" lvl="0" marL="0" marR="0" rtl="0" algn="l">
                        <a:spcBef>
                          <a:spcPts val="0"/>
                        </a:spcBef>
                        <a:spcAft>
                          <a:spcPts val="0"/>
                        </a:spcAft>
                        <a:buNone/>
                      </a:pPr>
                      <a:r>
                        <a:rPr b="1" lang="en-CA" sz="1000"/>
                        <a:t>10.0</a:t>
                      </a:r>
                      <a:r>
                        <a:rPr b="0" lang="en-CA" sz="1000"/>
                        <a:t>.0.0</a:t>
                      </a:r>
                      <a:r>
                        <a:rPr b="1" lang="en-CA" sz="1000"/>
                        <a:t>/16</a:t>
                      </a:r>
                      <a:endParaRPr b="0" sz="1000"/>
                    </a:p>
                  </a:txBody>
                  <a:tcPr marT="31750" marB="31750" marR="31750" marL="31750" anchor="ctr"/>
                </a:tc>
                <a:tc>
                  <a:txBody>
                    <a:bodyPr/>
                    <a:lstStyle/>
                    <a:p>
                      <a:pPr indent="0" lvl="0" marL="0" marR="0" rtl="0" algn="l">
                        <a:spcBef>
                          <a:spcPts val="0"/>
                        </a:spcBef>
                        <a:spcAft>
                          <a:spcPts val="0"/>
                        </a:spcAft>
                        <a:buNone/>
                      </a:pPr>
                      <a:r>
                        <a:rPr b="1" lang="en-CA" sz="1000"/>
                        <a:t>10.0</a:t>
                      </a:r>
                      <a:r>
                        <a:rPr b="0" lang="en-CA" sz="1000"/>
                        <a:t>.0.1 - </a:t>
                      </a:r>
                      <a:r>
                        <a:rPr b="1" lang="en-CA" sz="1000"/>
                        <a:t>10.0</a:t>
                      </a:r>
                      <a:r>
                        <a:rPr b="0" lang="en-CA" sz="1000"/>
                        <a:t>.255.254</a:t>
                      </a:r>
                      <a:endParaRPr/>
                    </a:p>
                  </a:txBody>
                  <a:tcPr marT="31750" marB="31750" marR="31750" marL="31750" anchor="ctr"/>
                </a:tc>
                <a:tc>
                  <a:txBody>
                    <a:bodyPr/>
                    <a:lstStyle/>
                    <a:p>
                      <a:pPr indent="0" lvl="0" marL="0" marR="0" rtl="0" algn="l">
                        <a:spcBef>
                          <a:spcPts val="0"/>
                        </a:spcBef>
                        <a:spcAft>
                          <a:spcPts val="0"/>
                        </a:spcAft>
                        <a:buNone/>
                      </a:pPr>
                      <a:r>
                        <a:rPr b="1" lang="en-CA" sz="1000"/>
                        <a:t>10.0</a:t>
                      </a:r>
                      <a:r>
                        <a:rPr b="0" lang="en-CA" sz="1000"/>
                        <a:t>.255.255</a:t>
                      </a:r>
                      <a:endParaRPr/>
                    </a:p>
                  </a:txBody>
                  <a:tcPr marT="31750" marB="31750" marR="31750" marL="31750" anchor="ctr"/>
                </a:tc>
              </a:tr>
              <a:tr h="291450">
                <a:tc>
                  <a:txBody>
                    <a:bodyPr/>
                    <a:lstStyle/>
                    <a:p>
                      <a:pPr indent="0" lvl="0" marL="0" marR="0" rtl="0" algn="l">
                        <a:spcBef>
                          <a:spcPts val="0"/>
                        </a:spcBef>
                        <a:spcAft>
                          <a:spcPts val="0"/>
                        </a:spcAft>
                        <a:buNone/>
                      </a:pPr>
                      <a:r>
                        <a:rPr b="1" lang="en-CA" sz="1000"/>
                        <a:t>10.1.</a:t>
                      </a:r>
                      <a:r>
                        <a:rPr b="0" lang="en-CA" sz="1000"/>
                        <a:t>0.0</a:t>
                      </a:r>
                      <a:r>
                        <a:rPr b="1" lang="en-CA" sz="1000"/>
                        <a:t>/16</a:t>
                      </a:r>
                      <a:endParaRPr b="0" sz="1000"/>
                    </a:p>
                  </a:txBody>
                  <a:tcPr marT="31750" marB="31750" marR="31750" marL="31750" anchor="ctr"/>
                </a:tc>
                <a:tc>
                  <a:txBody>
                    <a:bodyPr/>
                    <a:lstStyle/>
                    <a:p>
                      <a:pPr indent="0" lvl="0" marL="0" marR="0" rtl="0" algn="l">
                        <a:spcBef>
                          <a:spcPts val="0"/>
                        </a:spcBef>
                        <a:spcAft>
                          <a:spcPts val="0"/>
                        </a:spcAft>
                        <a:buNone/>
                      </a:pPr>
                      <a:r>
                        <a:rPr b="1" lang="en-CA" sz="1000"/>
                        <a:t>10.1</a:t>
                      </a:r>
                      <a:r>
                        <a:rPr b="0" lang="en-CA" sz="1000"/>
                        <a:t>.0.1 - </a:t>
                      </a:r>
                      <a:r>
                        <a:rPr b="1" lang="en-CA" sz="1000"/>
                        <a:t>10.1</a:t>
                      </a:r>
                      <a:r>
                        <a:rPr b="0" lang="en-CA" sz="1000"/>
                        <a:t>.255.254</a:t>
                      </a:r>
                      <a:endParaRPr/>
                    </a:p>
                  </a:txBody>
                  <a:tcPr marT="31750" marB="31750" marR="31750" marL="31750" anchor="ctr"/>
                </a:tc>
                <a:tc>
                  <a:txBody>
                    <a:bodyPr/>
                    <a:lstStyle/>
                    <a:p>
                      <a:pPr indent="0" lvl="0" marL="0" marR="0" rtl="0" algn="l">
                        <a:spcBef>
                          <a:spcPts val="0"/>
                        </a:spcBef>
                        <a:spcAft>
                          <a:spcPts val="0"/>
                        </a:spcAft>
                        <a:buNone/>
                      </a:pPr>
                      <a:r>
                        <a:rPr b="1" lang="en-CA" sz="1000"/>
                        <a:t>10.1</a:t>
                      </a:r>
                      <a:r>
                        <a:rPr b="0" lang="en-CA" sz="1000"/>
                        <a:t>.255.255</a:t>
                      </a:r>
                      <a:endParaRPr/>
                    </a:p>
                  </a:txBody>
                  <a:tcPr marT="31750" marB="31750" marR="31750" marL="31750" anchor="ctr"/>
                </a:tc>
              </a:tr>
              <a:tr h="291450">
                <a:tc>
                  <a:txBody>
                    <a:bodyPr/>
                    <a:lstStyle/>
                    <a:p>
                      <a:pPr indent="0" lvl="0" marL="0" marR="0" rtl="0" algn="l">
                        <a:spcBef>
                          <a:spcPts val="0"/>
                        </a:spcBef>
                        <a:spcAft>
                          <a:spcPts val="0"/>
                        </a:spcAft>
                        <a:buNone/>
                      </a:pPr>
                      <a:r>
                        <a:rPr b="1" lang="en-CA" sz="1000"/>
                        <a:t>10.2</a:t>
                      </a:r>
                      <a:r>
                        <a:rPr b="0" lang="en-CA" sz="1000"/>
                        <a:t>.0.0</a:t>
                      </a:r>
                      <a:r>
                        <a:rPr b="1" lang="en-CA" sz="1000"/>
                        <a:t>/16</a:t>
                      </a:r>
                      <a:endParaRPr b="0" sz="1000"/>
                    </a:p>
                  </a:txBody>
                  <a:tcPr marT="31750" marB="31750" marR="31750" marL="31750" anchor="ctr"/>
                </a:tc>
                <a:tc>
                  <a:txBody>
                    <a:bodyPr/>
                    <a:lstStyle/>
                    <a:p>
                      <a:pPr indent="0" lvl="0" marL="0" marR="0" rtl="0" algn="l">
                        <a:spcBef>
                          <a:spcPts val="0"/>
                        </a:spcBef>
                        <a:spcAft>
                          <a:spcPts val="0"/>
                        </a:spcAft>
                        <a:buNone/>
                      </a:pPr>
                      <a:r>
                        <a:rPr b="1" lang="en-CA" sz="1000"/>
                        <a:t>10.2</a:t>
                      </a:r>
                      <a:r>
                        <a:rPr b="0" lang="en-CA" sz="1000"/>
                        <a:t>.0.1 - </a:t>
                      </a:r>
                      <a:r>
                        <a:rPr b="1" lang="en-CA" sz="1000"/>
                        <a:t>10.2</a:t>
                      </a:r>
                      <a:r>
                        <a:rPr b="0" lang="en-CA" sz="1000"/>
                        <a:t>.255.254</a:t>
                      </a:r>
                      <a:endParaRPr/>
                    </a:p>
                  </a:txBody>
                  <a:tcPr marT="31750" marB="31750" marR="31750" marL="31750" anchor="ctr"/>
                </a:tc>
                <a:tc>
                  <a:txBody>
                    <a:bodyPr/>
                    <a:lstStyle/>
                    <a:p>
                      <a:pPr indent="0" lvl="0" marL="0" marR="0" rtl="0" algn="l">
                        <a:spcBef>
                          <a:spcPts val="0"/>
                        </a:spcBef>
                        <a:spcAft>
                          <a:spcPts val="0"/>
                        </a:spcAft>
                        <a:buNone/>
                      </a:pPr>
                      <a:r>
                        <a:rPr b="1" lang="en-CA" sz="1000"/>
                        <a:t>10.2</a:t>
                      </a:r>
                      <a:r>
                        <a:rPr b="0" lang="en-CA" sz="1000"/>
                        <a:t>.255.255</a:t>
                      </a:r>
                      <a:endParaRPr/>
                    </a:p>
                  </a:txBody>
                  <a:tcPr marT="31750" marB="31750" marR="31750" marL="31750" anchor="ctr"/>
                </a:tc>
              </a:tr>
              <a:tr h="291450">
                <a:tc>
                  <a:txBody>
                    <a:bodyPr/>
                    <a:lstStyle/>
                    <a:p>
                      <a:pPr indent="0" lvl="0" marL="0" marR="0" rtl="0" algn="l">
                        <a:spcBef>
                          <a:spcPts val="0"/>
                        </a:spcBef>
                        <a:spcAft>
                          <a:spcPts val="0"/>
                        </a:spcAft>
                        <a:buNone/>
                      </a:pPr>
                      <a:r>
                        <a:rPr b="1" lang="en-CA" sz="1000"/>
                        <a:t>10.3</a:t>
                      </a:r>
                      <a:r>
                        <a:rPr b="0" lang="en-CA" sz="1000"/>
                        <a:t>.0.0</a:t>
                      </a:r>
                      <a:r>
                        <a:rPr b="1" lang="en-CA" sz="1000"/>
                        <a:t>/16</a:t>
                      </a:r>
                      <a:endParaRPr b="0" sz="1000"/>
                    </a:p>
                  </a:txBody>
                  <a:tcPr marT="31750" marB="31750" marR="31750" marL="31750" anchor="ctr"/>
                </a:tc>
                <a:tc>
                  <a:txBody>
                    <a:bodyPr/>
                    <a:lstStyle/>
                    <a:p>
                      <a:pPr indent="0" lvl="0" marL="0" marR="0" rtl="0" algn="l">
                        <a:spcBef>
                          <a:spcPts val="0"/>
                        </a:spcBef>
                        <a:spcAft>
                          <a:spcPts val="0"/>
                        </a:spcAft>
                        <a:buNone/>
                      </a:pPr>
                      <a:r>
                        <a:rPr b="1" lang="en-CA" sz="1000"/>
                        <a:t>10.3</a:t>
                      </a:r>
                      <a:r>
                        <a:rPr b="0" lang="en-CA" sz="1000"/>
                        <a:t>.0.1 - </a:t>
                      </a:r>
                      <a:r>
                        <a:rPr b="1" lang="en-CA" sz="1000"/>
                        <a:t>10.3</a:t>
                      </a:r>
                      <a:r>
                        <a:rPr b="0" lang="en-CA" sz="1000"/>
                        <a:t>.255.254</a:t>
                      </a:r>
                      <a:endParaRPr/>
                    </a:p>
                  </a:txBody>
                  <a:tcPr marT="31750" marB="31750" marR="31750" marL="31750" anchor="ctr"/>
                </a:tc>
                <a:tc>
                  <a:txBody>
                    <a:bodyPr/>
                    <a:lstStyle/>
                    <a:p>
                      <a:pPr indent="0" lvl="0" marL="0" marR="0" rtl="0" algn="l">
                        <a:spcBef>
                          <a:spcPts val="0"/>
                        </a:spcBef>
                        <a:spcAft>
                          <a:spcPts val="0"/>
                        </a:spcAft>
                        <a:buNone/>
                      </a:pPr>
                      <a:r>
                        <a:rPr b="1" lang="en-CA" sz="1000"/>
                        <a:t>10.3</a:t>
                      </a:r>
                      <a:r>
                        <a:rPr b="0" lang="en-CA" sz="1000"/>
                        <a:t>.255.255</a:t>
                      </a:r>
                      <a:endParaRPr/>
                    </a:p>
                  </a:txBody>
                  <a:tcPr marT="31750" marB="31750" marR="31750" marL="31750" anchor="ctr"/>
                </a:tc>
              </a:tr>
              <a:tr h="291450">
                <a:tc>
                  <a:txBody>
                    <a:bodyPr/>
                    <a:lstStyle/>
                    <a:p>
                      <a:pPr indent="0" lvl="0" marL="0" marR="0" rtl="0" algn="l">
                        <a:spcBef>
                          <a:spcPts val="0"/>
                        </a:spcBef>
                        <a:spcAft>
                          <a:spcPts val="0"/>
                        </a:spcAft>
                        <a:buNone/>
                      </a:pPr>
                      <a:r>
                        <a:rPr b="1" lang="en-CA" sz="1000"/>
                        <a:t>10.4</a:t>
                      </a:r>
                      <a:r>
                        <a:rPr b="0" lang="en-CA" sz="1000"/>
                        <a:t>.0.0</a:t>
                      </a:r>
                      <a:r>
                        <a:rPr b="1" lang="en-CA" sz="1000"/>
                        <a:t>/16</a:t>
                      </a:r>
                      <a:endParaRPr b="0" sz="1000"/>
                    </a:p>
                  </a:txBody>
                  <a:tcPr marT="31750" marB="31750" marR="31750" marL="31750" anchor="ctr"/>
                </a:tc>
                <a:tc>
                  <a:txBody>
                    <a:bodyPr/>
                    <a:lstStyle/>
                    <a:p>
                      <a:pPr indent="0" lvl="0" marL="0" marR="0" rtl="0" algn="l">
                        <a:spcBef>
                          <a:spcPts val="0"/>
                        </a:spcBef>
                        <a:spcAft>
                          <a:spcPts val="0"/>
                        </a:spcAft>
                        <a:buNone/>
                      </a:pPr>
                      <a:r>
                        <a:rPr b="1" lang="en-CA" sz="1000"/>
                        <a:t>10.4</a:t>
                      </a:r>
                      <a:r>
                        <a:rPr b="0" lang="en-CA" sz="1000"/>
                        <a:t>.0.1 - </a:t>
                      </a:r>
                      <a:r>
                        <a:rPr b="1" lang="en-CA" sz="1000"/>
                        <a:t>10.4</a:t>
                      </a:r>
                      <a:r>
                        <a:rPr b="0" lang="en-CA" sz="1000"/>
                        <a:t>.255.254</a:t>
                      </a:r>
                      <a:endParaRPr/>
                    </a:p>
                  </a:txBody>
                  <a:tcPr marT="31750" marB="31750" marR="31750" marL="31750" anchor="ctr"/>
                </a:tc>
                <a:tc>
                  <a:txBody>
                    <a:bodyPr/>
                    <a:lstStyle/>
                    <a:p>
                      <a:pPr indent="0" lvl="0" marL="0" marR="0" rtl="0" algn="l">
                        <a:spcBef>
                          <a:spcPts val="0"/>
                        </a:spcBef>
                        <a:spcAft>
                          <a:spcPts val="0"/>
                        </a:spcAft>
                        <a:buNone/>
                      </a:pPr>
                      <a:r>
                        <a:rPr b="1" lang="en-CA" sz="1000"/>
                        <a:t>10.4</a:t>
                      </a:r>
                      <a:r>
                        <a:rPr b="0" lang="en-CA" sz="1000"/>
                        <a:t>.255.255</a:t>
                      </a:r>
                      <a:endParaRPr/>
                    </a:p>
                  </a:txBody>
                  <a:tcPr marT="31750" marB="31750" marR="31750" marL="31750" anchor="ctr"/>
                </a:tc>
              </a:tr>
              <a:tr h="291450">
                <a:tc>
                  <a:txBody>
                    <a:bodyPr/>
                    <a:lstStyle/>
                    <a:p>
                      <a:pPr indent="0" lvl="0" marL="0" marR="0" rtl="0" algn="l">
                        <a:spcBef>
                          <a:spcPts val="0"/>
                        </a:spcBef>
                        <a:spcAft>
                          <a:spcPts val="0"/>
                        </a:spcAft>
                        <a:buNone/>
                      </a:pPr>
                      <a:r>
                        <a:rPr b="1" lang="en-CA" sz="1000"/>
                        <a:t>10.5</a:t>
                      </a:r>
                      <a:r>
                        <a:rPr b="0" lang="en-CA" sz="1000"/>
                        <a:t>.0.0</a:t>
                      </a:r>
                      <a:r>
                        <a:rPr b="1" lang="en-CA" sz="1000"/>
                        <a:t>/16</a:t>
                      </a:r>
                      <a:endParaRPr b="0" sz="1000"/>
                    </a:p>
                  </a:txBody>
                  <a:tcPr marT="31750" marB="31750" marR="31750" marL="31750" anchor="ctr"/>
                </a:tc>
                <a:tc>
                  <a:txBody>
                    <a:bodyPr/>
                    <a:lstStyle/>
                    <a:p>
                      <a:pPr indent="0" lvl="0" marL="0" marR="0" rtl="0" algn="l">
                        <a:spcBef>
                          <a:spcPts val="0"/>
                        </a:spcBef>
                        <a:spcAft>
                          <a:spcPts val="0"/>
                        </a:spcAft>
                        <a:buNone/>
                      </a:pPr>
                      <a:r>
                        <a:rPr b="1" lang="en-CA" sz="1000"/>
                        <a:t>10.5</a:t>
                      </a:r>
                      <a:r>
                        <a:rPr b="0" lang="en-CA" sz="1000"/>
                        <a:t>.0.1 - </a:t>
                      </a:r>
                      <a:r>
                        <a:rPr b="1" lang="en-CA" sz="1000"/>
                        <a:t>10.5</a:t>
                      </a:r>
                      <a:r>
                        <a:rPr b="0" lang="en-CA" sz="1000"/>
                        <a:t>.255.254</a:t>
                      </a:r>
                      <a:endParaRPr/>
                    </a:p>
                  </a:txBody>
                  <a:tcPr marT="31750" marB="31750" marR="31750" marL="31750" anchor="ctr"/>
                </a:tc>
                <a:tc>
                  <a:txBody>
                    <a:bodyPr/>
                    <a:lstStyle/>
                    <a:p>
                      <a:pPr indent="0" lvl="0" marL="0" marR="0" rtl="0" algn="l">
                        <a:spcBef>
                          <a:spcPts val="0"/>
                        </a:spcBef>
                        <a:spcAft>
                          <a:spcPts val="0"/>
                        </a:spcAft>
                        <a:buNone/>
                      </a:pPr>
                      <a:r>
                        <a:rPr b="1" lang="en-CA" sz="1000"/>
                        <a:t>10.5</a:t>
                      </a:r>
                      <a:r>
                        <a:rPr b="0" lang="en-CA" sz="1000"/>
                        <a:t>.255.255</a:t>
                      </a:r>
                      <a:endParaRPr/>
                    </a:p>
                  </a:txBody>
                  <a:tcPr marT="31750" marB="31750" marR="31750" marL="31750" anchor="ctr"/>
                </a:tc>
              </a:tr>
              <a:tr h="291450">
                <a:tc>
                  <a:txBody>
                    <a:bodyPr/>
                    <a:lstStyle/>
                    <a:p>
                      <a:pPr indent="0" lvl="0" marL="0" marR="0" rtl="0" algn="l">
                        <a:spcBef>
                          <a:spcPts val="0"/>
                        </a:spcBef>
                        <a:spcAft>
                          <a:spcPts val="0"/>
                        </a:spcAft>
                        <a:buNone/>
                      </a:pPr>
                      <a:r>
                        <a:rPr b="1" lang="en-CA" sz="1000"/>
                        <a:t>10.6</a:t>
                      </a:r>
                      <a:r>
                        <a:rPr b="0" lang="en-CA" sz="1000"/>
                        <a:t>.0.0</a:t>
                      </a:r>
                      <a:r>
                        <a:rPr b="1" lang="en-CA" sz="1000"/>
                        <a:t>/16</a:t>
                      </a:r>
                      <a:endParaRPr b="0" sz="1000"/>
                    </a:p>
                  </a:txBody>
                  <a:tcPr marT="31750" marB="31750" marR="31750" marL="31750" anchor="ctr"/>
                </a:tc>
                <a:tc>
                  <a:txBody>
                    <a:bodyPr/>
                    <a:lstStyle/>
                    <a:p>
                      <a:pPr indent="0" lvl="0" marL="0" marR="0" rtl="0" algn="l">
                        <a:spcBef>
                          <a:spcPts val="0"/>
                        </a:spcBef>
                        <a:spcAft>
                          <a:spcPts val="0"/>
                        </a:spcAft>
                        <a:buNone/>
                      </a:pPr>
                      <a:r>
                        <a:rPr b="1" lang="en-CA" sz="1000"/>
                        <a:t>10.6</a:t>
                      </a:r>
                      <a:r>
                        <a:rPr b="0" lang="en-CA" sz="1000"/>
                        <a:t>.0.1 - </a:t>
                      </a:r>
                      <a:r>
                        <a:rPr b="1" lang="en-CA" sz="1000"/>
                        <a:t>10.6</a:t>
                      </a:r>
                      <a:r>
                        <a:rPr b="0" lang="en-CA" sz="1000"/>
                        <a:t>.255.254</a:t>
                      </a:r>
                      <a:endParaRPr/>
                    </a:p>
                  </a:txBody>
                  <a:tcPr marT="31750" marB="31750" marR="31750" marL="31750" anchor="ctr"/>
                </a:tc>
                <a:tc>
                  <a:txBody>
                    <a:bodyPr/>
                    <a:lstStyle/>
                    <a:p>
                      <a:pPr indent="0" lvl="0" marL="0" marR="0" rtl="0" algn="l">
                        <a:spcBef>
                          <a:spcPts val="0"/>
                        </a:spcBef>
                        <a:spcAft>
                          <a:spcPts val="0"/>
                        </a:spcAft>
                        <a:buNone/>
                      </a:pPr>
                      <a:r>
                        <a:rPr b="1" lang="en-CA" sz="1000"/>
                        <a:t>10.6</a:t>
                      </a:r>
                      <a:r>
                        <a:rPr b="0" lang="en-CA" sz="1000"/>
                        <a:t>.255.255</a:t>
                      </a:r>
                      <a:endParaRPr/>
                    </a:p>
                  </a:txBody>
                  <a:tcPr marT="31750" marB="31750" marR="31750" marL="31750" anchor="ctr"/>
                </a:tc>
              </a:tr>
              <a:tr h="291450">
                <a:tc>
                  <a:txBody>
                    <a:bodyPr/>
                    <a:lstStyle/>
                    <a:p>
                      <a:pPr indent="0" lvl="0" marL="0" marR="0" rtl="0" algn="l">
                        <a:spcBef>
                          <a:spcPts val="0"/>
                        </a:spcBef>
                        <a:spcAft>
                          <a:spcPts val="0"/>
                        </a:spcAft>
                        <a:buNone/>
                      </a:pPr>
                      <a:r>
                        <a:rPr b="1" lang="en-CA" sz="1000"/>
                        <a:t>10.7</a:t>
                      </a:r>
                      <a:r>
                        <a:rPr b="0" lang="en-CA" sz="1000"/>
                        <a:t>.0.0</a:t>
                      </a:r>
                      <a:r>
                        <a:rPr b="1" lang="en-CA" sz="1000"/>
                        <a:t>/16</a:t>
                      </a:r>
                      <a:endParaRPr b="0" sz="1000"/>
                    </a:p>
                  </a:txBody>
                  <a:tcPr marT="31750" marB="31750" marR="31750" marL="31750" anchor="ctr"/>
                </a:tc>
                <a:tc>
                  <a:txBody>
                    <a:bodyPr/>
                    <a:lstStyle/>
                    <a:p>
                      <a:pPr indent="0" lvl="0" marL="0" marR="0" rtl="0" algn="l">
                        <a:spcBef>
                          <a:spcPts val="0"/>
                        </a:spcBef>
                        <a:spcAft>
                          <a:spcPts val="0"/>
                        </a:spcAft>
                        <a:buNone/>
                      </a:pPr>
                      <a:r>
                        <a:rPr b="1" lang="en-CA" sz="1000"/>
                        <a:t>10.7</a:t>
                      </a:r>
                      <a:r>
                        <a:rPr b="0" lang="en-CA" sz="1000"/>
                        <a:t>.0.1 - </a:t>
                      </a:r>
                      <a:r>
                        <a:rPr b="1" lang="en-CA" sz="1000"/>
                        <a:t>10.7</a:t>
                      </a:r>
                      <a:r>
                        <a:rPr b="0" lang="en-CA" sz="1000"/>
                        <a:t>.255.254</a:t>
                      </a:r>
                      <a:endParaRPr/>
                    </a:p>
                  </a:txBody>
                  <a:tcPr marT="31750" marB="31750" marR="31750" marL="31750" anchor="ctr"/>
                </a:tc>
                <a:tc>
                  <a:txBody>
                    <a:bodyPr/>
                    <a:lstStyle/>
                    <a:p>
                      <a:pPr indent="0" lvl="0" marL="0" marR="0" rtl="0" algn="l">
                        <a:spcBef>
                          <a:spcPts val="0"/>
                        </a:spcBef>
                        <a:spcAft>
                          <a:spcPts val="0"/>
                        </a:spcAft>
                        <a:buNone/>
                      </a:pPr>
                      <a:r>
                        <a:rPr b="1" lang="en-CA" sz="1000"/>
                        <a:t>10.7</a:t>
                      </a:r>
                      <a:r>
                        <a:rPr b="0" lang="en-CA" sz="1000"/>
                        <a:t>.255.255</a:t>
                      </a:r>
                      <a:endParaRPr/>
                    </a:p>
                  </a:txBody>
                  <a:tcPr marT="31750" marB="31750" marR="31750" marL="31750" anchor="ctr"/>
                </a:tc>
              </a:tr>
              <a:tr h="291450">
                <a:tc>
                  <a:txBody>
                    <a:bodyPr/>
                    <a:lstStyle/>
                    <a:p>
                      <a:pPr indent="0" lvl="0" marL="0" marR="0" rtl="0" algn="l">
                        <a:spcBef>
                          <a:spcPts val="0"/>
                        </a:spcBef>
                        <a:spcAft>
                          <a:spcPts val="0"/>
                        </a:spcAft>
                        <a:buNone/>
                      </a:pPr>
                      <a:r>
                        <a:rPr b="0" lang="en-CA" sz="1000"/>
                        <a:t>...</a:t>
                      </a:r>
                      <a:endParaRPr/>
                    </a:p>
                  </a:txBody>
                  <a:tcPr marT="31750" marB="31750" marR="31750" marL="31750" anchor="ctr"/>
                </a:tc>
                <a:tc>
                  <a:txBody>
                    <a:bodyPr/>
                    <a:lstStyle/>
                    <a:p>
                      <a:pPr indent="0" lvl="0" marL="0" marR="0" rtl="0" algn="l">
                        <a:spcBef>
                          <a:spcPts val="0"/>
                        </a:spcBef>
                        <a:spcAft>
                          <a:spcPts val="0"/>
                        </a:spcAft>
                        <a:buNone/>
                      </a:pPr>
                      <a:r>
                        <a:rPr b="0" lang="en-CA" sz="1000"/>
                        <a:t>...</a:t>
                      </a:r>
                      <a:endParaRPr/>
                    </a:p>
                  </a:txBody>
                  <a:tcPr marT="31750" marB="31750" marR="31750" marL="31750" anchor="ctr"/>
                </a:tc>
                <a:tc>
                  <a:txBody>
                    <a:bodyPr/>
                    <a:lstStyle/>
                    <a:p>
                      <a:pPr indent="0" lvl="0" marL="0" marR="0" rtl="0" algn="l">
                        <a:spcBef>
                          <a:spcPts val="0"/>
                        </a:spcBef>
                        <a:spcAft>
                          <a:spcPts val="0"/>
                        </a:spcAft>
                        <a:buNone/>
                      </a:pPr>
                      <a:r>
                        <a:rPr b="0" lang="en-CA" sz="1000"/>
                        <a:t>...</a:t>
                      </a:r>
                      <a:endParaRPr/>
                    </a:p>
                  </a:txBody>
                  <a:tcPr marT="31750" marB="31750" marR="31750" marL="31750" anchor="ctr"/>
                </a:tc>
              </a:tr>
              <a:tr h="291450">
                <a:tc>
                  <a:txBody>
                    <a:bodyPr/>
                    <a:lstStyle/>
                    <a:p>
                      <a:pPr indent="0" lvl="0" marL="0" marR="0" rtl="0" algn="l">
                        <a:spcBef>
                          <a:spcPts val="0"/>
                        </a:spcBef>
                        <a:spcAft>
                          <a:spcPts val="0"/>
                        </a:spcAft>
                        <a:buNone/>
                      </a:pPr>
                      <a:r>
                        <a:rPr b="1" lang="en-CA" sz="1000"/>
                        <a:t>10.255</a:t>
                      </a:r>
                      <a:r>
                        <a:rPr b="0" lang="en-CA" sz="1000"/>
                        <a:t>.0.0</a:t>
                      </a:r>
                      <a:r>
                        <a:rPr b="1" lang="en-CA" sz="1000"/>
                        <a:t>/16</a:t>
                      </a:r>
                      <a:endParaRPr b="0" sz="1000"/>
                    </a:p>
                  </a:txBody>
                  <a:tcPr marT="31750" marB="31750" marR="31750" marL="31750" anchor="ctr"/>
                </a:tc>
                <a:tc>
                  <a:txBody>
                    <a:bodyPr/>
                    <a:lstStyle/>
                    <a:p>
                      <a:pPr indent="0" lvl="0" marL="0" marR="0" rtl="0" algn="l">
                        <a:spcBef>
                          <a:spcPts val="0"/>
                        </a:spcBef>
                        <a:spcAft>
                          <a:spcPts val="0"/>
                        </a:spcAft>
                        <a:buNone/>
                      </a:pPr>
                      <a:r>
                        <a:rPr b="1" lang="en-CA" sz="1000"/>
                        <a:t>10.255</a:t>
                      </a:r>
                      <a:r>
                        <a:rPr b="0" lang="en-CA" sz="1000"/>
                        <a:t>.0.1 - </a:t>
                      </a:r>
                      <a:r>
                        <a:rPr b="1" lang="en-CA" sz="1000"/>
                        <a:t>10.255</a:t>
                      </a:r>
                      <a:r>
                        <a:rPr b="0" lang="en-CA" sz="1000"/>
                        <a:t>.255.254</a:t>
                      </a:r>
                      <a:endParaRPr/>
                    </a:p>
                  </a:txBody>
                  <a:tcPr marT="31750" marB="31750" marR="31750" marL="31750" anchor="ctr"/>
                </a:tc>
                <a:tc>
                  <a:txBody>
                    <a:bodyPr/>
                    <a:lstStyle/>
                    <a:p>
                      <a:pPr indent="0" lvl="0" marL="0" marR="0" rtl="0" algn="l">
                        <a:spcBef>
                          <a:spcPts val="0"/>
                        </a:spcBef>
                        <a:spcAft>
                          <a:spcPts val="0"/>
                        </a:spcAft>
                        <a:buNone/>
                      </a:pPr>
                      <a:r>
                        <a:rPr b="1" lang="en-CA" sz="1000"/>
                        <a:t>10.255</a:t>
                      </a:r>
                      <a:r>
                        <a:rPr b="0" lang="en-CA" sz="1000"/>
                        <a:t>.255.255</a:t>
                      </a:r>
                      <a:endParaRPr/>
                    </a:p>
                  </a:txBody>
                  <a:tcPr marT="31750" marB="31750" marR="31750" marL="31750" anchor="ctr"/>
                </a:tc>
              </a:tr>
            </a:tbl>
          </a:graphicData>
        </a:graphic>
      </p:graphicFrame>
      <p:graphicFrame>
        <p:nvGraphicFramePr>
          <p:cNvPr id="450" name="Google Shape;450;p26"/>
          <p:cNvGraphicFramePr/>
          <p:nvPr/>
        </p:nvGraphicFramePr>
        <p:xfrm>
          <a:off x="4671059" y="1246212"/>
          <a:ext cx="3000000" cy="3000000"/>
        </p:xfrm>
        <a:graphic>
          <a:graphicData uri="http://schemas.openxmlformats.org/drawingml/2006/table">
            <a:tbl>
              <a:tblPr bandRow="1" firstRow="1">
                <a:noFill/>
                <a:tableStyleId>{EA285E3E-6FF4-4D17-84D3-F9584FE5AC9B}</a:tableStyleId>
              </a:tblPr>
              <a:tblGrid>
                <a:gridCol w="1197625"/>
                <a:gridCol w="1998800"/>
                <a:gridCol w="956475"/>
              </a:tblGrid>
              <a:tr h="520175">
                <a:tc>
                  <a:txBody>
                    <a:bodyPr/>
                    <a:lstStyle/>
                    <a:p>
                      <a:pPr indent="0" lvl="0" marL="0" marR="0" rtl="0" algn="l">
                        <a:spcBef>
                          <a:spcPts val="0"/>
                        </a:spcBef>
                        <a:spcAft>
                          <a:spcPts val="0"/>
                        </a:spcAft>
                        <a:buNone/>
                      </a:pPr>
                      <a:r>
                        <a:rPr b="1" lang="en-CA" sz="1000"/>
                        <a:t>Subnet Address</a:t>
                      </a:r>
                      <a:br>
                        <a:rPr b="1" lang="en-CA" sz="1000"/>
                      </a:br>
                      <a:r>
                        <a:rPr b="0" lang="en-CA" sz="1000"/>
                        <a:t>(65,536 Possible Subnets)</a:t>
                      </a:r>
                      <a:endParaRPr/>
                    </a:p>
                  </a:txBody>
                  <a:tcPr marT="31750" marB="31750" marR="31750" marL="31750" anchor="ctr"/>
                </a:tc>
                <a:tc>
                  <a:txBody>
                    <a:bodyPr/>
                    <a:lstStyle/>
                    <a:p>
                      <a:pPr indent="0" lvl="0" marL="0" marR="0" rtl="0" algn="l">
                        <a:spcBef>
                          <a:spcPts val="0"/>
                        </a:spcBef>
                        <a:spcAft>
                          <a:spcPts val="0"/>
                        </a:spcAft>
                        <a:buNone/>
                      </a:pPr>
                      <a:r>
                        <a:rPr b="1" lang="en-CA" sz="1000"/>
                        <a:t>Host Range</a:t>
                      </a:r>
                      <a:br>
                        <a:rPr b="1" lang="en-CA" sz="1000"/>
                      </a:br>
                      <a:r>
                        <a:rPr b="0" lang="en-CA" sz="1000"/>
                        <a:t>(254 possible hosts per subnet)</a:t>
                      </a:r>
                      <a:endParaRPr/>
                    </a:p>
                  </a:txBody>
                  <a:tcPr marT="31750" marB="31750" marR="31750" marL="31750" anchor="ctr"/>
                </a:tc>
                <a:tc>
                  <a:txBody>
                    <a:bodyPr/>
                    <a:lstStyle/>
                    <a:p>
                      <a:pPr indent="0" lvl="0" marL="0" marR="0" rtl="0" algn="l">
                        <a:spcBef>
                          <a:spcPts val="0"/>
                        </a:spcBef>
                        <a:spcAft>
                          <a:spcPts val="0"/>
                        </a:spcAft>
                        <a:buNone/>
                      </a:pPr>
                      <a:r>
                        <a:rPr b="1" lang="en-CA" sz="1000"/>
                        <a:t>Broadcast</a:t>
                      </a:r>
                      <a:endParaRPr sz="1000"/>
                    </a:p>
                  </a:txBody>
                  <a:tcPr marT="31750" marB="31750" marR="31750" marL="31750" anchor="ctr"/>
                </a:tc>
              </a:tr>
              <a:tr h="242900">
                <a:tc>
                  <a:txBody>
                    <a:bodyPr/>
                    <a:lstStyle/>
                    <a:p>
                      <a:pPr indent="0" lvl="0" marL="0" marR="0" rtl="0" algn="l">
                        <a:spcBef>
                          <a:spcPts val="0"/>
                        </a:spcBef>
                        <a:spcAft>
                          <a:spcPts val="0"/>
                        </a:spcAft>
                        <a:buNone/>
                      </a:pPr>
                      <a:r>
                        <a:rPr b="1" lang="en-CA" sz="1000"/>
                        <a:t>10.0.0</a:t>
                      </a:r>
                      <a:r>
                        <a:rPr b="0" lang="en-CA" sz="1000"/>
                        <a:t>.0</a:t>
                      </a:r>
                      <a:r>
                        <a:rPr b="1" lang="en-CA" sz="1000"/>
                        <a:t>/24</a:t>
                      </a:r>
                      <a:endParaRPr b="0" sz="1000"/>
                    </a:p>
                  </a:txBody>
                  <a:tcPr marT="31750" marB="31750" marR="31750" marL="31750" anchor="ctr"/>
                </a:tc>
                <a:tc>
                  <a:txBody>
                    <a:bodyPr/>
                    <a:lstStyle/>
                    <a:p>
                      <a:pPr indent="0" lvl="0" marL="0" marR="0" rtl="0" algn="l">
                        <a:spcBef>
                          <a:spcPts val="0"/>
                        </a:spcBef>
                        <a:spcAft>
                          <a:spcPts val="0"/>
                        </a:spcAft>
                        <a:buNone/>
                      </a:pPr>
                      <a:r>
                        <a:rPr b="1" lang="en-CA" sz="1000"/>
                        <a:t>10.0.0</a:t>
                      </a:r>
                      <a:r>
                        <a:rPr b="0" lang="en-CA" sz="1000"/>
                        <a:t>.1 - </a:t>
                      </a:r>
                      <a:r>
                        <a:rPr b="1" lang="en-CA" sz="1000"/>
                        <a:t>10.0.0</a:t>
                      </a:r>
                      <a:r>
                        <a:rPr b="0" lang="en-CA" sz="1000"/>
                        <a:t>.254</a:t>
                      </a:r>
                      <a:endParaRPr/>
                    </a:p>
                  </a:txBody>
                  <a:tcPr marT="31750" marB="31750" marR="31750" marL="31750" anchor="ctr"/>
                </a:tc>
                <a:tc>
                  <a:txBody>
                    <a:bodyPr/>
                    <a:lstStyle/>
                    <a:p>
                      <a:pPr indent="0" lvl="0" marL="0" marR="0" rtl="0" algn="l">
                        <a:spcBef>
                          <a:spcPts val="0"/>
                        </a:spcBef>
                        <a:spcAft>
                          <a:spcPts val="0"/>
                        </a:spcAft>
                        <a:buNone/>
                      </a:pPr>
                      <a:r>
                        <a:rPr b="1" lang="en-CA" sz="1000"/>
                        <a:t>10.0.0</a:t>
                      </a:r>
                      <a:r>
                        <a:rPr b="0" lang="en-CA" sz="1000"/>
                        <a:t>.255</a:t>
                      </a:r>
                      <a:endParaRPr/>
                    </a:p>
                  </a:txBody>
                  <a:tcPr marT="31750" marB="31750" marR="31750" marL="31750" anchor="ctr"/>
                </a:tc>
              </a:tr>
              <a:tr h="242900">
                <a:tc>
                  <a:txBody>
                    <a:bodyPr/>
                    <a:lstStyle/>
                    <a:p>
                      <a:pPr indent="0" lvl="0" marL="0" marR="0" rtl="0" algn="l">
                        <a:spcBef>
                          <a:spcPts val="0"/>
                        </a:spcBef>
                        <a:spcAft>
                          <a:spcPts val="0"/>
                        </a:spcAft>
                        <a:buNone/>
                      </a:pPr>
                      <a:r>
                        <a:rPr b="1" lang="en-CA" sz="1000"/>
                        <a:t>10.0.1</a:t>
                      </a:r>
                      <a:r>
                        <a:rPr b="0" lang="en-CA" sz="1000"/>
                        <a:t>.0</a:t>
                      </a:r>
                      <a:r>
                        <a:rPr b="1" lang="en-CA" sz="1000"/>
                        <a:t>/24</a:t>
                      </a:r>
                      <a:endParaRPr b="0" sz="1000"/>
                    </a:p>
                  </a:txBody>
                  <a:tcPr marT="31750" marB="31750" marR="31750" marL="31750" anchor="ctr"/>
                </a:tc>
                <a:tc>
                  <a:txBody>
                    <a:bodyPr/>
                    <a:lstStyle/>
                    <a:p>
                      <a:pPr indent="0" lvl="0" marL="0" marR="0" rtl="0" algn="l">
                        <a:spcBef>
                          <a:spcPts val="0"/>
                        </a:spcBef>
                        <a:spcAft>
                          <a:spcPts val="0"/>
                        </a:spcAft>
                        <a:buNone/>
                      </a:pPr>
                      <a:r>
                        <a:rPr b="1" lang="en-CA" sz="1000"/>
                        <a:t>10.0.1</a:t>
                      </a:r>
                      <a:r>
                        <a:rPr b="0" lang="en-CA" sz="1000"/>
                        <a:t>.1 - </a:t>
                      </a:r>
                      <a:r>
                        <a:rPr b="1" lang="en-CA" sz="1000"/>
                        <a:t>10.0.1</a:t>
                      </a:r>
                      <a:r>
                        <a:rPr b="0" lang="en-CA" sz="1000"/>
                        <a:t>.254</a:t>
                      </a:r>
                      <a:endParaRPr/>
                    </a:p>
                  </a:txBody>
                  <a:tcPr marT="31750" marB="31750" marR="31750" marL="31750" anchor="ctr"/>
                </a:tc>
                <a:tc>
                  <a:txBody>
                    <a:bodyPr/>
                    <a:lstStyle/>
                    <a:p>
                      <a:pPr indent="0" lvl="0" marL="0" marR="0" rtl="0" algn="l">
                        <a:spcBef>
                          <a:spcPts val="0"/>
                        </a:spcBef>
                        <a:spcAft>
                          <a:spcPts val="0"/>
                        </a:spcAft>
                        <a:buNone/>
                      </a:pPr>
                      <a:r>
                        <a:rPr b="1" lang="en-CA" sz="1000"/>
                        <a:t>10.0.1</a:t>
                      </a:r>
                      <a:r>
                        <a:rPr b="0" lang="en-CA" sz="1000"/>
                        <a:t>.255</a:t>
                      </a:r>
                      <a:endParaRPr/>
                    </a:p>
                  </a:txBody>
                  <a:tcPr marT="31750" marB="31750" marR="31750" marL="31750" anchor="ctr"/>
                </a:tc>
              </a:tr>
              <a:tr h="242900">
                <a:tc>
                  <a:txBody>
                    <a:bodyPr/>
                    <a:lstStyle/>
                    <a:p>
                      <a:pPr indent="0" lvl="0" marL="0" marR="0" rtl="0" algn="l">
                        <a:spcBef>
                          <a:spcPts val="0"/>
                        </a:spcBef>
                        <a:spcAft>
                          <a:spcPts val="0"/>
                        </a:spcAft>
                        <a:buNone/>
                      </a:pPr>
                      <a:r>
                        <a:rPr b="1" lang="en-CA" sz="1000"/>
                        <a:t>10.0.2</a:t>
                      </a:r>
                      <a:r>
                        <a:rPr b="0" lang="en-CA" sz="1000"/>
                        <a:t>.0</a:t>
                      </a:r>
                      <a:r>
                        <a:rPr b="1" lang="en-CA" sz="1000"/>
                        <a:t>/24</a:t>
                      </a:r>
                      <a:endParaRPr b="0" sz="1000"/>
                    </a:p>
                  </a:txBody>
                  <a:tcPr marT="31750" marB="31750" marR="31750" marL="31750" anchor="ctr"/>
                </a:tc>
                <a:tc>
                  <a:txBody>
                    <a:bodyPr/>
                    <a:lstStyle/>
                    <a:p>
                      <a:pPr indent="0" lvl="0" marL="0" marR="0" rtl="0" algn="l">
                        <a:spcBef>
                          <a:spcPts val="0"/>
                        </a:spcBef>
                        <a:spcAft>
                          <a:spcPts val="0"/>
                        </a:spcAft>
                        <a:buNone/>
                      </a:pPr>
                      <a:r>
                        <a:rPr b="1" lang="en-CA" sz="1000"/>
                        <a:t>10.0.2</a:t>
                      </a:r>
                      <a:r>
                        <a:rPr b="0" lang="en-CA" sz="1000"/>
                        <a:t>.1 - </a:t>
                      </a:r>
                      <a:r>
                        <a:rPr b="1" lang="en-CA" sz="1000"/>
                        <a:t>10.0.2</a:t>
                      </a:r>
                      <a:r>
                        <a:rPr b="0" lang="en-CA" sz="1000"/>
                        <a:t>.254</a:t>
                      </a:r>
                      <a:endParaRPr/>
                    </a:p>
                  </a:txBody>
                  <a:tcPr marT="31750" marB="31750" marR="31750" marL="31750" anchor="ctr"/>
                </a:tc>
                <a:tc>
                  <a:txBody>
                    <a:bodyPr/>
                    <a:lstStyle/>
                    <a:p>
                      <a:pPr indent="0" lvl="0" marL="0" marR="0" rtl="0" algn="l">
                        <a:spcBef>
                          <a:spcPts val="0"/>
                        </a:spcBef>
                        <a:spcAft>
                          <a:spcPts val="0"/>
                        </a:spcAft>
                        <a:buNone/>
                      </a:pPr>
                      <a:r>
                        <a:rPr b="1" lang="en-CA" sz="1000"/>
                        <a:t>10.0.2</a:t>
                      </a:r>
                      <a:r>
                        <a:rPr b="0" lang="en-CA" sz="1000"/>
                        <a:t>.255</a:t>
                      </a:r>
                      <a:endParaRPr/>
                    </a:p>
                  </a:txBody>
                  <a:tcPr marT="31750" marB="31750" marR="31750" marL="31750" anchor="ctr"/>
                </a:tc>
              </a:tr>
              <a:tr h="242900">
                <a:tc>
                  <a:txBody>
                    <a:bodyPr/>
                    <a:lstStyle/>
                    <a:p>
                      <a:pPr indent="0" lvl="0" marL="0" marR="0" rtl="0" algn="l">
                        <a:spcBef>
                          <a:spcPts val="0"/>
                        </a:spcBef>
                        <a:spcAft>
                          <a:spcPts val="0"/>
                        </a:spcAft>
                        <a:buNone/>
                      </a:pPr>
                      <a:r>
                        <a:rPr b="0" lang="en-CA" sz="1000"/>
                        <a:t>…</a:t>
                      </a:r>
                      <a:endParaRPr/>
                    </a:p>
                  </a:txBody>
                  <a:tcPr marT="31750" marB="31750" marR="31750" marL="31750" anchor="ctr"/>
                </a:tc>
                <a:tc>
                  <a:txBody>
                    <a:bodyPr/>
                    <a:lstStyle/>
                    <a:p>
                      <a:pPr indent="0" lvl="0" marL="0" marR="0" rtl="0" algn="l">
                        <a:spcBef>
                          <a:spcPts val="0"/>
                        </a:spcBef>
                        <a:spcAft>
                          <a:spcPts val="0"/>
                        </a:spcAft>
                        <a:buNone/>
                      </a:pPr>
                      <a:r>
                        <a:rPr b="0" lang="en-CA" sz="1000"/>
                        <a:t>…</a:t>
                      </a:r>
                      <a:endParaRPr/>
                    </a:p>
                  </a:txBody>
                  <a:tcPr marT="31750" marB="31750" marR="31750" marL="31750" anchor="ctr"/>
                </a:tc>
                <a:tc>
                  <a:txBody>
                    <a:bodyPr/>
                    <a:lstStyle/>
                    <a:p>
                      <a:pPr indent="0" lvl="0" marL="0" marR="0" rtl="0" algn="l">
                        <a:spcBef>
                          <a:spcPts val="0"/>
                        </a:spcBef>
                        <a:spcAft>
                          <a:spcPts val="0"/>
                        </a:spcAft>
                        <a:buNone/>
                      </a:pPr>
                      <a:r>
                        <a:rPr b="0" lang="en-CA" sz="1000"/>
                        <a:t>…</a:t>
                      </a:r>
                      <a:endParaRPr/>
                    </a:p>
                  </a:txBody>
                  <a:tcPr marT="31750" marB="31750" marR="31750" marL="31750" anchor="ctr"/>
                </a:tc>
              </a:tr>
              <a:tr h="242900">
                <a:tc>
                  <a:txBody>
                    <a:bodyPr/>
                    <a:lstStyle/>
                    <a:p>
                      <a:pPr indent="0" lvl="0" marL="0" marR="0" rtl="0" algn="l">
                        <a:spcBef>
                          <a:spcPts val="0"/>
                        </a:spcBef>
                        <a:spcAft>
                          <a:spcPts val="0"/>
                        </a:spcAft>
                        <a:buNone/>
                      </a:pPr>
                      <a:r>
                        <a:rPr b="1" lang="en-CA" sz="1000"/>
                        <a:t>10.0.255</a:t>
                      </a:r>
                      <a:r>
                        <a:rPr b="0" lang="en-CA" sz="1000"/>
                        <a:t>.0</a:t>
                      </a:r>
                      <a:r>
                        <a:rPr b="1" lang="en-CA" sz="1000"/>
                        <a:t>/24</a:t>
                      </a:r>
                      <a:endParaRPr b="0" sz="1000"/>
                    </a:p>
                  </a:txBody>
                  <a:tcPr marT="31750" marB="31750" marR="31750" marL="31750" anchor="ctr"/>
                </a:tc>
                <a:tc>
                  <a:txBody>
                    <a:bodyPr/>
                    <a:lstStyle/>
                    <a:p>
                      <a:pPr indent="0" lvl="0" marL="0" marR="0" rtl="0" algn="l">
                        <a:spcBef>
                          <a:spcPts val="0"/>
                        </a:spcBef>
                        <a:spcAft>
                          <a:spcPts val="0"/>
                        </a:spcAft>
                        <a:buNone/>
                      </a:pPr>
                      <a:r>
                        <a:rPr b="1" lang="en-CA" sz="1000"/>
                        <a:t>10.0.255</a:t>
                      </a:r>
                      <a:r>
                        <a:rPr b="0" lang="en-CA" sz="1000"/>
                        <a:t>.1 - </a:t>
                      </a:r>
                      <a:r>
                        <a:rPr b="1" lang="en-CA" sz="1000"/>
                        <a:t>10.0.255</a:t>
                      </a:r>
                      <a:r>
                        <a:rPr b="0" lang="en-CA" sz="1000"/>
                        <a:t>.254</a:t>
                      </a:r>
                      <a:endParaRPr/>
                    </a:p>
                  </a:txBody>
                  <a:tcPr marT="31750" marB="31750" marR="31750" marL="31750" anchor="ctr"/>
                </a:tc>
                <a:tc>
                  <a:txBody>
                    <a:bodyPr/>
                    <a:lstStyle/>
                    <a:p>
                      <a:pPr indent="0" lvl="0" marL="0" marR="0" rtl="0" algn="l">
                        <a:spcBef>
                          <a:spcPts val="0"/>
                        </a:spcBef>
                        <a:spcAft>
                          <a:spcPts val="0"/>
                        </a:spcAft>
                        <a:buNone/>
                      </a:pPr>
                      <a:r>
                        <a:rPr b="1" lang="en-CA" sz="1000"/>
                        <a:t>10.0.255</a:t>
                      </a:r>
                      <a:r>
                        <a:rPr b="0" lang="en-CA" sz="1000"/>
                        <a:t>.255</a:t>
                      </a:r>
                      <a:endParaRPr/>
                    </a:p>
                  </a:txBody>
                  <a:tcPr marT="31750" marB="31750" marR="31750" marL="31750" anchor="ctr"/>
                </a:tc>
              </a:tr>
              <a:tr h="242900">
                <a:tc>
                  <a:txBody>
                    <a:bodyPr/>
                    <a:lstStyle/>
                    <a:p>
                      <a:pPr indent="0" lvl="0" marL="0" marR="0" rtl="0" algn="l">
                        <a:spcBef>
                          <a:spcPts val="0"/>
                        </a:spcBef>
                        <a:spcAft>
                          <a:spcPts val="0"/>
                        </a:spcAft>
                        <a:buNone/>
                      </a:pPr>
                      <a:r>
                        <a:rPr b="1" lang="en-CA" sz="1000"/>
                        <a:t>10.1.0</a:t>
                      </a:r>
                      <a:r>
                        <a:rPr b="0" lang="en-CA" sz="1000"/>
                        <a:t>.0</a:t>
                      </a:r>
                      <a:r>
                        <a:rPr b="1" lang="en-CA" sz="1000"/>
                        <a:t>/24</a:t>
                      </a:r>
                      <a:endParaRPr b="0" sz="1000"/>
                    </a:p>
                  </a:txBody>
                  <a:tcPr marT="31750" marB="31750" marR="31750" marL="31750" anchor="ctr"/>
                </a:tc>
                <a:tc>
                  <a:txBody>
                    <a:bodyPr/>
                    <a:lstStyle/>
                    <a:p>
                      <a:pPr indent="0" lvl="0" marL="0" marR="0" rtl="0" algn="l">
                        <a:spcBef>
                          <a:spcPts val="0"/>
                        </a:spcBef>
                        <a:spcAft>
                          <a:spcPts val="0"/>
                        </a:spcAft>
                        <a:buNone/>
                      </a:pPr>
                      <a:r>
                        <a:rPr b="1" lang="en-CA" sz="1000"/>
                        <a:t>10.1.0</a:t>
                      </a:r>
                      <a:r>
                        <a:rPr b="0" lang="en-CA" sz="1000"/>
                        <a:t>.1 - </a:t>
                      </a:r>
                      <a:r>
                        <a:rPr b="1" lang="en-CA" sz="1000"/>
                        <a:t>10.1.0</a:t>
                      </a:r>
                      <a:r>
                        <a:rPr b="0" lang="en-CA" sz="1000"/>
                        <a:t>.254</a:t>
                      </a:r>
                      <a:endParaRPr/>
                    </a:p>
                  </a:txBody>
                  <a:tcPr marT="31750" marB="31750" marR="31750" marL="31750" anchor="ctr"/>
                </a:tc>
                <a:tc>
                  <a:txBody>
                    <a:bodyPr/>
                    <a:lstStyle/>
                    <a:p>
                      <a:pPr indent="0" lvl="0" marL="0" marR="0" rtl="0" algn="l">
                        <a:spcBef>
                          <a:spcPts val="0"/>
                        </a:spcBef>
                        <a:spcAft>
                          <a:spcPts val="0"/>
                        </a:spcAft>
                        <a:buNone/>
                      </a:pPr>
                      <a:r>
                        <a:rPr b="1" lang="en-CA" sz="1000"/>
                        <a:t>10.1.0</a:t>
                      </a:r>
                      <a:r>
                        <a:rPr b="0" lang="en-CA" sz="1000"/>
                        <a:t>.255</a:t>
                      </a:r>
                      <a:endParaRPr/>
                    </a:p>
                  </a:txBody>
                  <a:tcPr marT="31750" marB="31750" marR="31750" marL="31750" anchor="ctr"/>
                </a:tc>
              </a:tr>
              <a:tr h="242900">
                <a:tc>
                  <a:txBody>
                    <a:bodyPr/>
                    <a:lstStyle/>
                    <a:p>
                      <a:pPr indent="0" lvl="0" marL="0" marR="0" rtl="0" algn="l">
                        <a:spcBef>
                          <a:spcPts val="0"/>
                        </a:spcBef>
                        <a:spcAft>
                          <a:spcPts val="0"/>
                        </a:spcAft>
                        <a:buNone/>
                      </a:pPr>
                      <a:r>
                        <a:rPr b="1" lang="en-CA" sz="1000"/>
                        <a:t>10.1.1</a:t>
                      </a:r>
                      <a:r>
                        <a:rPr b="0" lang="en-CA" sz="1000"/>
                        <a:t>.0</a:t>
                      </a:r>
                      <a:r>
                        <a:rPr b="1" lang="en-CA" sz="1000"/>
                        <a:t>/24</a:t>
                      </a:r>
                      <a:endParaRPr b="0" sz="1000"/>
                    </a:p>
                  </a:txBody>
                  <a:tcPr marT="31750" marB="31750" marR="31750" marL="31750" anchor="ctr"/>
                </a:tc>
                <a:tc>
                  <a:txBody>
                    <a:bodyPr/>
                    <a:lstStyle/>
                    <a:p>
                      <a:pPr indent="0" lvl="0" marL="0" marR="0" rtl="0" algn="l">
                        <a:spcBef>
                          <a:spcPts val="0"/>
                        </a:spcBef>
                        <a:spcAft>
                          <a:spcPts val="0"/>
                        </a:spcAft>
                        <a:buNone/>
                      </a:pPr>
                      <a:r>
                        <a:rPr b="1" lang="en-CA" sz="1000"/>
                        <a:t>10.1.1</a:t>
                      </a:r>
                      <a:r>
                        <a:rPr b="0" lang="en-CA" sz="1000"/>
                        <a:t>.1 - </a:t>
                      </a:r>
                      <a:r>
                        <a:rPr b="1" lang="en-CA" sz="1000"/>
                        <a:t>10.1.1</a:t>
                      </a:r>
                      <a:r>
                        <a:rPr b="0" lang="en-CA" sz="1000"/>
                        <a:t>.254</a:t>
                      </a:r>
                      <a:endParaRPr/>
                    </a:p>
                  </a:txBody>
                  <a:tcPr marT="31750" marB="31750" marR="31750" marL="31750" anchor="ctr"/>
                </a:tc>
                <a:tc>
                  <a:txBody>
                    <a:bodyPr/>
                    <a:lstStyle/>
                    <a:p>
                      <a:pPr indent="0" lvl="0" marL="0" marR="0" rtl="0" algn="l">
                        <a:spcBef>
                          <a:spcPts val="0"/>
                        </a:spcBef>
                        <a:spcAft>
                          <a:spcPts val="0"/>
                        </a:spcAft>
                        <a:buNone/>
                      </a:pPr>
                      <a:r>
                        <a:rPr b="1" lang="en-CA" sz="1000"/>
                        <a:t>10.1.1</a:t>
                      </a:r>
                      <a:r>
                        <a:rPr b="0" lang="en-CA" sz="1000"/>
                        <a:t>.255</a:t>
                      </a:r>
                      <a:endParaRPr/>
                    </a:p>
                  </a:txBody>
                  <a:tcPr marT="31750" marB="31750" marR="31750" marL="31750" anchor="ctr"/>
                </a:tc>
              </a:tr>
              <a:tr h="242900">
                <a:tc>
                  <a:txBody>
                    <a:bodyPr/>
                    <a:lstStyle/>
                    <a:p>
                      <a:pPr indent="0" lvl="0" marL="0" marR="0" rtl="0" algn="l">
                        <a:spcBef>
                          <a:spcPts val="0"/>
                        </a:spcBef>
                        <a:spcAft>
                          <a:spcPts val="0"/>
                        </a:spcAft>
                        <a:buNone/>
                      </a:pPr>
                      <a:r>
                        <a:rPr b="1" lang="en-CA" sz="1000"/>
                        <a:t>10.1.2</a:t>
                      </a:r>
                      <a:r>
                        <a:rPr b="0" lang="en-CA" sz="1000"/>
                        <a:t>.0</a:t>
                      </a:r>
                      <a:r>
                        <a:rPr b="1" lang="en-CA" sz="1000"/>
                        <a:t>/24</a:t>
                      </a:r>
                      <a:endParaRPr b="0" sz="1000"/>
                    </a:p>
                  </a:txBody>
                  <a:tcPr marT="31750" marB="31750" marR="31750" marL="31750" anchor="ctr"/>
                </a:tc>
                <a:tc>
                  <a:txBody>
                    <a:bodyPr/>
                    <a:lstStyle/>
                    <a:p>
                      <a:pPr indent="0" lvl="0" marL="0" marR="0" rtl="0" algn="l">
                        <a:spcBef>
                          <a:spcPts val="0"/>
                        </a:spcBef>
                        <a:spcAft>
                          <a:spcPts val="0"/>
                        </a:spcAft>
                        <a:buNone/>
                      </a:pPr>
                      <a:r>
                        <a:rPr b="1" lang="en-CA" sz="1000"/>
                        <a:t>10.1.2</a:t>
                      </a:r>
                      <a:r>
                        <a:rPr b="0" lang="en-CA" sz="1000"/>
                        <a:t>.1 - </a:t>
                      </a:r>
                      <a:r>
                        <a:rPr b="1" lang="en-CA" sz="1000"/>
                        <a:t>10.1.2</a:t>
                      </a:r>
                      <a:r>
                        <a:rPr b="0" lang="en-CA" sz="1000"/>
                        <a:t>.254</a:t>
                      </a:r>
                      <a:endParaRPr/>
                    </a:p>
                  </a:txBody>
                  <a:tcPr marT="31750" marB="31750" marR="31750" marL="31750" anchor="ctr"/>
                </a:tc>
                <a:tc>
                  <a:txBody>
                    <a:bodyPr/>
                    <a:lstStyle/>
                    <a:p>
                      <a:pPr indent="0" lvl="0" marL="0" marR="0" rtl="0" algn="l">
                        <a:spcBef>
                          <a:spcPts val="0"/>
                        </a:spcBef>
                        <a:spcAft>
                          <a:spcPts val="0"/>
                        </a:spcAft>
                        <a:buNone/>
                      </a:pPr>
                      <a:r>
                        <a:rPr b="1" lang="en-CA" sz="1000"/>
                        <a:t>10.1.2</a:t>
                      </a:r>
                      <a:r>
                        <a:rPr b="0" lang="en-CA" sz="1000"/>
                        <a:t>.255</a:t>
                      </a:r>
                      <a:endParaRPr/>
                    </a:p>
                  </a:txBody>
                  <a:tcPr marT="31750" marB="31750" marR="31750" marL="31750" anchor="ctr"/>
                </a:tc>
              </a:tr>
              <a:tr h="242900">
                <a:tc>
                  <a:txBody>
                    <a:bodyPr/>
                    <a:lstStyle/>
                    <a:p>
                      <a:pPr indent="0" lvl="0" marL="0" marR="0" rtl="0" algn="l">
                        <a:spcBef>
                          <a:spcPts val="0"/>
                        </a:spcBef>
                        <a:spcAft>
                          <a:spcPts val="0"/>
                        </a:spcAft>
                        <a:buNone/>
                      </a:pPr>
                      <a:r>
                        <a:rPr b="0" lang="en-CA" sz="1000"/>
                        <a:t>…</a:t>
                      </a:r>
                      <a:endParaRPr/>
                    </a:p>
                  </a:txBody>
                  <a:tcPr marT="31750" marB="31750" marR="31750" marL="31750" anchor="ctr"/>
                </a:tc>
                <a:tc>
                  <a:txBody>
                    <a:bodyPr/>
                    <a:lstStyle/>
                    <a:p>
                      <a:pPr indent="0" lvl="0" marL="0" marR="0" rtl="0" algn="l">
                        <a:spcBef>
                          <a:spcPts val="0"/>
                        </a:spcBef>
                        <a:spcAft>
                          <a:spcPts val="0"/>
                        </a:spcAft>
                        <a:buNone/>
                      </a:pPr>
                      <a:r>
                        <a:rPr b="0" lang="en-CA" sz="1000"/>
                        <a:t>…</a:t>
                      </a:r>
                      <a:endParaRPr/>
                    </a:p>
                  </a:txBody>
                  <a:tcPr marT="31750" marB="31750" marR="31750" marL="31750" anchor="ctr"/>
                </a:tc>
                <a:tc>
                  <a:txBody>
                    <a:bodyPr/>
                    <a:lstStyle/>
                    <a:p>
                      <a:pPr indent="0" lvl="0" marL="0" marR="0" rtl="0" algn="l">
                        <a:spcBef>
                          <a:spcPts val="0"/>
                        </a:spcBef>
                        <a:spcAft>
                          <a:spcPts val="0"/>
                        </a:spcAft>
                        <a:buNone/>
                      </a:pPr>
                      <a:r>
                        <a:rPr b="0" lang="en-CA" sz="1000"/>
                        <a:t>…</a:t>
                      </a:r>
                      <a:endParaRPr/>
                    </a:p>
                  </a:txBody>
                  <a:tcPr marT="31750" marB="31750" marR="31750" marL="31750" anchor="ctr"/>
                </a:tc>
              </a:tr>
              <a:tr h="242900">
                <a:tc>
                  <a:txBody>
                    <a:bodyPr/>
                    <a:lstStyle/>
                    <a:p>
                      <a:pPr indent="0" lvl="0" marL="0" marR="0" rtl="0" algn="l">
                        <a:spcBef>
                          <a:spcPts val="0"/>
                        </a:spcBef>
                        <a:spcAft>
                          <a:spcPts val="0"/>
                        </a:spcAft>
                        <a:buNone/>
                      </a:pPr>
                      <a:r>
                        <a:rPr b="1" lang="en-CA" sz="1000"/>
                        <a:t>10.100.0</a:t>
                      </a:r>
                      <a:r>
                        <a:rPr b="0" lang="en-CA" sz="1000"/>
                        <a:t>.0</a:t>
                      </a:r>
                      <a:r>
                        <a:rPr b="1" lang="en-CA" sz="1000"/>
                        <a:t>/24</a:t>
                      </a:r>
                      <a:endParaRPr b="0" sz="1000"/>
                    </a:p>
                  </a:txBody>
                  <a:tcPr marT="31750" marB="31750" marR="31750" marL="31750" anchor="ctr"/>
                </a:tc>
                <a:tc>
                  <a:txBody>
                    <a:bodyPr/>
                    <a:lstStyle/>
                    <a:p>
                      <a:pPr indent="0" lvl="0" marL="0" marR="0" rtl="0" algn="l">
                        <a:spcBef>
                          <a:spcPts val="0"/>
                        </a:spcBef>
                        <a:spcAft>
                          <a:spcPts val="0"/>
                        </a:spcAft>
                        <a:buNone/>
                      </a:pPr>
                      <a:r>
                        <a:rPr b="1" lang="en-CA" sz="1000"/>
                        <a:t>10.100.0</a:t>
                      </a:r>
                      <a:r>
                        <a:rPr b="0" lang="en-CA" sz="1000"/>
                        <a:t>.1 - </a:t>
                      </a:r>
                      <a:r>
                        <a:rPr b="1" lang="en-CA" sz="1000"/>
                        <a:t>10.100.0</a:t>
                      </a:r>
                      <a:r>
                        <a:rPr b="0" lang="en-CA" sz="1000"/>
                        <a:t>.254</a:t>
                      </a:r>
                      <a:endParaRPr/>
                    </a:p>
                  </a:txBody>
                  <a:tcPr marT="31750" marB="31750" marR="31750" marL="31750" anchor="ctr"/>
                </a:tc>
                <a:tc>
                  <a:txBody>
                    <a:bodyPr/>
                    <a:lstStyle/>
                    <a:p>
                      <a:pPr indent="0" lvl="0" marL="0" marR="0" rtl="0" algn="l">
                        <a:spcBef>
                          <a:spcPts val="0"/>
                        </a:spcBef>
                        <a:spcAft>
                          <a:spcPts val="0"/>
                        </a:spcAft>
                        <a:buNone/>
                      </a:pPr>
                      <a:r>
                        <a:rPr b="1" lang="en-CA" sz="1000"/>
                        <a:t>10.100.0</a:t>
                      </a:r>
                      <a:r>
                        <a:rPr b="0" lang="en-CA" sz="1000"/>
                        <a:t>.255</a:t>
                      </a:r>
                      <a:endParaRPr/>
                    </a:p>
                  </a:txBody>
                  <a:tcPr marT="31750" marB="31750" marR="31750" marL="31750" anchor="ctr"/>
                </a:tc>
              </a:tr>
              <a:tr h="242900">
                <a:tc>
                  <a:txBody>
                    <a:bodyPr/>
                    <a:lstStyle/>
                    <a:p>
                      <a:pPr indent="0" lvl="0" marL="0" marR="0" rtl="0" algn="l">
                        <a:spcBef>
                          <a:spcPts val="0"/>
                        </a:spcBef>
                        <a:spcAft>
                          <a:spcPts val="0"/>
                        </a:spcAft>
                        <a:buNone/>
                      </a:pPr>
                      <a:r>
                        <a:rPr b="0" lang="en-CA" sz="1000"/>
                        <a:t>...</a:t>
                      </a:r>
                      <a:endParaRPr/>
                    </a:p>
                  </a:txBody>
                  <a:tcPr marT="31750" marB="31750" marR="31750" marL="31750" anchor="ctr"/>
                </a:tc>
                <a:tc>
                  <a:txBody>
                    <a:bodyPr/>
                    <a:lstStyle/>
                    <a:p>
                      <a:pPr indent="0" lvl="0" marL="0" marR="0" rtl="0" algn="l">
                        <a:spcBef>
                          <a:spcPts val="0"/>
                        </a:spcBef>
                        <a:spcAft>
                          <a:spcPts val="0"/>
                        </a:spcAft>
                        <a:buNone/>
                      </a:pPr>
                      <a:r>
                        <a:rPr b="0" lang="en-CA" sz="1000"/>
                        <a:t>...</a:t>
                      </a:r>
                      <a:endParaRPr/>
                    </a:p>
                  </a:txBody>
                  <a:tcPr marT="31750" marB="31750" marR="31750" marL="31750" anchor="ctr"/>
                </a:tc>
                <a:tc>
                  <a:txBody>
                    <a:bodyPr/>
                    <a:lstStyle/>
                    <a:p>
                      <a:pPr indent="0" lvl="0" marL="0" marR="0" rtl="0" algn="l">
                        <a:spcBef>
                          <a:spcPts val="0"/>
                        </a:spcBef>
                        <a:spcAft>
                          <a:spcPts val="0"/>
                        </a:spcAft>
                        <a:buNone/>
                      </a:pPr>
                      <a:r>
                        <a:rPr b="0" lang="en-CA" sz="1000"/>
                        <a:t>...</a:t>
                      </a:r>
                      <a:endParaRPr/>
                    </a:p>
                  </a:txBody>
                  <a:tcPr marT="31750" marB="31750" marR="31750" marL="31750" anchor="ctr"/>
                </a:tc>
              </a:tr>
              <a:tr h="242900">
                <a:tc>
                  <a:txBody>
                    <a:bodyPr/>
                    <a:lstStyle/>
                    <a:p>
                      <a:pPr indent="0" lvl="0" marL="0" marR="0" rtl="0" algn="l">
                        <a:spcBef>
                          <a:spcPts val="0"/>
                        </a:spcBef>
                        <a:spcAft>
                          <a:spcPts val="0"/>
                        </a:spcAft>
                        <a:buNone/>
                      </a:pPr>
                      <a:r>
                        <a:rPr b="1" lang="en-CA" sz="1000"/>
                        <a:t>10.255.255</a:t>
                      </a:r>
                      <a:r>
                        <a:rPr b="0" lang="en-CA" sz="1000"/>
                        <a:t>.0</a:t>
                      </a:r>
                      <a:r>
                        <a:rPr b="1" lang="en-CA" sz="1000"/>
                        <a:t>/24</a:t>
                      </a:r>
                      <a:endParaRPr b="0" sz="1000"/>
                    </a:p>
                  </a:txBody>
                  <a:tcPr marT="31750" marB="31750" marR="31750" marL="31750" anchor="ctr"/>
                </a:tc>
                <a:tc>
                  <a:txBody>
                    <a:bodyPr/>
                    <a:lstStyle/>
                    <a:p>
                      <a:pPr indent="0" lvl="0" marL="0" marR="0" rtl="0" algn="l">
                        <a:spcBef>
                          <a:spcPts val="0"/>
                        </a:spcBef>
                        <a:spcAft>
                          <a:spcPts val="0"/>
                        </a:spcAft>
                        <a:buNone/>
                      </a:pPr>
                      <a:r>
                        <a:rPr b="1" lang="en-CA" sz="1000"/>
                        <a:t>10.255.255</a:t>
                      </a:r>
                      <a:r>
                        <a:rPr b="0" lang="en-CA" sz="1000"/>
                        <a:t>.1 - </a:t>
                      </a:r>
                      <a:r>
                        <a:rPr b="1" lang="en-CA" sz="1000"/>
                        <a:t>10.2255.255</a:t>
                      </a:r>
                      <a:r>
                        <a:rPr b="0" lang="en-CA" sz="1000"/>
                        <a:t>.254</a:t>
                      </a:r>
                      <a:endParaRPr/>
                    </a:p>
                  </a:txBody>
                  <a:tcPr marT="31750" marB="31750" marR="31750" marL="31750" anchor="ctr"/>
                </a:tc>
                <a:tc>
                  <a:txBody>
                    <a:bodyPr/>
                    <a:lstStyle/>
                    <a:p>
                      <a:pPr indent="0" lvl="0" marL="0" marR="0" rtl="0" algn="l">
                        <a:spcBef>
                          <a:spcPts val="0"/>
                        </a:spcBef>
                        <a:spcAft>
                          <a:spcPts val="0"/>
                        </a:spcAft>
                        <a:buNone/>
                      </a:pPr>
                      <a:r>
                        <a:rPr b="1" lang="en-CA" sz="1000"/>
                        <a:t>10.255.255</a:t>
                      </a:r>
                      <a:r>
                        <a:rPr b="0" lang="en-CA" sz="1000"/>
                        <a:t>.255</a:t>
                      </a:r>
                      <a:endParaRPr/>
                    </a:p>
                  </a:txBody>
                  <a:tcPr marT="31750" marB="31750" marR="31750" marL="317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7"/>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Subnet an IPv4 Network</a:t>
            </a:r>
            <a:br>
              <a:rPr lang="en-CA"/>
            </a:br>
            <a:r>
              <a:rPr lang="en-CA" sz="2400"/>
              <a:t>Subnet within an Octet Boundary</a:t>
            </a:r>
            <a:endParaRPr sz="2400"/>
          </a:p>
        </p:txBody>
      </p:sp>
      <p:sp>
        <p:nvSpPr>
          <p:cNvPr id="457" name="Google Shape;457;p27"/>
          <p:cNvSpPr txBox="1"/>
          <p:nvPr>
            <p:ph idx="1" type="body"/>
          </p:nvPr>
        </p:nvSpPr>
        <p:spPr>
          <a:xfrm>
            <a:off x="431971" y="855419"/>
            <a:ext cx="8280057" cy="464334"/>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Refer to the table to see six ways to subnet a /24 network.</a:t>
            </a:r>
            <a:endParaRPr sz="1600">
              <a:solidFill>
                <a:srgbClr val="000000"/>
              </a:solidFill>
            </a:endParaRPr>
          </a:p>
        </p:txBody>
      </p:sp>
      <p:graphicFrame>
        <p:nvGraphicFramePr>
          <p:cNvPr id="458" name="Google Shape;458;p27"/>
          <p:cNvGraphicFramePr/>
          <p:nvPr/>
        </p:nvGraphicFramePr>
        <p:xfrm>
          <a:off x="1207769" y="1457067"/>
          <a:ext cx="3000000" cy="3000000"/>
        </p:xfrm>
        <a:graphic>
          <a:graphicData uri="http://schemas.openxmlformats.org/drawingml/2006/table">
            <a:tbl>
              <a:tblPr bandRow="1" firstRow="1">
                <a:noFill/>
                <a:tableStyleId>{EA285E3E-6FF4-4D17-84D3-F9584FE5AC9B}</a:tableStyleId>
              </a:tblPr>
              <a:tblGrid>
                <a:gridCol w="960125"/>
                <a:gridCol w="1203950"/>
                <a:gridCol w="3092525"/>
                <a:gridCol w="747950"/>
                <a:gridCol w="723900"/>
              </a:tblGrid>
              <a:tr h="370850">
                <a:tc>
                  <a:txBody>
                    <a:bodyPr/>
                    <a:lstStyle/>
                    <a:p>
                      <a:pPr indent="0" lvl="0" marL="0" marR="0" rtl="0" algn="l">
                        <a:spcBef>
                          <a:spcPts val="0"/>
                        </a:spcBef>
                        <a:spcAft>
                          <a:spcPts val="0"/>
                        </a:spcAft>
                        <a:buNone/>
                      </a:pPr>
                      <a:r>
                        <a:rPr b="1" lang="en-CA" sz="1000"/>
                        <a:t>Prefix Length</a:t>
                      </a:r>
                      <a:endParaRPr sz="1000"/>
                    </a:p>
                  </a:txBody>
                  <a:tcPr marT="31750" marB="31750" marR="31750" marL="31750" anchor="ctr"/>
                </a:tc>
                <a:tc>
                  <a:txBody>
                    <a:bodyPr/>
                    <a:lstStyle/>
                    <a:p>
                      <a:pPr indent="0" lvl="0" marL="0" marR="0" rtl="0" algn="l">
                        <a:spcBef>
                          <a:spcPts val="0"/>
                        </a:spcBef>
                        <a:spcAft>
                          <a:spcPts val="0"/>
                        </a:spcAft>
                        <a:buNone/>
                      </a:pPr>
                      <a:r>
                        <a:rPr b="1" lang="en-CA" sz="1000"/>
                        <a:t>Subnet Mask</a:t>
                      </a:r>
                      <a:endParaRPr sz="1000"/>
                    </a:p>
                  </a:txBody>
                  <a:tcPr marT="31750" marB="31750" marR="31750" marL="31750" anchor="ctr"/>
                </a:tc>
                <a:tc>
                  <a:txBody>
                    <a:bodyPr/>
                    <a:lstStyle/>
                    <a:p>
                      <a:pPr indent="0" lvl="0" marL="0" marR="0" rtl="0" algn="l">
                        <a:spcBef>
                          <a:spcPts val="0"/>
                        </a:spcBef>
                        <a:spcAft>
                          <a:spcPts val="0"/>
                        </a:spcAft>
                        <a:buNone/>
                      </a:pPr>
                      <a:r>
                        <a:rPr b="1" lang="en-CA" sz="1000"/>
                        <a:t>Subnet Mask in Binary</a:t>
                      </a:r>
                      <a:br>
                        <a:rPr b="1" lang="en-CA" sz="1000"/>
                      </a:br>
                      <a:r>
                        <a:rPr b="1" lang="en-CA" sz="1000"/>
                        <a:t>(n = network, h = host)</a:t>
                      </a:r>
                      <a:endParaRPr sz="1000"/>
                    </a:p>
                  </a:txBody>
                  <a:tcPr marT="31750" marB="31750" marR="31750" marL="31750" anchor="ctr"/>
                </a:tc>
                <a:tc>
                  <a:txBody>
                    <a:bodyPr/>
                    <a:lstStyle/>
                    <a:p>
                      <a:pPr indent="0" lvl="0" marL="0" marR="0" rtl="0" algn="l">
                        <a:spcBef>
                          <a:spcPts val="0"/>
                        </a:spcBef>
                        <a:spcAft>
                          <a:spcPts val="0"/>
                        </a:spcAft>
                        <a:buNone/>
                      </a:pPr>
                      <a:r>
                        <a:rPr b="1" lang="en-CA" sz="1000"/>
                        <a:t># of subnets</a:t>
                      </a:r>
                      <a:endParaRPr sz="1000"/>
                    </a:p>
                  </a:txBody>
                  <a:tcPr marT="31750" marB="31750" marR="31750" marL="31750" anchor="ctr"/>
                </a:tc>
                <a:tc>
                  <a:txBody>
                    <a:bodyPr/>
                    <a:lstStyle/>
                    <a:p>
                      <a:pPr indent="0" lvl="0" marL="0" marR="0" rtl="0" algn="l">
                        <a:spcBef>
                          <a:spcPts val="0"/>
                        </a:spcBef>
                        <a:spcAft>
                          <a:spcPts val="0"/>
                        </a:spcAft>
                        <a:buNone/>
                      </a:pPr>
                      <a:r>
                        <a:rPr b="1" lang="en-CA" sz="1000"/>
                        <a:t># of hosts</a:t>
                      </a:r>
                      <a:endParaRPr sz="1000"/>
                    </a:p>
                  </a:txBody>
                  <a:tcPr marT="31750" marB="31750" marR="31750" marL="31750" anchor="ctr"/>
                </a:tc>
              </a:tr>
              <a:tr h="370850">
                <a:tc>
                  <a:txBody>
                    <a:bodyPr/>
                    <a:lstStyle/>
                    <a:p>
                      <a:pPr indent="0" lvl="0" marL="0" marR="0" rtl="0" algn="l">
                        <a:spcBef>
                          <a:spcPts val="0"/>
                        </a:spcBef>
                        <a:spcAft>
                          <a:spcPts val="0"/>
                        </a:spcAft>
                        <a:buNone/>
                      </a:pPr>
                      <a:r>
                        <a:rPr b="0" lang="en-CA" sz="1000"/>
                        <a:t>/25</a:t>
                      </a:r>
                      <a:endParaRPr/>
                    </a:p>
                  </a:txBody>
                  <a:tcPr marT="31750" marB="31750" marR="31750" marL="31750" anchor="ctr"/>
                </a:tc>
                <a:tc>
                  <a:txBody>
                    <a:bodyPr/>
                    <a:lstStyle/>
                    <a:p>
                      <a:pPr indent="0" lvl="0" marL="0" marR="0" rtl="0" algn="l">
                        <a:spcBef>
                          <a:spcPts val="0"/>
                        </a:spcBef>
                        <a:spcAft>
                          <a:spcPts val="0"/>
                        </a:spcAft>
                        <a:buNone/>
                      </a:pPr>
                      <a:r>
                        <a:rPr b="0" lang="en-CA" sz="1000"/>
                        <a:t>255.255.255.128</a:t>
                      </a:r>
                      <a:endParaRPr/>
                    </a:p>
                  </a:txBody>
                  <a:tcPr marT="31750" marB="31750" marR="31750" marL="31750" anchor="ctr"/>
                </a:tc>
                <a:tc>
                  <a:txBody>
                    <a:bodyPr/>
                    <a:lstStyle/>
                    <a:p>
                      <a:pPr indent="0" lvl="0" marL="0" marR="0" rtl="0" algn="l">
                        <a:spcBef>
                          <a:spcPts val="0"/>
                        </a:spcBef>
                        <a:spcAft>
                          <a:spcPts val="0"/>
                        </a:spcAft>
                        <a:buNone/>
                      </a:pPr>
                      <a:r>
                        <a:rPr b="0" lang="en-CA" sz="1000">
                          <a:latin typeface="Courier New"/>
                          <a:ea typeface="Courier New"/>
                          <a:cs typeface="Courier New"/>
                          <a:sym typeface="Courier New"/>
                        </a:rPr>
                        <a:t>nnnnnnnn.nnnnnnnn.nnnnnnnn.</a:t>
                      </a:r>
                      <a:r>
                        <a:rPr b="1" lang="en-CA" sz="1000">
                          <a:latin typeface="Courier New"/>
                          <a:ea typeface="Courier New"/>
                          <a:cs typeface="Courier New"/>
                          <a:sym typeface="Courier New"/>
                        </a:rPr>
                        <a:t>n</a:t>
                      </a:r>
                      <a:r>
                        <a:rPr b="0" lang="en-CA" sz="1000">
                          <a:latin typeface="Courier New"/>
                          <a:ea typeface="Courier New"/>
                          <a:cs typeface="Courier New"/>
                          <a:sym typeface="Courier New"/>
                        </a:rPr>
                        <a:t>hhhhhhh</a:t>
                      </a:r>
                      <a:br>
                        <a:rPr b="0" lang="en-CA" sz="1000">
                          <a:latin typeface="Courier New"/>
                          <a:ea typeface="Courier New"/>
                          <a:cs typeface="Courier New"/>
                          <a:sym typeface="Courier New"/>
                        </a:rPr>
                      </a:br>
                      <a:r>
                        <a:rPr b="0" lang="en-CA" sz="1000">
                          <a:latin typeface="Courier New"/>
                          <a:ea typeface="Courier New"/>
                          <a:cs typeface="Courier New"/>
                          <a:sym typeface="Courier New"/>
                        </a:rPr>
                        <a:t>11111111.11111111.11111111.</a:t>
                      </a:r>
                      <a:r>
                        <a:rPr b="1" lang="en-CA" sz="1000">
                          <a:latin typeface="Courier New"/>
                          <a:ea typeface="Courier New"/>
                          <a:cs typeface="Courier New"/>
                          <a:sym typeface="Courier New"/>
                        </a:rPr>
                        <a:t>1</a:t>
                      </a:r>
                      <a:r>
                        <a:rPr b="0" lang="en-CA" sz="1000">
                          <a:latin typeface="Courier New"/>
                          <a:ea typeface="Courier New"/>
                          <a:cs typeface="Courier New"/>
                          <a:sym typeface="Courier New"/>
                        </a:rPr>
                        <a:t>0000000</a:t>
                      </a:r>
                      <a:endParaRPr/>
                    </a:p>
                  </a:txBody>
                  <a:tcPr marT="31750" marB="31750" marR="31750" marL="31750" anchor="ctr"/>
                </a:tc>
                <a:tc>
                  <a:txBody>
                    <a:bodyPr/>
                    <a:lstStyle/>
                    <a:p>
                      <a:pPr indent="0" lvl="0" marL="0" marR="0" rtl="0" algn="l">
                        <a:spcBef>
                          <a:spcPts val="0"/>
                        </a:spcBef>
                        <a:spcAft>
                          <a:spcPts val="0"/>
                        </a:spcAft>
                        <a:buNone/>
                      </a:pPr>
                      <a:r>
                        <a:rPr b="1" lang="en-CA" sz="1000"/>
                        <a:t>2</a:t>
                      </a:r>
                      <a:endParaRPr b="0" sz="1000"/>
                    </a:p>
                  </a:txBody>
                  <a:tcPr marT="31750" marB="31750" marR="31750" marL="31750" anchor="ctr"/>
                </a:tc>
                <a:tc>
                  <a:txBody>
                    <a:bodyPr/>
                    <a:lstStyle/>
                    <a:p>
                      <a:pPr indent="0" lvl="0" marL="0" marR="0" rtl="0" algn="l">
                        <a:spcBef>
                          <a:spcPts val="0"/>
                        </a:spcBef>
                        <a:spcAft>
                          <a:spcPts val="0"/>
                        </a:spcAft>
                        <a:buNone/>
                      </a:pPr>
                      <a:r>
                        <a:rPr b="0" lang="en-CA" sz="1000"/>
                        <a:t>126</a:t>
                      </a:r>
                      <a:endParaRPr/>
                    </a:p>
                  </a:txBody>
                  <a:tcPr marT="31750" marB="31750" marR="31750" marL="31750" anchor="ctr"/>
                </a:tc>
              </a:tr>
              <a:tr h="370850">
                <a:tc>
                  <a:txBody>
                    <a:bodyPr/>
                    <a:lstStyle/>
                    <a:p>
                      <a:pPr indent="0" lvl="0" marL="0" marR="0" rtl="0" algn="l">
                        <a:spcBef>
                          <a:spcPts val="0"/>
                        </a:spcBef>
                        <a:spcAft>
                          <a:spcPts val="0"/>
                        </a:spcAft>
                        <a:buNone/>
                      </a:pPr>
                      <a:r>
                        <a:rPr b="0" lang="en-CA" sz="1000"/>
                        <a:t>/26</a:t>
                      </a:r>
                      <a:endParaRPr/>
                    </a:p>
                  </a:txBody>
                  <a:tcPr marT="31750" marB="31750" marR="31750" marL="31750" anchor="ctr"/>
                </a:tc>
                <a:tc>
                  <a:txBody>
                    <a:bodyPr/>
                    <a:lstStyle/>
                    <a:p>
                      <a:pPr indent="0" lvl="0" marL="0" marR="0" rtl="0" algn="l">
                        <a:spcBef>
                          <a:spcPts val="0"/>
                        </a:spcBef>
                        <a:spcAft>
                          <a:spcPts val="0"/>
                        </a:spcAft>
                        <a:buNone/>
                      </a:pPr>
                      <a:r>
                        <a:rPr b="0" lang="en-CA" sz="1000"/>
                        <a:t>255.255.255.192</a:t>
                      </a:r>
                      <a:endParaRPr/>
                    </a:p>
                  </a:txBody>
                  <a:tcPr marT="31750" marB="31750" marR="31750" marL="31750" anchor="ctr"/>
                </a:tc>
                <a:tc>
                  <a:txBody>
                    <a:bodyPr/>
                    <a:lstStyle/>
                    <a:p>
                      <a:pPr indent="0" lvl="0" marL="0" marR="0" rtl="0" algn="l">
                        <a:spcBef>
                          <a:spcPts val="0"/>
                        </a:spcBef>
                        <a:spcAft>
                          <a:spcPts val="0"/>
                        </a:spcAft>
                        <a:buNone/>
                      </a:pPr>
                      <a:r>
                        <a:rPr b="0" lang="en-CA" sz="1000">
                          <a:latin typeface="Courier New"/>
                          <a:ea typeface="Courier New"/>
                          <a:cs typeface="Courier New"/>
                          <a:sym typeface="Courier New"/>
                        </a:rPr>
                        <a:t>nnnnnnnn.nnnnnnnn.nnnnnnnn.</a:t>
                      </a:r>
                      <a:r>
                        <a:rPr b="1" lang="en-CA" sz="1000">
                          <a:latin typeface="Courier New"/>
                          <a:ea typeface="Courier New"/>
                          <a:cs typeface="Courier New"/>
                          <a:sym typeface="Courier New"/>
                        </a:rPr>
                        <a:t>nn</a:t>
                      </a:r>
                      <a:r>
                        <a:rPr b="0" lang="en-CA" sz="1000">
                          <a:latin typeface="Courier New"/>
                          <a:ea typeface="Courier New"/>
                          <a:cs typeface="Courier New"/>
                          <a:sym typeface="Courier New"/>
                        </a:rPr>
                        <a:t>hhhhhh</a:t>
                      </a:r>
                      <a:br>
                        <a:rPr b="0" lang="en-CA" sz="1000">
                          <a:latin typeface="Courier New"/>
                          <a:ea typeface="Courier New"/>
                          <a:cs typeface="Courier New"/>
                          <a:sym typeface="Courier New"/>
                        </a:rPr>
                      </a:br>
                      <a:r>
                        <a:rPr b="0" lang="en-CA" sz="1000">
                          <a:latin typeface="Courier New"/>
                          <a:ea typeface="Courier New"/>
                          <a:cs typeface="Courier New"/>
                          <a:sym typeface="Courier New"/>
                        </a:rPr>
                        <a:t>11111111.11111111.11111111.</a:t>
                      </a:r>
                      <a:r>
                        <a:rPr b="1" lang="en-CA" sz="1000">
                          <a:latin typeface="Courier New"/>
                          <a:ea typeface="Courier New"/>
                          <a:cs typeface="Courier New"/>
                          <a:sym typeface="Courier New"/>
                        </a:rPr>
                        <a:t>11</a:t>
                      </a:r>
                      <a:r>
                        <a:rPr b="0" lang="en-CA" sz="1000">
                          <a:latin typeface="Courier New"/>
                          <a:ea typeface="Courier New"/>
                          <a:cs typeface="Courier New"/>
                          <a:sym typeface="Courier New"/>
                        </a:rPr>
                        <a:t>000000</a:t>
                      </a:r>
                      <a:endParaRPr/>
                    </a:p>
                  </a:txBody>
                  <a:tcPr marT="31750" marB="31750" marR="31750" marL="31750" anchor="ctr"/>
                </a:tc>
                <a:tc>
                  <a:txBody>
                    <a:bodyPr/>
                    <a:lstStyle/>
                    <a:p>
                      <a:pPr indent="0" lvl="0" marL="0" marR="0" rtl="0" algn="l">
                        <a:spcBef>
                          <a:spcPts val="0"/>
                        </a:spcBef>
                        <a:spcAft>
                          <a:spcPts val="0"/>
                        </a:spcAft>
                        <a:buNone/>
                      </a:pPr>
                      <a:r>
                        <a:rPr b="1" lang="en-CA" sz="1000"/>
                        <a:t>4</a:t>
                      </a:r>
                      <a:endParaRPr b="0" sz="1000"/>
                    </a:p>
                  </a:txBody>
                  <a:tcPr marT="31750" marB="31750" marR="31750" marL="31750" anchor="ctr"/>
                </a:tc>
                <a:tc>
                  <a:txBody>
                    <a:bodyPr/>
                    <a:lstStyle/>
                    <a:p>
                      <a:pPr indent="0" lvl="0" marL="0" marR="0" rtl="0" algn="l">
                        <a:spcBef>
                          <a:spcPts val="0"/>
                        </a:spcBef>
                        <a:spcAft>
                          <a:spcPts val="0"/>
                        </a:spcAft>
                        <a:buNone/>
                      </a:pPr>
                      <a:r>
                        <a:rPr b="0" lang="en-CA" sz="1000"/>
                        <a:t>62</a:t>
                      </a:r>
                      <a:endParaRPr/>
                    </a:p>
                  </a:txBody>
                  <a:tcPr marT="31750" marB="31750" marR="31750" marL="31750" anchor="ctr"/>
                </a:tc>
              </a:tr>
              <a:tr h="370850">
                <a:tc>
                  <a:txBody>
                    <a:bodyPr/>
                    <a:lstStyle/>
                    <a:p>
                      <a:pPr indent="0" lvl="0" marL="0" marR="0" rtl="0" algn="l">
                        <a:spcBef>
                          <a:spcPts val="0"/>
                        </a:spcBef>
                        <a:spcAft>
                          <a:spcPts val="0"/>
                        </a:spcAft>
                        <a:buNone/>
                      </a:pPr>
                      <a:r>
                        <a:rPr b="0" lang="en-CA" sz="1000"/>
                        <a:t>/27</a:t>
                      </a:r>
                      <a:endParaRPr/>
                    </a:p>
                  </a:txBody>
                  <a:tcPr marT="31750" marB="31750" marR="31750" marL="31750" anchor="ctr"/>
                </a:tc>
                <a:tc>
                  <a:txBody>
                    <a:bodyPr/>
                    <a:lstStyle/>
                    <a:p>
                      <a:pPr indent="0" lvl="0" marL="0" marR="0" rtl="0" algn="l">
                        <a:spcBef>
                          <a:spcPts val="0"/>
                        </a:spcBef>
                        <a:spcAft>
                          <a:spcPts val="0"/>
                        </a:spcAft>
                        <a:buNone/>
                      </a:pPr>
                      <a:r>
                        <a:rPr b="0" lang="en-CA" sz="1000"/>
                        <a:t>255.255.255.224</a:t>
                      </a:r>
                      <a:endParaRPr/>
                    </a:p>
                  </a:txBody>
                  <a:tcPr marT="31750" marB="31750" marR="31750" marL="31750" anchor="ctr"/>
                </a:tc>
                <a:tc>
                  <a:txBody>
                    <a:bodyPr/>
                    <a:lstStyle/>
                    <a:p>
                      <a:pPr indent="0" lvl="0" marL="0" marR="0" rtl="0" algn="l">
                        <a:spcBef>
                          <a:spcPts val="0"/>
                        </a:spcBef>
                        <a:spcAft>
                          <a:spcPts val="0"/>
                        </a:spcAft>
                        <a:buNone/>
                      </a:pPr>
                      <a:r>
                        <a:rPr b="0" lang="en-CA" sz="1000">
                          <a:latin typeface="Courier New"/>
                          <a:ea typeface="Courier New"/>
                          <a:cs typeface="Courier New"/>
                          <a:sym typeface="Courier New"/>
                        </a:rPr>
                        <a:t>nnnnnnnn.nnnnnnnn.nnnnnnnn.</a:t>
                      </a:r>
                      <a:r>
                        <a:rPr b="1" lang="en-CA" sz="1000">
                          <a:latin typeface="Courier New"/>
                          <a:ea typeface="Courier New"/>
                          <a:cs typeface="Courier New"/>
                          <a:sym typeface="Courier New"/>
                        </a:rPr>
                        <a:t>nnn</a:t>
                      </a:r>
                      <a:r>
                        <a:rPr b="0" lang="en-CA" sz="1000">
                          <a:latin typeface="Courier New"/>
                          <a:ea typeface="Courier New"/>
                          <a:cs typeface="Courier New"/>
                          <a:sym typeface="Courier New"/>
                        </a:rPr>
                        <a:t>hhhhh</a:t>
                      </a:r>
                      <a:br>
                        <a:rPr b="0" lang="en-CA" sz="1000">
                          <a:latin typeface="Courier New"/>
                          <a:ea typeface="Courier New"/>
                          <a:cs typeface="Courier New"/>
                          <a:sym typeface="Courier New"/>
                        </a:rPr>
                      </a:br>
                      <a:r>
                        <a:rPr b="0" lang="en-CA" sz="1000">
                          <a:latin typeface="Courier New"/>
                          <a:ea typeface="Courier New"/>
                          <a:cs typeface="Courier New"/>
                          <a:sym typeface="Courier New"/>
                        </a:rPr>
                        <a:t>11111111.11111111.11111111.</a:t>
                      </a:r>
                      <a:r>
                        <a:rPr b="1" lang="en-CA" sz="1000">
                          <a:latin typeface="Courier New"/>
                          <a:ea typeface="Courier New"/>
                          <a:cs typeface="Courier New"/>
                          <a:sym typeface="Courier New"/>
                        </a:rPr>
                        <a:t>111</a:t>
                      </a:r>
                      <a:r>
                        <a:rPr b="0" lang="en-CA" sz="1000">
                          <a:latin typeface="Courier New"/>
                          <a:ea typeface="Courier New"/>
                          <a:cs typeface="Courier New"/>
                          <a:sym typeface="Courier New"/>
                        </a:rPr>
                        <a:t>00000</a:t>
                      </a:r>
                      <a:endParaRPr/>
                    </a:p>
                  </a:txBody>
                  <a:tcPr marT="31750" marB="31750" marR="31750" marL="31750" anchor="ctr"/>
                </a:tc>
                <a:tc>
                  <a:txBody>
                    <a:bodyPr/>
                    <a:lstStyle/>
                    <a:p>
                      <a:pPr indent="0" lvl="0" marL="0" marR="0" rtl="0" algn="l">
                        <a:spcBef>
                          <a:spcPts val="0"/>
                        </a:spcBef>
                        <a:spcAft>
                          <a:spcPts val="0"/>
                        </a:spcAft>
                        <a:buNone/>
                      </a:pPr>
                      <a:r>
                        <a:rPr b="1" lang="en-CA" sz="1000"/>
                        <a:t>8</a:t>
                      </a:r>
                      <a:endParaRPr b="0" sz="1000"/>
                    </a:p>
                  </a:txBody>
                  <a:tcPr marT="31750" marB="31750" marR="31750" marL="31750" anchor="ctr"/>
                </a:tc>
                <a:tc>
                  <a:txBody>
                    <a:bodyPr/>
                    <a:lstStyle/>
                    <a:p>
                      <a:pPr indent="0" lvl="0" marL="0" marR="0" rtl="0" algn="l">
                        <a:spcBef>
                          <a:spcPts val="0"/>
                        </a:spcBef>
                        <a:spcAft>
                          <a:spcPts val="0"/>
                        </a:spcAft>
                        <a:buNone/>
                      </a:pPr>
                      <a:r>
                        <a:rPr b="0" lang="en-CA" sz="1000"/>
                        <a:t>30</a:t>
                      </a:r>
                      <a:endParaRPr/>
                    </a:p>
                  </a:txBody>
                  <a:tcPr marT="31750" marB="31750" marR="31750" marL="31750" anchor="ctr"/>
                </a:tc>
              </a:tr>
              <a:tr h="370850">
                <a:tc>
                  <a:txBody>
                    <a:bodyPr/>
                    <a:lstStyle/>
                    <a:p>
                      <a:pPr indent="0" lvl="0" marL="0" marR="0" rtl="0" algn="l">
                        <a:spcBef>
                          <a:spcPts val="0"/>
                        </a:spcBef>
                        <a:spcAft>
                          <a:spcPts val="0"/>
                        </a:spcAft>
                        <a:buNone/>
                      </a:pPr>
                      <a:r>
                        <a:rPr b="0" lang="en-CA" sz="1000"/>
                        <a:t>/28</a:t>
                      </a:r>
                      <a:endParaRPr/>
                    </a:p>
                  </a:txBody>
                  <a:tcPr marT="31750" marB="31750" marR="31750" marL="31750" anchor="ctr"/>
                </a:tc>
                <a:tc>
                  <a:txBody>
                    <a:bodyPr/>
                    <a:lstStyle/>
                    <a:p>
                      <a:pPr indent="0" lvl="0" marL="0" marR="0" rtl="0" algn="l">
                        <a:spcBef>
                          <a:spcPts val="0"/>
                        </a:spcBef>
                        <a:spcAft>
                          <a:spcPts val="0"/>
                        </a:spcAft>
                        <a:buNone/>
                      </a:pPr>
                      <a:r>
                        <a:rPr b="0" lang="en-CA" sz="1000"/>
                        <a:t>255.255.255.240</a:t>
                      </a:r>
                      <a:endParaRPr/>
                    </a:p>
                  </a:txBody>
                  <a:tcPr marT="31750" marB="31750" marR="31750" marL="31750" anchor="ctr"/>
                </a:tc>
                <a:tc>
                  <a:txBody>
                    <a:bodyPr/>
                    <a:lstStyle/>
                    <a:p>
                      <a:pPr indent="0" lvl="0" marL="0" marR="0" rtl="0" algn="l">
                        <a:spcBef>
                          <a:spcPts val="0"/>
                        </a:spcBef>
                        <a:spcAft>
                          <a:spcPts val="0"/>
                        </a:spcAft>
                        <a:buNone/>
                      </a:pPr>
                      <a:r>
                        <a:rPr b="0" lang="en-CA" sz="1000">
                          <a:latin typeface="Courier New"/>
                          <a:ea typeface="Courier New"/>
                          <a:cs typeface="Courier New"/>
                          <a:sym typeface="Courier New"/>
                        </a:rPr>
                        <a:t>nnnnnnnn.nnnnnnnn.nnnnnnnn.</a:t>
                      </a:r>
                      <a:r>
                        <a:rPr b="1" lang="en-CA" sz="1000">
                          <a:latin typeface="Courier New"/>
                          <a:ea typeface="Courier New"/>
                          <a:cs typeface="Courier New"/>
                          <a:sym typeface="Courier New"/>
                        </a:rPr>
                        <a:t>nnnn</a:t>
                      </a:r>
                      <a:r>
                        <a:rPr b="0" lang="en-CA" sz="1000">
                          <a:latin typeface="Courier New"/>
                          <a:ea typeface="Courier New"/>
                          <a:cs typeface="Courier New"/>
                          <a:sym typeface="Courier New"/>
                        </a:rPr>
                        <a:t>hhhh</a:t>
                      </a:r>
                      <a:br>
                        <a:rPr b="0" lang="en-CA" sz="1000">
                          <a:latin typeface="Courier New"/>
                          <a:ea typeface="Courier New"/>
                          <a:cs typeface="Courier New"/>
                          <a:sym typeface="Courier New"/>
                        </a:rPr>
                      </a:br>
                      <a:r>
                        <a:rPr b="0" lang="en-CA" sz="1000">
                          <a:latin typeface="Courier New"/>
                          <a:ea typeface="Courier New"/>
                          <a:cs typeface="Courier New"/>
                          <a:sym typeface="Courier New"/>
                        </a:rPr>
                        <a:t>11111111.11111111.11111111.</a:t>
                      </a:r>
                      <a:r>
                        <a:rPr b="1" lang="en-CA" sz="1000">
                          <a:latin typeface="Courier New"/>
                          <a:ea typeface="Courier New"/>
                          <a:cs typeface="Courier New"/>
                          <a:sym typeface="Courier New"/>
                        </a:rPr>
                        <a:t>1111</a:t>
                      </a:r>
                      <a:r>
                        <a:rPr b="0" lang="en-CA" sz="1000">
                          <a:latin typeface="Courier New"/>
                          <a:ea typeface="Courier New"/>
                          <a:cs typeface="Courier New"/>
                          <a:sym typeface="Courier New"/>
                        </a:rPr>
                        <a:t>0000</a:t>
                      </a:r>
                      <a:endParaRPr/>
                    </a:p>
                  </a:txBody>
                  <a:tcPr marT="31750" marB="31750" marR="31750" marL="31750" anchor="ctr"/>
                </a:tc>
                <a:tc>
                  <a:txBody>
                    <a:bodyPr/>
                    <a:lstStyle/>
                    <a:p>
                      <a:pPr indent="0" lvl="0" marL="0" marR="0" rtl="0" algn="l">
                        <a:spcBef>
                          <a:spcPts val="0"/>
                        </a:spcBef>
                        <a:spcAft>
                          <a:spcPts val="0"/>
                        </a:spcAft>
                        <a:buNone/>
                      </a:pPr>
                      <a:r>
                        <a:rPr b="1" lang="en-CA" sz="1000"/>
                        <a:t>16</a:t>
                      </a:r>
                      <a:endParaRPr b="0" sz="1000"/>
                    </a:p>
                  </a:txBody>
                  <a:tcPr marT="31750" marB="31750" marR="31750" marL="31750" anchor="ctr"/>
                </a:tc>
                <a:tc>
                  <a:txBody>
                    <a:bodyPr/>
                    <a:lstStyle/>
                    <a:p>
                      <a:pPr indent="0" lvl="0" marL="0" marR="0" rtl="0" algn="l">
                        <a:spcBef>
                          <a:spcPts val="0"/>
                        </a:spcBef>
                        <a:spcAft>
                          <a:spcPts val="0"/>
                        </a:spcAft>
                        <a:buNone/>
                      </a:pPr>
                      <a:r>
                        <a:rPr b="0" lang="en-CA" sz="1000"/>
                        <a:t>14</a:t>
                      </a:r>
                      <a:endParaRPr/>
                    </a:p>
                  </a:txBody>
                  <a:tcPr marT="31750" marB="31750" marR="31750" marL="31750" anchor="ctr"/>
                </a:tc>
              </a:tr>
              <a:tr h="370850">
                <a:tc>
                  <a:txBody>
                    <a:bodyPr/>
                    <a:lstStyle/>
                    <a:p>
                      <a:pPr indent="0" lvl="0" marL="0" marR="0" rtl="0" algn="l">
                        <a:spcBef>
                          <a:spcPts val="0"/>
                        </a:spcBef>
                        <a:spcAft>
                          <a:spcPts val="0"/>
                        </a:spcAft>
                        <a:buNone/>
                      </a:pPr>
                      <a:r>
                        <a:rPr b="0" lang="en-CA" sz="1000"/>
                        <a:t>/29</a:t>
                      </a:r>
                      <a:endParaRPr/>
                    </a:p>
                  </a:txBody>
                  <a:tcPr marT="31750" marB="31750" marR="31750" marL="31750" anchor="ctr"/>
                </a:tc>
                <a:tc>
                  <a:txBody>
                    <a:bodyPr/>
                    <a:lstStyle/>
                    <a:p>
                      <a:pPr indent="0" lvl="0" marL="0" marR="0" rtl="0" algn="l">
                        <a:spcBef>
                          <a:spcPts val="0"/>
                        </a:spcBef>
                        <a:spcAft>
                          <a:spcPts val="0"/>
                        </a:spcAft>
                        <a:buNone/>
                      </a:pPr>
                      <a:r>
                        <a:rPr b="0" lang="en-CA" sz="1000"/>
                        <a:t>255.255.255.248</a:t>
                      </a:r>
                      <a:endParaRPr/>
                    </a:p>
                  </a:txBody>
                  <a:tcPr marT="31750" marB="31750" marR="31750" marL="31750" anchor="ctr"/>
                </a:tc>
                <a:tc>
                  <a:txBody>
                    <a:bodyPr/>
                    <a:lstStyle/>
                    <a:p>
                      <a:pPr indent="0" lvl="0" marL="0" marR="0" rtl="0" algn="l">
                        <a:spcBef>
                          <a:spcPts val="0"/>
                        </a:spcBef>
                        <a:spcAft>
                          <a:spcPts val="0"/>
                        </a:spcAft>
                        <a:buNone/>
                      </a:pPr>
                      <a:r>
                        <a:rPr b="0" lang="en-CA" sz="1000">
                          <a:latin typeface="Courier New"/>
                          <a:ea typeface="Courier New"/>
                          <a:cs typeface="Courier New"/>
                          <a:sym typeface="Courier New"/>
                        </a:rPr>
                        <a:t>nnnnnnnn.nnnnnnnn.nnnnnnnn.</a:t>
                      </a:r>
                      <a:r>
                        <a:rPr b="1" lang="en-CA" sz="1000">
                          <a:latin typeface="Courier New"/>
                          <a:ea typeface="Courier New"/>
                          <a:cs typeface="Courier New"/>
                          <a:sym typeface="Courier New"/>
                        </a:rPr>
                        <a:t>nnnnn</a:t>
                      </a:r>
                      <a:r>
                        <a:rPr b="0" lang="en-CA" sz="1000">
                          <a:latin typeface="Courier New"/>
                          <a:ea typeface="Courier New"/>
                          <a:cs typeface="Courier New"/>
                          <a:sym typeface="Courier New"/>
                        </a:rPr>
                        <a:t>hhh</a:t>
                      </a:r>
                      <a:br>
                        <a:rPr b="0" lang="en-CA" sz="1000">
                          <a:latin typeface="Courier New"/>
                          <a:ea typeface="Courier New"/>
                          <a:cs typeface="Courier New"/>
                          <a:sym typeface="Courier New"/>
                        </a:rPr>
                      </a:br>
                      <a:r>
                        <a:rPr b="0" lang="en-CA" sz="1000">
                          <a:latin typeface="Courier New"/>
                          <a:ea typeface="Courier New"/>
                          <a:cs typeface="Courier New"/>
                          <a:sym typeface="Courier New"/>
                        </a:rPr>
                        <a:t>11111111.11111111.11111111.</a:t>
                      </a:r>
                      <a:r>
                        <a:rPr b="1" lang="en-CA" sz="1000">
                          <a:latin typeface="Courier New"/>
                          <a:ea typeface="Courier New"/>
                          <a:cs typeface="Courier New"/>
                          <a:sym typeface="Courier New"/>
                        </a:rPr>
                        <a:t>11111</a:t>
                      </a:r>
                      <a:r>
                        <a:rPr b="0" lang="en-CA" sz="1000">
                          <a:latin typeface="Courier New"/>
                          <a:ea typeface="Courier New"/>
                          <a:cs typeface="Courier New"/>
                          <a:sym typeface="Courier New"/>
                        </a:rPr>
                        <a:t>000</a:t>
                      </a:r>
                      <a:endParaRPr/>
                    </a:p>
                  </a:txBody>
                  <a:tcPr marT="31750" marB="31750" marR="31750" marL="31750" anchor="ctr"/>
                </a:tc>
                <a:tc>
                  <a:txBody>
                    <a:bodyPr/>
                    <a:lstStyle/>
                    <a:p>
                      <a:pPr indent="0" lvl="0" marL="0" marR="0" rtl="0" algn="l">
                        <a:spcBef>
                          <a:spcPts val="0"/>
                        </a:spcBef>
                        <a:spcAft>
                          <a:spcPts val="0"/>
                        </a:spcAft>
                        <a:buNone/>
                      </a:pPr>
                      <a:r>
                        <a:rPr b="1" lang="en-CA" sz="1000"/>
                        <a:t>32</a:t>
                      </a:r>
                      <a:endParaRPr b="0" sz="1000"/>
                    </a:p>
                  </a:txBody>
                  <a:tcPr marT="31750" marB="31750" marR="31750" marL="31750" anchor="ctr"/>
                </a:tc>
                <a:tc>
                  <a:txBody>
                    <a:bodyPr/>
                    <a:lstStyle/>
                    <a:p>
                      <a:pPr indent="0" lvl="0" marL="0" marR="0" rtl="0" algn="l">
                        <a:spcBef>
                          <a:spcPts val="0"/>
                        </a:spcBef>
                        <a:spcAft>
                          <a:spcPts val="0"/>
                        </a:spcAft>
                        <a:buNone/>
                      </a:pPr>
                      <a:r>
                        <a:rPr b="0" lang="en-CA" sz="1000"/>
                        <a:t>6</a:t>
                      </a:r>
                      <a:endParaRPr/>
                    </a:p>
                  </a:txBody>
                  <a:tcPr marT="31750" marB="31750" marR="31750" marL="31750" anchor="ctr"/>
                </a:tc>
              </a:tr>
              <a:tr h="370850">
                <a:tc>
                  <a:txBody>
                    <a:bodyPr/>
                    <a:lstStyle/>
                    <a:p>
                      <a:pPr indent="0" lvl="0" marL="0" marR="0" rtl="0" algn="l">
                        <a:spcBef>
                          <a:spcPts val="0"/>
                        </a:spcBef>
                        <a:spcAft>
                          <a:spcPts val="0"/>
                        </a:spcAft>
                        <a:buNone/>
                      </a:pPr>
                      <a:r>
                        <a:rPr b="0" lang="en-CA" sz="1000"/>
                        <a:t>/30</a:t>
                      </a:r>
                      <a:endParaRPr/>
                    </a:p>
                  </a:txBody>
                  <a:tcPr marT="31750" marB="31750" marR="31750" marL="31750" anchor="ctr"/>
                </a:tc>
                <a:tc>
                  <a:txBody>
                    <a:bodyPr/>
                    <a:lstStyle/>
                    <a:p>
                      <a:pPr indent="0" lvl="0" marL="0" marR="0" rtl="0" algn="l">
                        <a:spcBef>
                          <a:spcPts val="0"/>
                        </a:spcBef>
                        <a:spcAft>
                          <a:spcPts val="0"/>
                        </a:spcAft>
                        <a:buNone/>
                      </a:pPr>
                      <a:r>
                        <a:rPr b="0" lang="en-CA" sz="1000"/>
                        <a:t>255.255.255.252</a:t>
                      </a:r>
                      <a:endParaRPr/>
                    </a:p>
                  </a:txBody>
                  <a:tcPr marT="31750" marB="31750" marR="31750" marL="31750" anchor="ctr"/>
                </a:tc>
                <a:tc>
                  <a:txBody>
                    <a:bodyPr/>
                    <a:lstStyle/>
                    <a:p>
                      <a:pPr indent="0" lvl="0" marL="0" marR="0" rtl="0" algn="l">
                        <a:spcBef>
                          <a:spcPts val="0"/>
                        </a:spcBef>
                        <a:spcAft>
                          <a:spcPts val="0"/>
                        </a:spcAft>
                        <a:buNone/>
                      </a:pPr>
                      <a:r>
                        <a:rPr b="0" lang="en-CA" sz="1000">
                          <a:latin typeface="Courier New"/>
                          <a:ea typeface="Courier New"/>
                          <a:cs typeface="Courier New"/>
                          <a:sym typeface="Courier New"/>
                        </a:rPr>
                        <a:t>nnnnnnnn.nnnnnnnn.nnnnnnnn.</a:t>
                      </a:r>
                      <a:r>
                        <a:rPr b="1" lang="en-CA" sz="1000">
                          <a:latin typeface="Courier New"/>
                          <a:ea typeface="Courier New"/>
                          <a:cs typeface="Courier New"/>
                          <a:sym typeface="Courier New"/>
                        </a:rPr>
                        <a:t>nnnnnn</a:t>
                      </a:r>
                      <a:r>
                        <a:rPr b="0" lang="en-CA" sz="1000">
                          <a:latin typeface="Courier New"/>
                          <a:ea typeface="Courier New"/>
                          <a:cs typeface="Courier New"/>
                          <a:sym typeface="Courier New"/>
                        </a:rPr>
                        <a:t>hh</a:t>
                      </a:r>
                      <a:br>
                        <a:rPr b="0" lang="en-CA" sz="1000">
                          <a:latin typeface="Courier New"/>
                          <a:ea typeface="Courier New"/>
                          <a:cs typeface="Courier New"/>
                          <a:sym typeface="Courier New"/>
                        </a:rPr>
                      </a:br>
                      <a:r>
                        <a:rPr b="0" lang="en-CA" sz="1000">
                          <a:latin typeface="Courier New"/>
                          <a:ea typeface="Courier New"/>
                          <a:cs typeface="Courier New"/>
                          <a:sym typeface="Courier New"/>
                        </a:rPr>
                        <a:t>11111111.11111111.11111111.</a:t>
                      </a:r>
                      <a:r>
                        <a:rPr b="1" lang="en-CA" sz="1000">
                          <a:latin typeface="Courier New"/>
                          <a:ea typeface="Courier New"/>
                          <a:cs typeface="Courier New"/>
                          <a:sym typeface="Courier New"/>
                        </a:rPr>
                        <a:t>111111</a:t>
                      </a:r>
                      <a:r>
                        <a:rPr b="0" lang="en-CA" sz="1000">
                          <a:latin typeface="Courier New"/>
                          <a:ea typeface="Courier New"/>
                          <a:cs typeface="Courier New"/>
                          <a:sym typeface="Courier New"/>
                        </a:rPr>
                        <a:t>00</a:t>
                      </a:r>
                      <a:endParaRPr/>
                    </a:p>
                  </a:txBody>
                  <a:tcPr marT="31750" marB="31750" marR="31750" marL="31750" anchor="ctr"/>
                </a:tc>
                <a:tc>
                  <a:txBody>
                    <a:bodyPr/>
                    <a:lstStyle/>
                    <a:p>
                      <a:pPr indent="0" lvl="0" marL="0" marR="0" rtl="0" algn="l">
                        <a:spcBef>
                          <a:spcPts val="0"/>
                        </a:spcBef>
                        <a:spcAft>
                          <a:spcPts val="0"/>
                        </a:spcAft>
                        <a:buNone/>
                      </a:pPr>
                      <a:r>
                        <a:rPr b="1" lang="en-CA" sz="1000"/>
                        <a:t>64</a:t>
                      </a:r>
                      <a:endParaRPr b="0" sz="1000"/>
                    </a:p>
                  </a:txBody>
                  <a:tcPr marT="31750" marB="31750" marR="31750" marL="31750" anchor="ctr"/>
                </a:tc>
                <a:tc>
                  <a:txBody>
                    <a:bodyPr/>
                    <a:lstStyle/>
                    <a:p>
                      <a:pPr indent="0" lvl="0" marL="0" marR="0" rtl="0" algn="l">
                        <a:spcBef>
                          <a:spcPts val="0"/>
                        </a:spcBef>
                        <a:spcAft>
                          <a:spcPts val="0"/>
                        </a:spcAft>
                        <a:buNone/>
                      </a:pPr>
                      <a:r>
                        <a:rPr b="0" lang="en-CA" sz="1000"/>
                        <a:t>2</a:t>
                      </a:r>
                      <a:endParaRPr/>
                    </a:p>
                  </a:txBody>
                  <a:tcPr marT="31750" marB="31750" marR="31750" marL="317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Subnet an IPv4 Network</a:t>
            </a:r>
            <a:br>
              <a:rPr lang="en-CA"/>
            </a:br>
            <a:r>
              <a:rPr lang="en-CA" sz="2400"/>
              <a:t>Video – The Subnet Mask</a:t>
            </a:r>
            <a:endParaRPr sz="2400"/>
          </a:p>
        </p:txBody>
      </p:sp>
      <p:sp>
        <p:nvSpPr>
          <p:cNvPr id="465" name="Google Shape;465;p28"/>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This video will demonstrate the process of subnetting.</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Subnet an IPv4 Network</a:t>
            </a:r>
            <a:br>
              <a:rPr lang="en-CA"/>
            </a:br>
            <a:r>
              <a:rPr lang="en-CA" sz="2400"/>
              <a:t>Video – Subnet with the Magic Number</a:t>
            </a:r>
            <a:endParaRPr sz="2400"/>
          </a:p>
        </p:txBody>
      </p:sp>
      <p:sp>
        <p:nvSpPr>
          <p:cNvPr id="472" name="Google Shape;472;p29"/>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This video will demonstrate subnetting with the magic number.</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
          <p:cNvSpPr txBox="1"/>
          <p:nvPr>
            <p:ph type="ctrTitle"/>
          </p:nvPr>
        </p:nvSpPr>
        <p:spPr>
          <a:xfrm>
            <a:off x="416425" y="1788160"/>
            <a:ext cx="7598042"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CA">
                <a:solidFill>
                  <a:srgbClr val="AEE8FA"/>
                </a:solidFill>
              </a:rPr>
              <a:t>11.1 IPv4 Address Structure</a:t>
            </a:r>
            <a:br>
              <a:rPr lang="en-CA">
                <a:solidFill>
                  <a:srgbClr val="AEE8FA"/>
                </a:solidFill>
              </a:rPr>
            </a:br>
            <a:endParaRPr>
              <a:solidFill>
                <a:srgbClr val="AEE8FA"/>
              </a:solidFill>
            </a:endParaRPr>
          </a:p>
        </p:txBody>
      </p:sp>
    </p:spTree>
  </p:cSld>
  <p:clrMapOvr>
    <a:masterClrMapping/>
  </p:clrMapOvr>
  <p:transition spd="slow">
    <p:wipe dir="l"/>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Subnet an IPv4 Network</a:t>
            </a:r>
            <a:br>
              <a:rPr lang="en-CA"/>
            </a:br>
            <a:r>
              <a:rPr lang="en-CA" sz="2400"/>
              <a:t>Packet Tracer – Subnet an IPv4 Network</a:t>
            </a:r>
            <a:endParaRPr sz="2400"/>
          </a:p>
        </p:txBody>
      </p:sp>
      <p:sp>
        <p:nvSpPr>
          <p:cNvPr id="479" name="Google Shape;479;p30"/>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CA" sz="1600">
                <a:solidFill>
                  <a:srgbClr val="000000"/>
                </a:solidFill>
              </a:rPr>
              <a:t>In this Packet Tracer, you will do the following:</a:t>
            </a:r>
            <a:endParaRPr/>
          </a:p>
          <a:p>
            <a:pPr indent="0" lvl="0" marL="0" rtl="0" algn="l">
              <a:lnSpc>
                <a:spcPct val="100000"/>
              </a:lnSpc>
              <a:spcBef>
                <a:spcPts val="0"/>
              </a:spcBef>
              <a:spcAft>
                <a:spcPts val="0"/>
              </a:spcAft>
              <a:buSzPts val="1600"/>
              <a:buNone/>
            </a:pPr>
            <a:r>
              <a:t/>
            </a:r>
            <a:endParaRPr sz="1600">
              <a:solidFill>
                <a:srgbClr val="000000"/>
              </a:solidFill>
            </a:endParaRPr>
          </a:p>
          <a:p>
            <a:pPr indent="-285750" lvl="0" marL="285750" rtl="0" algn="l">
              <a:lnSpc>
                <a:spcPct val="100000"/>
              </a:lnSpc>
              <a:spcBef>
                <a:spcPts val="600"/>
              </a:spcBef>
              <a:spcAft>
                <a:spcPts val="0"/>
              </a:spcAft>
              <a:buClr>
                <a:schemeClr val="dk2"/>
              </a:buClr>
              <a:buSzPts val="1440"/>
              <a:buFont typeface="Arial"/>
              <a:buChar char="•"/>
            </a:pPr>
            <a:r>
              <a:rPr lang="en-CA" sz="1600">
                <a:solidFill>
                  <a:srgbClr val="000000"/>
                </a:solidFill>
              </a:rPr>
              <a:t>Design an IPv4 Network Subnetting Scheme</a:t>
            </a:r>
            <a:endParaRPr/>
          </a:p>
          <a:p>
            <a:pPr indent="-285750" lvl="0" marL="285750" rtl="0" algn="l">
              <a:lnSpc>
                <a:spcPct val="100000"/>
              </a:lnSpc>
              <a:spcBef>
                <a:spcPts val="1200"/>
              </a:spcBef>
              <a:spcAft>
                <a:spcPts val="0"/>
              </a:spcAft>
              <a:buClr>
                <a:schemeClr val="dk2"/>
              </a:buClr>
              <a:buSzPts val="1440"/>
              <a:buFont typeface="Arial"/>
              <a:buChar char="•"/>
            </a:pPr>
            <a:r>
              <a:rPr lang="en-CA" sz="1600">
                <a:solidFill>
                  <a:srgbClr val="000000"/>
                </a:solidFill>
              </a:rPr>
              <a:t>Configure the Devices</a:t>
            </a:r>
            <a:endParaRPr/>
          </a:p>
          <a:p>
            <a:pPr indent="-285750" lvl="0" marL="285750" rtl="0" algn="l">
              <a:lnSpc>
                <a:spcPct val="100000"/>
              </a:lnSpc>
              <a:spcBef>
                <a:spcPts val="1200"/>
              </a:spcBef>
              <a:spcAft>
                <a:spcPts val="0"/>
              </a:spcAft>
              <a:buClr>
                <a:schemeClr val="dk2"/>
              </a:buClr>
              <a:buSzPts val="1440"/>
              <a:buFont typeface="Arial"/>
              <a:buChar char="•"/>
            </a:pPr>
            <a:r>
              <a:rPr lang="en-CA" sz="1600">
                <a:solidFill>
                  <a:srgbClr val="000000"/>
                </a:solidFill>
              </a:rPr>
              <a:t>Test and Troubleshoot the Network</a:t>
            </a:r>
            <a:endParaRPr/>
          </a:p>
          <a:p>
            <a:pPr indent="-241300" lvl="0" marL="342900" rtl="0" algn="l">
              <a:lnSpc>
                <a:spcPct val="100000"/>
              </a:lnSpc>
              <a:spcBef>
                <a:spcPts val="920"/>
              </a:spcBef>
              <a:spcAft>
                <a:spcPts val="0"/>
              </a:spcAft>
              <a:buSzPts val="1600"/>
              <a:buFont typeface="Arial"/>
              <a:buNone/>
            </a:pPr>
            <a:r>
              <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1"/>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CA">
                <a:solidFill>
                  <a:srgbClr val="AEE8FA"/>
                </a:solidFill>
              </a:rPr>
              <a:t>11.6 Subnet a Slash 16 and a Slash 8 Prefix</a:t>
            </a:r>
            <a:endParaRPr>
              <a:solidFill>
                <a:srgbClr val="AEE8FA"/>
              </a:solidFill>
            </a:endParaRPr>
          </a:p>
        </p:txBody>
      </p:sp>
    </p:spTree>
  </p:cSld>
  <p:clrMapOvr>
    <a:masterClrMapping/>
  </p:clrMapOvr>
  <p:transition spd="slow">
    <p:wipe dir="l"/>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Subnet a Slash 16 and a Slash 8 Prefix</a:t>
            </a:r>
            <a:br>
              <a:rPr lang="en-CA"/>
            </a:br>
            <a:r>
              <a:rPr lang="en-CA" sz="2400"/>
              <a:t>Create Subnets with a Slash 16 prefix</a:t>
            </a:r>
            <a:endParaRPr sz="2400"/>
          </a:p>
        </p:txBody>
      </p:sp>
      <p:sp>
        <p:nvSpPr>
          <p:cNvPr id="492" name="Google Shape;492;p32"/>
          <p:cNvSpPr txBox="1"/>
          <p:nvPr>
            <p:ph idx="1" type="body"/>
          </p:nvPr>
        </p:nvSpPr>
        <p:spPr>
          <a:xfrm>
            <a:off x="347128" y="855419"/>
            <a:ext cx="2875109" cy="3073946"/>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The table highlights all the possible scenarios for subnetting a /16 prefix.</a:t>
            </a:r>
            <a:endParaRPr sz="1600">
              <a:solidFill>
                <a:srgbClr val="000000"/>
              </a:solidFill>
            </a:endParaRPr>
          </a:p>
        </p:txBody>
      </p:sp>
      <p:graphicFrame>
        <p:nvGraphicFramePr>
          <p:cNvPr id="493" name="Google Shape;493;p32"/>
          <p:cNvGraphicFramePr/>
          <p:nvPr/>
        </p:nvGraphicFramePr>
        <p:xfrm>
          <a:off x="3259945" y="617507"/>
          <a:ext cx="3000000" cy="3000000"/>
        </p:xfrm>
        <a:graphic>
          <a:graphicData uri="http://schemas.openxmlformats.org/drawingml/2006/table">
            <a:tbl>
              <a:tblPr bandRow="1" firstRow="1">
                <a:noFill/>
                <a:tableStyleId>{EA285E3E-6FF4-4D17-84D3-F9584FE5AC9B}</a:tableStyleId>
              </a:tblPr>
              <a:tblGrid>
                <a:gridCol w="1003500"/>
                <a:gridCol w="1033200"/>
                <a:gridCol w="2410775"/>
                <a:gridCol w="725500"/>
                <a:gridCol w="663950"/>
              </a:tblGrid>
              <a:tr h="159575">
                <a:tc>
                  <a:txBody>
                    <a:bodyPr/>
                    <a:lstStyle/>
                    <a:p>
                      <a:pPr indent="0" lvl="0" marL="0" marR="0" rtl="0" algn="l">
                        <a:spcBef>
                          <a:spcPts val="0"/>
                        </a:spcBef>
                        <a:spcAft>
                          <a:spcPts val="0"/>
                        </a:spcAft>
                        <a:buNone/>
                      </a:pPr>
                      <a:r>
                        <a:rPr b="1" lang="en-CA" sz="800"/>
                        <a:t>Prefix Length</a:t>
                      </a:r>
                      <a:endParaRPr sz="800"/>
                    </a:p>
                  </a:txBody>
                  <a:tcPr marT="31750" marB="31750" marR="31750" marL="31750" anchor="ctr"/>
                </a:tc>
                <a:tc>
                  <a:txBody>
                    <a:bodyPr/>
                    <a:lstStyle/>
                    <a:p>
                      <a:pPr indent="0" lvl="0" marL="0" marR="0" rtl="0" algn="l">
                        <a:spcBef>
                          <a:spcPts val="0"/>
                        </a:spcBef>
                        <a:spcAft>
                          <a:spcPts val="0"/>
                        </a:spcAft>
                        <a:buNone/>
                      </a:pPr>
                      <a:r>
                        <a:rPr b="1" lang="en-CA" sz="800"/>
                        <a:t>Subnet Mask</a:t>
                      </a:r>
                      <a:endParaRPr sz="800"/>
                    </a:p>
                  </a:txBody>
                  <a:tcPr marT="31750" marB="31750" marR="31750" marL="31750" anchor="ctr"/>
                </a:tc>
                <a:tc>
                  <a:txBody>
                    <a:bodyPr/>
                    <a:lstStyle/>
                    <a:p>
                      <a:pPr indent="0" lvl="0" marL="0" marR="0" rtl="0" algn="l">
                        <a:spcBef>
                          <a:spcPts val="0"/>
                        </a:spcBef>
                        <a:spcAft>
                          <a:spcPts val="0"/>
                        </a:spcAft>
                        <a:buNone/>
                      </a:pPr>
                      <a:r>
                        <a:rPr b="1" lang="en-CA" sz="800"/>
                        <a:t>Network Address (n = network, h = host)</a:t>
                      </a:r>
                      <a:endParaRPr sz="800"/>
                    </a:p>
                  </a:txBody>
                  <a:tcPr marT="31750" marB="31750" marR="31750" marL="31750" anchor="ctr"/>
                </a:tc>
                <a:tc>
                  <a:txBody>
                    <a:bodyPr/>
                    <a:lstStyle/>
                    <a:p>
                      <a:pPr indent="0" lvl="0" marL="0" marR="0" rtl="0" algn="l">
                        <a:spcBef>
                          <a:spcPts val="0"/>
                        </a:spcBef>
                        <a:spcAft>
                          <a:spcPts val="0"/>
                        </a:spcAft>
                        <a:buNone/>
                      </a:pPr>
                      <a:r>
                        <a:rPr b="1" lang="en-CA" sz="800"/>
                        <a:t># of subnets</a:t>
                      </a:r>
                      <a:endParaRPr sz="800"/>
                    </a:p>
                  </a:txBody>
                  <a:tcPr marT="31750" marB="31750" marR="31750" marL="31750" anchor="ctr"/>
                </a:tc>
                <a:tc>
                  <a:txBody>
                    <a:bodyPr/>
                    <a:lstStyle/>
                    <a:p>
                      <a:pPr indent="0" lvl="0" marL="0" marR="0" rtl="0" algn="l">
                        <a:spcBef>
                          <a:spcPts val="0"/>
                        </a:spcBef>
                        <a:spcAft>
                          <a:spcPts val="0"/>
                        </a:spcAft>
                        <a:buNone/>
                      </a:pPr>
                      <a:r>
                        <a:rPr b="1" lang="en-CA" sz="800"/>
                        <a:t># of hosts</a:t>
                      </a:r>
                      <a:endParaRPr sz="800"/>
                    </a:p>
                  </a:txBody>
                  <a:tcPr marT="31750" marB="31750" marR="31750" marL="31750" anchor="ctr"/>
                </a:tc>
              </a:tr>
              <a:tr h="264500">
                <a:tc>
                  <a:txBody>
                    <a:bodyPr/>
                    <a:lstStyle/>
                    <a:p>
                      <a:pPr indent="0" lvl="0" marL="0" marR="0" rtl="0" algn="l">
                        <a:spcBef>
                          <a:spcPts val="0"/>
                        </a:spcBef>
                        <a:spcAft>
                          <a:spcPts val="0"/>
                        </a:spcAft>
                        <a:buNone/>
                      </a:pPr>
                      <a:r>
                        <a:rPr b="0" lang="en-CA" sz="800"/>
                        <a:t>/17</a:t>
                      </a:r>
                      <a:endParaRPr/>
                    </a:p>
                  </a:txBody>
                  <a:tcPr marT="31750" marB="31750" marR="31750" marL="31750" anchor="ctr"/>
                </a:tc>
                <a:tc>
                  <a:txBody>
                    <a:bodyPr/>
                    <a:lstStyle/>
                    <a:p>
                      <a:pPr indent="0" lvl="0" marL="0" marR="0" rtl="0" algn="l">
                        <a:spcBef>
                          <a:spcPts val="0"/>
                        </a:spcBef>
                        <a:spcAft>
                          <a:spcPts val="0"/>
                        </a:spcAft>
                        <a:buNone/>
                      </a:pPr>
                      <a:r>
                        <a:rPr b="0" lang="en-CA" sz="800"/>
                        <a:t>255.255.</a:t>
                      </a:r>
                      <a:r>
                        <a:rPr b="1" lang="en-CA" sz="800"/>
                        <a:t>128</a:t>
                      </a:r>
                      <a:r>
                        <a:rPr b="0" lang="en-CA" sz="800"/>
                        <a:t>.0</a:t>
                      </a:r>
                      <a:endParaRPr/>
                    </a:p>
                  </a:txBody>
                  <a:tcPr marT="31750" marB="31750" marR="31750" marL="31750" anchor="ctr"/>
                </a:tc>
                <a:tc>
                  <a:txBody>
                    <a:bodyPr/>
                    <a:lstStyle/>
                    <a:p>
                      <a:pPr indent="0" lvl="0" marL="0" marR="0" rtl="0" algn="l">
                        <a:spcBef>
                          <a:spcPts val="0"/>
                        </a:spcBef>
                        <a:spcAft>
                          <a:spcPts val="0"/>
                        </a:spcAft>
                        <a:buNone/>
                      </a:pPr>
                      <a:r>
                        <a:rPr b="0" lang="en-CA" sz="800">
                          <a:latin typeface="Courier New"/>
                          <a:ea typeface="Courier New"/>
                          <a:cs typeface="Courier New"/>
                          <a:sym typeface="Courier New"/>
                        </a:rPr>
                        <a:t>nnnnnnnn.nnnnnnnn.</a:t>
                      </a:r>
                      <a:r>
                        <a:rPr b="1" lang="en-CA" sz="800">
                          <a:latin typeface="Courier New"/>
                          <a:ea typeface="Courier New"/>
                          <a:cs typeface="Courier New"/>
                          <a:sym typeface="Courier New"/>
                        </a:rPr>
                        <a:t>n</a:t>
                      </a:r>
                      <a:r>
                        <a:rPr b="0" lang="en-CA" sz="800">
                          <a:latin typeface="Courier New"/>
                          <a:ea typeface="Courier New"/>
                          <a:cs typeface="Courier New"/>
                          <a:sym typeface="Courier New"/>
                        </a:rPr>
                        <a:t>hhhhhhh.hhhhhhhh </a:t>
                      </a:r>
                      <a:br>
                        <a:rPr b="0" lang="en-CA" sz="800">
                          <a:latin typeface="Courier New"/>
                          <a:ea typeface="Courier New"/>
                          <a:cs typeface="Courier New"/>
                          <a:sym typeface="Courier New"/>
                        </a:rPr>
                      </a:br>
                      <a:r>
                        <a:rPr b="0" lang="en-CA" sz="800">
                          <a:latin typeface="Courier New"/>
                          <a:ea typeface="Courier New"/>
                          <a:cs typeface="Courier New"/>
                          <a:sym typeface="Courier New"/>
                        </a:rPr>
                        <a:t>11111111.11111111.</a:t>
                      </a:r>
                      <a:r>
                        <a:rPr b="1" lang="en-CA" sz="800">
                          <a:latin typeface="Courier New"/>
                          <a:ea typeface="Courier New"/>
                          <a:cs typeface="Courier New"/>
                          <a:sym typeface="Courier New"/>
                        </a:rPr>
                        <a:t>1</a:t>
                      </a:r>
                      <a:r>
                        <a:rPr b="0" lang="en-CA" sz="800">
                          <a:latin typeface="Courier New"/>
                          <a:ea typeface="Courier New"/>
                          <a:cs typeface="Courier New"/>
                          <a:sym typeface="Courier New"/>
                        </a:rPr>
                        <a:t>0000000.00000000</a:t>
                      </a:r>
                      <a:endParaRPr/>
                    </a:p>
                  </a:txBody>
                  <a:tcPr marT="31750" marB="31750" marR="31750" marL="31750" anchor="ctr"/>
                </a:tc>
                <a:tc>
                  <a:txBody>
                    <a:bodyPr/>
                    <a:lstStyle/>
                    <a:p>
                      <a:pPr indent="0" lvl="0" marL="0" marR="0" rtl="0" algn="l">
                        <a:spcBef>
                          <a:spcPts val="0"/>
                        </a:spcBef>
                        <a:spcAft>
                          <a:spcPts val="0"/>
                        </a:spcAft>
                        <a:buNone/>
                      </a:pPr>
                      <a:r>
                        <a:rPr b="1" lang="en-CA" sz="800"/>
                        <a:t>2</a:t>
                      </a:r>
                      <a:endParaRPr b="0" sz="800"/>
                    </a:p>
                  </a:txBody>
                  <a:tcPr marT="31750" marB="31750" marR="31750" marL="31750" anchor="ctr"/>
                </a:tc>
                <a:tc>
                  <a:txBody>
                    <a:bodyPr/>
                    <a:lstStyle/>
                    <a:p>
                      <a:pPr indent="0" lvl="0" marL="0" marR="0" rtl="0" algn="l">
                        <a:spcBef>
                          <a:spcPts val="0"/>
                        </a:spcBef>
                        <a:spcAft>
                          <a:spcPts val="0"/>
                        </a:spcAft>
                        <a:buNone/>
                      </a:pPr>
                      <a:r>
                        <a:rPr b="0" lang="en-CA" sz="800"/>
                        <a:t>32766</a:t>
                      </a:r>
                      <a:endParaRPr/>
                    </a:p>
                  </a:txBody>
                  <a:tcPr marT="31750" marB="31750" marR="31750" marL="31750" anchor="ctr"/>
                </a:tc>
              </a:tr>
              <a:tr h="264500">
                <a:tc>
                  <a:txBody>
                    <a:bodyPr/>
                    <a:lstStyle/>
                    <a:p>
                      <a:pPr indent="0" lvl="0" marL="0" marR="0" rtl="0" algn="l">
                        <a:spcBef>
                          <a:spcPts val="0"/>
                        </a:spcBef>
                        <a:spcAft>
                          <a:spcPts val="0"/>
                        </a:spcAft>
                        <a:buNone/>
                      </a:pPr>
                      <a:r>
                        <a:rPr b="0" lang="en-CA" sz="800"/>
                        <a:t>/18</a:t>
                      </a:r>
                      <a:endParaRPr/>
                    </a:p>
                  </a:txBody>
                  <a:tcPr marT="31750" marB="31750" marR="31750" marL="31750" anchor="ctr"/>
                </a:tc>
                <a:tc>
                  <a:txBody>
                    <a:bodyPr/>
                    <a:lstStyle/>
                    <a:p>
                      <a:pPr indent="0" lvl="0" marL="0" marR="0" rtl="0" algn="l">
                        <a:spcBef>
                          <a:spcPts val="0"/>
                        </a:spcBef>
                        <a:spcAft>
                          <a:spcPts val="0"/>
                        </a:spcAft>
                        <a:buNone/>
                      </a:pPr>
                      <a:r>
                        <a:rPr b="0" lang="en-CA" sz="800"/>
                        <a:t>255.255.</a:t>
                      </a:r>
                      <a:r>
                        <a:rPr b="1" lang="en-CA" sz="800">
                          <a:solidFill>
                            <a:schemeClr val="dk1"/>
                          </a:solidFill>
                          <a:latin typeface="Arial"/>
                          <a:ea typeface="Arial"/>
                          <a:cs typeface="Arial"/>
                          <a:sym typeface="Arial"/>
                        </a:rPr>
                        <a:t>192</a:t>
                      </a:r>
                      <a:r>
                        <a:rPr b="0" lang="en-CA" sz="800"/>
                        <a:t>.0</a:t>
                      </a:r>
                      <a:endParaRPr/>
                    </a:p>
                  </a:txBody>
                  <a:tcPr marT="31750" marB="31750" marR="31750" marL="31750" anchor="ctr"/>
                </a:tc>
                <a:tc>
                  <a:txBody>
                    <a:bodyPr/>
                    <a:lstStyle/>
                    <a:p>
                      <a:pPr indent="0" lvl="0" marL="0" marR="0" rtl="0" algn="l">
                        <a:spcBef>
                          <a:spcPts val="0"/>
                        </a:spcBef>
                        <a:spcAft>
                          <a:spcPts val="0"/>
                        </a:spcAft>
                        <a:buNone/>
                      </a:pPr>
                      <a:r>
                        <a:rPr b="0" lang="en-CA" sz="800">
                          <a:latin typeface="Courier New"/>
                          <a:ea typeface="Courier New"/>
                          <a:cs typeface="Courier New"/>
                          <a:sym typeface="Courier New"/>
                        </a:rPr>
                        <a:t>nnnnnnnn.nnnnnnnn.</a:t>
                      </a:r>
                      <a:r>
                        <a:rPr b="1" lang="en-CA" sz="800">
                          <a:latin typeface="Courier New"/>
                          <a:ea typeface="Courier New"/>
                          <a:cs typeface="Courier New"/>
                          <a:sym typeface="Courier New"/>
                        </a:rPr>
                        <a:t>nn</a:t>
                      </a:r>
                      <a:r>
                        <a:rPr b="0" lang="en-CA" sz="800">
                          <a:latin typeface="Courier New"/>
                          <a:ea typeface="Courier New"/>
                          <a:cs typeface="Courier New"/>
                          <a:sym typeface="Courier New"/>
                        </a:rPr>
                        <a:t>hhhhhh.hhhhhhhh </a:t>
                      </a:r>
                      <a:br>
                        <a:rPr b="0" lang="en-CA" sz="800">
                          <a:latin typeface="Courier New"/>
                          <a:ea typeface="Courier New"/>
                          <a:cs typeface="Courier New"/>
                          <a:sym typeface="Courier New"/>
                        </a:rPr>
                      </a:br>
                      <a:r>
                        <a:rPr b="0" lang="en-CA" sz="800">
                          <a:latin typeface="Courier New"/>
                          <a:ea typeface="Courier New"/>
                          <a:cs typeface="Courier New"/>
                          <a:sym typeface="Courier New"/>
                        </a:rPr>
                        <a:t>11111111.11111111.</a:t>
                      </a:r>
                      <a:r>
                        <a:rPr b="1" lang="en-CA" sz="800">
                          <a:latin typeface="Courier New"/>
                          <a:ea typeface="Courier New"/>
                          <a:cs typeface="Courier New"/>
                          <a:sym typeface="Courier New"/>
                        </a:rPr>
                        <a:t>11</a:t>
                      </a:r>
                      <a:r>
                        <a:rPr b="0" lang="en-CA" sz="800">
                          <a:latin typeface="Courier New"/>
                          <a:ea typeface="Courier New"/>
                          <a:cs typeface="Courier New"/>
                          <a:sym typeface="Courier New"/>
                        </a:rPr>
                        <a:t>000000.00000000</a:t>
                      </a:r>
                      <a:endParaRPr/>
                    </a:p>
                  </a:txBody>
                  <a:tcPr marT="31750" marB="31750" marR="31750" marL="31750" anchor="ctr"/>
                </a:tc>
                <a:tc>
                  <a:txBody>
                    <a:bodyPr/>
                    <a:lstStyle/>
                    <a:p>
                      <a:pPr indent="0" lvl="0" marL="0" marR="0" rtl="0" algn="l">
                        <a:spcBef>
                          <a:spcPts val="0"/>
                        </a:spcBef>
                        <a:spcAft>
                          <a:spcPts val="0"/>
                        </a:spcAft>
                        <a:buNone/>
                      </a:pPr>
                      <a:r>
                        <a:rPr b="1" lang="en-CA" sz="800"/>
                        <a:t>4</a:t>
                      </a:r>
                      <a:endParaRPr b="0" sz="800"/>
                    </a:p>
                  </a:txBody>
                  <a:tcPr marT="31750" marB="31750" marR="31750" marL="31750" anchor="ctr"/>
                </a:tc>
                <a:tc>
                  <a:txBody>
                    <a:bodyPr/>
                    <a:lstStyle/>
                    <a:p>
                      <a:pPr indent="0" lvl="0" marL="0" marR="0" rtl="0" algn="l">
                        <a:spcBef>
                          <a:spcPts val="0"/>
                        </a:spcBef>
                        <a:spcAft>
                          <a:spcPts val="0"/>
                        </a:spcAft>
                        <a:buNone/>
                      </a:pPr>
                      <a:r>
                        <a:rPr b="0" lang="en-CA" sz="800"/>
                        <a:t>16382</a:t>
                      </a:r>
                      <a:endParaRPr/>
                    </a:p>
                  </a:txBody>
                  <a:tcPr marT="31750" marB="31750" marR="31750" marL="31750" anchor="ctr"/>
                </a:tc>
              </a:tr>
              <a:tr h="264500">
                <a:tc>
                  <a:txBody>
                    <a:bodyPr/>
                    <a:lstStyle/>
                    <a:p>
                      <a:pPr indent="0" lvl="0" marL="0" marR="0" rtl="0" algn="l">
                        <a:spcBef>
                          <a:spcPts val="0"/>
                        </a:spcBef>
                        <a:spcAft>
                          <a:spcPts val="0"/>
                        </a:spcAft>
                        <a:buNone/>
                      </a:pPr>
                      <a:r>
                        <a:rPr b="0" lang="en-CA" sz="800"/>
                        <a:t>/19</a:t>
                      </a:r>
                      <a:endParaRPr/>
                    </a:p>
                  </a:txBody>
                  <a:tcPr marT="31750" marB="31750" marR="31750" marL="31750" anchor="ctr"/>
                </a:tc>
                <a:tc>
                  <a:txBody>
                    <a:bodyPr/>
                    <a:lstStyle/>
                    <a:p>
                      <a:pPr indent="0" lvl="0" marL="0" marR="0" rtl="0" algn="l">
                        <a:spcBef>
                          <a:spcPts val="0"/>
                        </a:spcBef>
                        <a:spcAft>
                          <a:spcPts val="0"/>
                        </a:spcAft>
                        <a:buNone/>
                      </a:pPr>
                      <a:r>
                        <a:rPr b="0" lang="en-CA" sz="800"/>
                        <a:t>255.255.</a:t>
                      </a:r>
                      <a:r>
                        <a:rPr b="1" lang="en-CA" sz="800">
                          <a:solidFill>
                            <a:schemeClr val="dk1"/>
                          </a:solidFill>
                          <a:latin typeface="Arial"/>
                          <a:ea typeface="Arial"/>
                          <a:cs typeface="Arial"/>
                          <a:sym typeface="Arial"/>
                        </a:rPr>
                        <a:t>224</a:t>
                      </a:r>
                      <a:r>
                        <a:rPr b="0" lang="en-CA" sz="800"/>
                        <a:t>.0</a:t>
                      </a:r>
                      <a:endParaRPr/>
                    </a:p>
                  </a:txBody>
                  <a:tcPr marT="31750" marB="31750" marR="31750" marL="31750" anchor="ctr"/>
                </a:tc>
                <a:tc>
                  <a:txBody>
                    <a:bodyPr/>
                    <a:lstStyle/>
                    <a:p>
                      <a:pPr indent="0" lvl="0" marL="0" marR="0" rtl="0" algn="l">
                        <a:spcBef>
                          <a:spcPts val="0"/>
                        </a:spcBef>
                        <a:spcAft>
                          <a:spcPts val="0"/>
                        </a:spcAft>
                        <a:buNone/>
                      </a:pPr>
                      <a:r>
                        <a:rPr b="0" lang="en-CA" sz="800">
                          <a:latin typeface="Courier New"/>
                          <a:ea typeface="Courier New"/>
                          <a:cs typeface="Courier New"/>
                          <a:sym typeface="Courier New"/>
                        </a:rPr>
                        <a:t>nnnnnnnn.nnnnnnnn.</a:t>
                      </a:r>
                      <a:r>
                        <a:rPr b="1" lang="en-CA" sz="800">
                          <a:latin typeface="Courier New"/>
                          <a:ea typeface="Courier New"/>
                          <a:cs typeface="Courier New"/>
                          <a:sym typeface="Courier New"/>
                        </a:rPr>
                        <a:t>nnn</a:t>
                      </a:r>
                      <a:r>
                        <a:rPr b="0" lang="en-CA" sz="800">
                          <a:latin typeface="Courier New"/>
                          <a:ea typeface="Courier New"/>
                          <a:cs typeface="Courier New"/>
                          <a:sym typeface="Courier New"/>
                        </a:rPr>
                        <a:t>hhhhh.hhhhhhhh </a:t>
                      </a:r>
                      <a:br>
                        <a:rPr b="0" lang="en-CA" sz="800">
                          <a:latin typeface="Courier New"/>
                          <a:ea typeface="Courier New"/>
                          <a:cs typeface="Courier New"/>
                          <a:sym typeface="Courier New"/>
                        </a:rPr>
                      </a:br>
                      <a:r>
                        <a:rPr b="0" lang="en-CA" sz="800">
                          <a:latin typeface="Courier New"/>
                          <a:ea typeface="Courier New"/>
                          <a:cs typeface="Courier New"/>
                          <a:sym typeface="Courier New"/>
                        </a:rPr>
                        <a:t>11111111.11111111.</a:t>
                      </a:r>
                      <a:r>
                        <a:rPr b="1" lang="en-CA" sz="800">
                          <a:latin typeface="Courier New"/>
                          <a:ea typeface="Courier New"/>
                          <a:cs typeface="Courier New"/>
                          <a:sym typeface="Courier New"/>
                        </a:rPr>
                        <a:t>111</a:t>
                      </a:r>
                      <a:r>
                        <a:rPr b="0" lang="en-CA" sz="800">
                          <a:latin typeface="Courier New"/>
                          <a:ea typeface="Courier New"/>
                          <a:cs typeface="Courier New"/>
                          <a:sym typeface="Courier New"/>
                        </a:rPr>
                        <a:t>00000.00000000</a:t>
                      </a:r>
                      <a:endParaRPr/>
                    </a:p>
                  </a:txBody>
                  <a:tcPr marT="31750" marB="31750" marR="31750" marL="31750" anchor="ctr"/>
                </a:tc>
                <a:tc>
                  <a:txBody>
                    <a:bodyPr/>
                    <a:lstStyle/>
                    <a:p>
                      <a:pPr indent="0" lvl="0" marL="0" marR="0" rtl="0" algn="l">
                        <a:spcBef>
                          <a:spcPts val="0"/>
                        </a:spcBef>
                        <a:spcAft>
                          <a:spcPts val="0"/>
                        </a:spcAft>
                        <a:buNone/>
                      </a:pPr>
                      <a:r>
                        <a:rPr b="1" lang="en-CA" sz="800"/>
                        <a:t>8</a:t>
                      </a:r>
                      <a:endParaRPr b="0" sz="800"/>
                    </a:p>
                  </a:txBody>
                  <a:tcPr marT="31750" marB="31750" marR="31750" marL="31750" anchor="ctr"/>
                </a:tc>
                <a:tc>
                  <a:txBody>
                    <a:bodyPr/>
                    <a:lstStyle/>
                    <a:p>
                      <a:pPr indent="0" lvl="0" marL="0" marR="0" rtl="0" algn="l">
                        <a:spcBef>
                          <a:spcPts val="0"/>
                        </a:spcBef>
                        <a:spcAft>
                          <a:spcPts val="0"/>
                        </a:spcAft>
                        <a:buNone/>
                      </a:pPr>
                      <a:r>
                        <a:rPr b="0" lang="en-CA" sz="800"/>
                        <a:t>8190</a:t>
                      </a:r>
                      <a:endParaRPr/>
                    </a:p>
                  </a:txBody>
                  <a:tcPr marT="31750" marB="31750" marR="31750" marL="31750" anchor="ctr"/>
                </a:tc>
              </a:tr>
              <a:tr h="264500">
                <a:tc>
                  <a:txBody>
                    <a:bodyPr/>
                    <a:lstStyle/>
                    <a:p>
                      <a:pPr indent="0" lvl="0" marL="0" marR="0" rtl="0" algn="l">
                        <a:spcBef>
                          <a:spcPts val="0"/>
                        </a:spcBef>
                        <a:spcAft>
                          <a:spcPts val="0"/>
                        </a:spcAft>
                        <a:buNone/>
                      </a:pPr>
                      <a:r>
                        <a:rPr b="0" lang="en-CA" sz="800"/>
                        <a:t>/20</a:t>
                      </a:r>
                      <a:endParaRPr/>
                    </a:p>
                  </a:txBody>
                  <a:tcPr marT="31750" marB="31750" marR="31750" marL="31750" anchor="ctr"/>
                </a:tc>
                <a:tc>
                  <a:txBody>
                    <a:bodyPr/>
                    <a:lstStyle/>
                    <a:p>
                      <a:pPr indent="0" lvl="0" marL="0" marR="0" rtl="0" algn="l">
                        <a:spcBef>
                          <a:spcPts val="0"/>
                        </a:spcBef>
                        <a:spcAft>
                          <a:spcPts val="0"/>
                        </a:spcAft>
                        <a:buNone/>
                      </a:pPr>
                      <a:r>
                        <a:rPr b="0" lang="en-CA" sz="800"/>
                        <a:t>255.255.</a:t>
                      </a:r>
                      <a:r>
                        <a:rPr b="1" lang="en-CA" sz="800">
                          <a:solidFill>
                            <a:schemeClr val="dk1"/>
                          </a:solidFill>
                          <a:latin typeface="Arial"/>
                          <a:ea typeface="Arial"/>
                          <a:cs typeface="Arial"/>
                          <a:sym typeface="Arial"/>
                        </a:rPr>
                        <a:t>240</a:t>
                      </a:r>
                      <a:r>
                        <a:rPr b="0" lang="en-CA" sz="800"/>
                        <a:t>.0</a:t>
                      </a:r>
                      <a:endParaRPr/>
                    </a:p>
                  </a:txBody>
                  <a:tcPr marT="31750" marB="31750" marR="31750" marL="31750" anchor="ctr"/>
                </a:tc>
                <a:tc>
                  <a:txBody>
                    <a:bodyPr/>
                    <a:lstStyle/>
                    <a:p>
                      <a:pPr indent="0" lvl="0" marL="0" marR="0" rtl="0" algn="l">
                        <a:spcBef>
                          <a:spcPts val="0"/>
                        </a:spcBef>
                        <a:spcAft>
                          <a:spcPts val="0"/>
                        </a:spcAft>
                        <a:buNone/>
                      </a:pPr>
                      <a:r>
                        <a:rPr b="0" lang="en-CA" sz="800">
                          <a:latin typeface="Courier New"/>
                          <a:ea typeface="Courier New"/>
                          <a:cs typeface="Courier New"/>
                          <a:sym typeface="Courier New"/>
                        </a:rPr>
                        <a:t>nnnnnnnn.nnnnnnnn.</a:t>
                      </a:r>
                      <a:r>
                        <a:rPr b="1" lang="en-CA" sz="800">
                          <a:latin typeface="Courier New"/>
                          <a:ea typeface="Courier New"/>
                          <a:cs typeface="Courier New"/>
                          <a:sym typeface="Courier New"/>
                        </a:rPr>
                        <a:t>nnnn</a:t>
                      </a:r>
                      <a:r>
                        <a:rPr b="0" lang="en-CA" sz="800">
                          <a:latin typeface="Courier New"/>
                          <a:ea typeface="Courier New"/>
                          <a:cs typeface="Courier New"/>
                          <a:sym typeface="Courier New"/>
                        </a:rPr>
                        <a:t>hhhh.hhhhhhhh </a:t>
                      </a:r>
                      <a:br>
                        <a:rPr b="0" lang="en-CA" sz="800">
                          <a:latin typeface="Courier New"/>
                          <a:ea typeface="Courier New"/>
                          <a:cs typeface="Courier New"/>
                          <a:sym typeface="Courier New"/>
                        </a:rPr>
                      </a:br>
                      <a:r>
                        <a:rPr b="0" lang="en-CA" sz="800">
                          <a:latin typeface="Courier New"/>
                          <a:ea typeface="Courier New"/>
                          <a:cs typeface="Courier New"/>
                          <a:sym typeface="Courier New"/>
                        </a:rPr>
                        <a:t>11111111.11111111.</a:t>
                      </a:r>
                      <a:r>
                        <a:rPr b="1" lang="en-CA" sz="800">
                          <a:latin typeface="Courier New"/>
                          <a:ea typeface="Courier New"/>
                          <a:cs typeface="Courier New"/>
                          <a:sym typeface="Courier New"/>
                        </a:rPr>
                        <a:t>1111</a:t>
                      </a:r>
                      <a:r>
                        <a:rPr b="0" lang="en-CA" sz="800">
                          <a:latin typeface="Courier New"/>
                          <a:ea typeface="Courier New"/>
                          <a:cs typeface="Courier New"/>
                          <a:sym typeface="Courier New"/>
                        </a:rPr>
                        <a:t>0000.00000000</a:t>
                      </a:r>
                      <a:endParaRPr/>
                    </a:p>
                  </a:txBody>
                  <a:tcPr marT="31750" marB="31750" marR="31750" marL="31750" anchor="ctr"/>
                </a:tc>
                <a:tc>
                  <a:txBody>
                    <a:bodyPr/>
                    <a:lstStyle/>
                    <a:p>
                      <a:pPr indent="0" lvl="0" marL="0" marR="0" rtl="0" algn="l">
                        <a:spcBef>
                          <a:spcPts val="0"/>
                        </a:spcBef>
                        <a:spcAft>
                          <a:spcPts val="0"/>
                        </a:spcAft>
                        <a:buNone/>
                      </a:pPr>
                      <a:r>
                        <a:rPr b="1" lang="en-CA" sz="800"/>
                        <a:t>16</a:t>
                      </a:r>
                      <a:endParaRPr b="0" sz="800"/>
                    </a:p>
                  </a:txBody>
                  <a:tcPr marT="31750" marB="31750" marR="31750" marL="31750" anchor="ctr"/>
                </a:tc>
                <a:tc>
                  <a:txBody>
                    <a:bodyPr/>
                    <a:lstStyle/>
                    <a:p>
                      <a:pPr indent="0" lvl="0" marL="0" marR="0" rtl="0" algn="l">
                        <a:spcBef>
                          <a:spcPts val="0"/>
                        </a:spcBef>
                        <a:spcAft>
                          <a:spcPts val="0"/>
                        </a:spcAft>
                        <a:buNone/>
                      </a:pPr>
                      <a:r>
                        <a:rPr b="0" lang="en-CA" sz="800"/>
                        <a:t>4094</a:t>
                      </a:r>
                      <a:endParaRPr/>
                    </a:p>
                  </a:txBody>
                  <a:tcPr marT="31750" marB="31750" marR="31750" marL="31750" anchor="ctr"/>
                </a:tc>
              </a:tr>
              <a:tr h="264500">
                <a:tc>
                  <a:txBody>
                    <a:bodyPr/>
                    <a:lstStyle/>
                    <a:p>
                      <a:pPr indent="0" lvl="0" marL="0" marR="0" rtl="0" algn="l">
                        <a:spcBef>
                          <a:spcPts val="0"/>
                        </a:spcBef>
                        <a:spcAft>
                          <a:spcPts val="0"/>
                        </a:spcAft>
                        <a:buNone/>
                      </a:pPr>
                      <a:r>
                        <a:rPr b="0" lang="en-CA" sz="800"/>
                        <a:t>/21</a:t>
                      </a:r>
                      <a:endParaRPr/>
                    </a:p>
                  </a:txBody>
                  <a:tcPr marT="31750" marB="31750" marR="31750" marL="31750" anchor="ctr"/>
                </a:tc>
                <a:tc>
                  <a:txBody>
                    <a:bodyPr/>
                    <a:lstStyle/>
                    <a:p>
                      <a:pPr indent="0" lvl="0" marL="0" marR="0" rtl="0" algn="l">
                        <a:spcBef>
                          <a:spcPts val="0"/>
                        </a:spcBef>
                        <a:spcAft>
                          <a:spcPts val="0"/>
                        </a:spcAft>
                        <a:buNone/>
                      </a:pPr>
                      <a:r>
                        <a:rPr b="0" lang="en-CA" sz="800"/>
                        <a:t>255.255.</a:t>
                      </a:r>
                      <a:r>
                        <a:rPr b="1" lang="en-CA" sz="800">
                          <a:solidFill>
                            <a:schemeClr val="dk1"/>
                          </a:solidFill>
                          <a:latin typeface="Arial"/>
                          <a:ea typeface="Arial"/>
                          <a:cs typeface="Arial"/>
                          <a:sym typeface="Arial"/>
                        </a:rPr>
                        <a:t>248</a:t>
                      </a:r>
                      <a:r>
                        <a:rPr b="0" lang="en-CA" sz="800"/>
                        <a:t>.0</a:t>
                      </a:r>
                      <a:endParaRPr/>
                    </a:p>
                  </a:txBody>
                  <a:tcPr marT="31750" marB="31750" marR="31750" marL="31750" anchor="ctr"/>
                </a:tc>
                <a:tc>
                  <a:txBody>
                    <a:bodyPr/>
                    <a:lstStyle/>
                    <a:p>
                      <a:pPr indent="0" lvl="0" marL="0" marR="0" rtl="0" algn="l">
                        <a:spcBef>
                          <a:spcPts val="0"/>
                        </a:spcBef>
                        <a:spcAft>
                          <a:spcPts val="0"/>
                        </a:spcAft>
                        <a:buNone/>
                      </a:pPr>
                      <a:r>
                        <a:rPr b="0" lang="en-CA" sz="800">
                          <a:latin typeface="Courier New"/>
                          <a:ea typeface="Courier New"/>
                          <a:cs typeface="Courier New"/>
                          <a:sym typeface="Courier New"/>
                        </a:rPr>
                        <a:t>nnnnnnnn.nnnnnnnn.</a:t>
                      </a:r>
                      <a:r>
                        <a:rPr b="1" lang="en-CA" sz="800">
                          <a:latin typeface="Courier New"/>
                          <a:ea typeface="Courier New"/>
                          <a:cs typeface="Courier New"/>
                          <a:sym typeface="Courier New"/>
                        </a:rPr>
                        <a:t>nnnnn</a:t>
                      </a:r>
                      <a:r>
                        <a:rPr b="0" lang="en-CA" sz="800">
                          <a:latin typeface="Courier New"/>
                          <a:ea typeface="Courier New"/>
                          <a:cs typeface="Courier New"/>
                          <a:sym typeface="Courier New"/>
                        </a:rPr>
                        <a:t>hhh.hhhhhhhh </a:t>
                      </a:r>
                      <a:br>
                        <a:rPr b="0" lang="en-CA" sz="800">
                          <a:latin typeface="Courier New"/>
                          <a:ea typeface="Courier New"/>
                          <a:cs typeface="Courier New"/>
                          <a:sym typeface="Courier New"/>
                        </a:rPr>
                      </a:br>
                      <a:r>
                        <a:rPr b="0" lang="en-CA" sz="800">
                          <a:latin typeface="Courier New"/>
                          <a:ea typeface="Courier New"/>
                          <a:cs typeface="Courier New"/>
                          <a:sym typeface="Courier New"/>
                        </a:rPr>
                        <a:t>11111111.11111111.</a:t>
                      </a:r>
                      <a:r>
                        <a:rPr b="1" lang="en-CA" sz="800">
                          <a:latin typeface="Courier New"/>
                          <a:ea typeface="Courier New"/>
                          <a:cs typeface="Courier New"/>
                          <a:sym typeface="Courier New"/>
                        </a:rPr>
                        <a:t>11111</a:t>
                      </a:r>
                      <a:r>
                        <a:rPr b="0" lang="en-CA" sz="800">
                          <a:latin typeface="Courier New"/>
                          <a:ea typeface="Courier New"/>
                          <a:cs typeface="Courier New"/>
                          <a:sym typeface="Courier New"/>
                        </a:rPr>
                        <a:t>000.00000000</a:t>
                      </a:r>
                      <a:endParaRPr/>
                    </a:p>
                  </a:txBody>
                  <a:tcPr marT="31750" marB="31750" marR="31750" marL="31750" anchor="ctr"/>
                </a:tc>
                <a:tc>
                  <a:txBody>
                    <a:bodyPr/>
                    <a:lstStyle/>
                    <a:p>
                      <a:pPr indent="0" lvl="0" marL="0" marR="0" rtl="0" algn="l">
                        <a:spcBef>
                          <a:spcPts val="0"/>
                        </a:spcBef>
                        <a:spcAft>
                          <a:spcPts val="0"/>
                        </a:spcAft>
                        <a:buNone/>
                      </a:pPr>
                      <a:r>
                        <a:rPr b="1" lang="en-CA" sz="800"/>
                        <a:t>32</a:t>
                      </a:r>
                      <a:endParaRPr b="0" sz="800"/>
                    </a:p>
                  </a:txBody>
                  <a:tcPr marT="31750" marB="31750" marR="31750" marL="31750" anchor="ctr"/>
                </a:tc>
                <a:tc>
                  <a:txBody>
                    <a:bodyPr/>
                    <a:lstStyle/>
                    <a:p>
                      <a:pPr indent="0" lvl="0" marL="0" marR="0" rtl="0" algn="l">
                        <a:spcBef>
                          <a:spcPts val="0"/>
                        </a:spcBef>
                        <a:spcAft>
                          <a:spcPts val="0"/>
                        </a:spcAft>
                        <a:buNone/>
                      </a:pPr>
                      <a:r>
                        <a:rPr b="0" lang="en-CA" sz="800"/>
                        <a:t>2046</a:t>
                      </a:r>
                      <a:endParaRPr/>
                    </a:p>
                  </a:txBody>
                  <a:tcPr marT="31750" marB="31750" marR="31750" marL="31750" anchor="ctr"/>
                </a:tc>
              </a:tr>
              <a:tr h="264500">
                <a:tc>
                  <a:txBody>
                    <a:bodyPr/>
                    <a:lstStyle/>
                    <a:p>
                      <a:pPr indent="0" lvl="0" marL="0" marR="0" rtl="0" algn="l">
                        <a:spcBef>
                          <a:spcPts val="0"/>
                        </a:spcBef>
                        <a:spcAft>
                          <a:spcPts val="0"/>
                        </a:spcAft>
                        <a:buNone/>
                      </a:pPr>
                      <a:r>
                        <a:rPr b="0" lang="en-CA" sz="800"/>
                        <a:t>/22</a:t>
                      </a:r>
                      <a:endParaRPr/>
                    </a:p>
                  </a:txBody>
                  <a:tcPr marT="31750" marB="31750" marR="31750" marL="31750" anchor="ctr"/>
                </a:tc>
                <a:tc>
                  <a:txBody>
                    <a:bodyPr/>
                    <a:lstStyle/>
                    <a:p>
                      <a:pPr indent="0" lvl="0" marL="0" marR="0" rtl="0" algn="l">
                        <a:spcBef>
                          <a:spcPts val="0"/>
                        </a:spcBef>
                        <a:spcAft>
                          <a:spcPts val="0"/>
                        </a:spcAft>
                        <a:buNone/>
                      </a:pPr>
                      <a:r>
                        <a:rPr b="0" lang="en-CA" sz="800"/>
                        <a:t>255.255.</a:t>
                      </a:r>
                      <a:r>
                        <a:rPr b="1" lang="en-CA" sz="800">
                          <a:solidFill>
                            <a:schemeClr val="dk1"/>
                          </a:solidFill>
                          <a:latin typeface="Arial"/>
                          <a:ea typeface="Arial"/>
                          <a:cs typeface="Arial"/>
                          <a:sym typeface="Arial"/>
                        </a:rPr>
                        <a:t>252</a:t>
                      </a:r>
                      <a:r>
                        <a:rPr b="0" lang="en-CA" sz="800"/>
                        <a:t>.0</a:t>
                      </a:r>
                      <a:endParaRPr/>
                    </a:p>
                  </a:txBody>
                  <a:tcPr marT="31750" marB="31750" marR="31750" marL="31750" anchor="ctr"/>
                </a:tc>
                <a:tc>
                  <a:txBody>
                    <a:bodyPr/>
                    <a:lstStyle/>
                    <a:p>
                      <a:pPr indent="0" lvl="0" marL="0" marR="0" rtl="0" algn="l">
                        <a:spcBef>
                          <a:spcPts val="0"/>
                        </a:spcBef>
                        <a:spcAft>
                          <a:spcPts val="0"/>
                        </a:spcAft>
                        <a:buNone/>
                      </a:pPr>
                      <a:r>
                        <a:rPr b="0" lang="en-CA" sz="800">
                          <a:latin typeface="Courier New"/>
                          <a:ea typeface="Courier New"/>
                          <a:cs typeface="Courier New"/>
                          <a:sym typeface="Courier New"/>
                        </a:rPr>
                        <a:t>nnnnnnnn.nnnnnnnn.</a:t>
                      </a:r>
                      <a:r>
                        <a:rPr b="1" lang="en-CA" sz="800">
                          <a:latin typeface="Courier New"/>
                          <a:ea typeface="Courier New"/>
                          <a:cs typeface="Courier New"/>
                          <a:sym typeface="Courier New"/>
                        </a:rPr>
                        <a:t>nnnnnn</a:t>
                      </a:r>
                      <a:r>
                        <a:rPr b="0" lang="en-CA" sz="800">
                          <a:latin typeface="Courier New"/>
                          <a:ea typeface="Courier New"/>
                          <a:cs typeface="Courier New"/>
                          <a:sym typeface="Courier New"/>
                        </a:rPr>
                        <a:t>hh.hhhhhhhh </a:t>
                      </a:r>
                      <a:br>
                        <a:rPr b="0" lang="en-CA" sz="800">
                          <a:latin typeface="Courier New"/>
                          <a:ea typeface="Courier New"/>
                          <a:cs typeface="Courier New"/>
                          <a:sym typeface="Courier New"/>
                        </a:rPr>
                      </a:br>
                      <a:r>
                        <a:rPr b="0" lang="en-CA" sz="800">
                          <a:latin typeface="Courier New"/>
                          <a:ea typeface="Courier New"/>
                          <a:cs typeface="Courier New"/>
                          <a:sym typeface="Courier New"/>
                        </a:rPr>
                        <a:t>11111111.11111111.</a:t>
                      </a:r>
                      <a:r>
                        <a:rPr b="1" lang="en-CA" sz="800">
                          <a:latin typeface="Courier New"/>
                          <a:ea typeface="Courier New"/>
                          <a:cs typeface="Courier New"/>
                          <a:sym typeface="Courier New"/>
                        </a:rPr>
                        <a:t>111111</a:t>
                      </a:r>
                      <a:r>
                        <a:rPr b="0" lang="en-CA" sz="800">
                          <a:latin typeface="Courier New"/>
                          <a:ea typeface="Courier New"/>
                          <a:cs typeface="Courier New"/>
                          <a:sym typeface="Courier New"/>
                        </a:rPr>
                        <a:t>00.00000000</a:t>
                      </a:r>
                      <a:endParaRPr/>
                    </a:p>
                  </a:txBody>
                  <a:tcPr marT="31750" marB="31750" marR="31750" marL="31750" anchor="ctr"/>
                </a:tc>
                <a:tc>
                  <a:txBody>
                    <a:bodyPr/>
                    <a:lstStyle/>
                    <a:p>
                      <a:pPr indent="0" lvl="0" marL="0" marR="0" rtl="0" algn="l">
                        <a:spcBef>
                          <a:spcPts val="0"/>
                        </a:spcBef>
                        <a:spcAft>
                          <a:spcPts val="0"/>
                        </a:spcAft>
                        <a:buNone/>
                      </a:pPr>
                      <a:r>
                        <a:rPr b="1" lang="en-CA" sz="800"/>
                        <a:t>64</a:t>
                      </a:r>
                      <a:endParaRPr b="0" sz="800"/>
                    </a:p>
                  </a:txBody>
                  <a:tcPr marT="31750" marB="31750" marR="31750" marL="31750" anchor="ctr"/>
                </a:tc>
                <a:tc>
                  <a:txBody>
                    <a:bodyPr/>
                    <a:lstStyle/>
                    <a:p>
                      <a:pPr indent="0" lvl="0" marL="0" marR="0" rtl="0" algn="l">
                        <a:spcBef>
                          <a:spcPts val="0"/>
                        </a:spcBef>
                        <a:spcAft>
                          <a:spcPts val="0"/>
                        </a:spcAft>
                        <a:buNone/>
                      </a:pPr>
                      <a:r>
                        <a:rPr b="0" lang="en-CA" sz="800"/>
                        <a:t>1022</a:t>
                      </a:r>
                      <a:endParaRPr/>
                    </a:p>
                  </a:txBody>
                  <a:tcPr marT="31750" marB="31750" marR="31750" marL="31750" anchor="ctr"/>
                </a:tc>
              </a:tr>
              <a:tr h="264500">
                <a:tc>
                  <a:txBody>
                    <a:bodyPr/>
                    <a:lstStyle/>
                    <a:p>
                      <a:pPr indent="0" lvl="0" marL="0" marR="0" rtl="0" algn="l">
                        <a:spcBef>
                          <a:spcPts val="0"/>
                        </a:spcBef>
                        <a:spcAft>
                          <a:spcPts val="0"/>
                        </a:spcAft>
                        <a:buNone/>
                      </a:pPr>
                      <a:r>
                        <a:rPr b="0" lang="en-CA" sz="800"/>
                        <a:t>/23</a:t>
                      </a:r>
                      <a:endParaRPr/>
                    </a:p>
                  </a:txBody>
                  <a:tcPr marT="31750" marB="31750" marR="31750" marL="31750" anchor="ctr"/>
                </a:tc>
                <a:tc>
                  <a:txBody>
                    <a:bodyPr/>
                    <a:lstStyle/>
                    <a:p>
                      <a:pPr indent="0" lvl="0" marL="0" marR="0" rtl="0" algn="l">
                        <a:spcBef>
                          <a:spcPts val="0"/>
                        </a:spcBef>
                        <a:spcAft>
                          <a:spcPts val="0"/>
                        </a:spcAft>
                        <a:buNone/>
                      </a:pPr>
                      <a:r>
                        <a:rPr b="0" lang="en-CA" sz="800"/>
                        <a:t>255.255.</a:t>
                      </a:r>
                      <a:r>
                        <a:rPr b="1" lang="en-CA" sz="800">
                          <a:solidFill>
                            <a:schemeClr val="dk1"/>
                          </a:solidFill>
                          <a:latin typeface="Arial"/>
                          <a:ea typeface="Arial"/>
                          <a:cs typeface="Arial"/>
                          <a:sym typeface="Arial"/>
                        </a:rPr>
                        <a:t>254</a:t>
                      </a:r>
                      <a:r>
                        <a:rPr b="0" lang="en-CA" sz="800"/>
                        <a:t>.0</a:t>
                      </a:r>
                      <a:endParaRPr/>
                    </a:p>
                  </a:txBody>
                  <a:tcPr marT="31750" marB="31750" marR="31750" marL="31750" anchor="ctr"/>
                </a:tc>
                <a:tc>
                  <a:txBody>
                    <a:bodyPr/>
                    <a:lstStyle/>
                    <a:p>
                      <a:pPr indent="0" lvl="0" marL="0" marR="0" rtl="0" algn="l">
                        <a:spcBef>
                          <a:spcPts val="0"/>
                        </a:spcBef>
                        <a:spcAft>
                          <a:spcPts val="0"/>
                        </a:spcAft>
                        <a:buNone/>
                      </a:pPr>
                      <a:r>
                        <a:rPr b="0" lang="en-CA" sz="800">
                          <a:latin typeface="Courier New"/>
                          <a:ea typeface="Courier New"/>
                          <a:cs typeface="Courier New"/>
                          <a:sym typeface="Courier New"/>
                        </a:rPr>
                        <a:t>nnnnnnnn.nnnnnnnn.</a:t>
                      </a:r>
                      <a:r>
                        <a:rPr b="1" lang="en-CA" sz="800">
                          <a:latin typeface="Courier New"/>
                          <a:ea typeface="Courier New"/>
                          <a:cs typeface="Courier New"/>
                          <a:sym typeface="Courier New"/>
                        </a:rPr>
                        <a:t>nnnnnnn</a:t>
                      </a:r>
                      <a:r>
                        <a:rPr b="0" lang="en-CA" sz="800">
                          <a:latin typeface="Courier New"/>
                          <a:ea typeface="Courier New"/>
                          <a:cs typeface="Courier New"/>
                          <a:sym typeface="Courier New"/>
                        </a:rPr>
                        <a:t>h.hhhhhhhh </a:t>
                      </a:r>
                      <a:br>
                        <a:rPr b="0" lang="en-CA" sz="800">
                          <a:latin typeface="Courier New"/>
                          <a:ea typeface="Courier New"/>
                          <a:cs typeface="Courier New"/>
                          <a:sym typeface="Courier New"/>
                        </a:rPr>
                      </a:br>
                      <a:r>
                        <a:rPr b="0" lang="en-CA" sz="800">
                          <a:latin typeface="Courier New"/>
                          <a:ea typeface="Courier New"/>
                          <a:cs typeface="Courier New"/>
                          <a:sym typeface="Courier New"/>
                        </a:rPr>
                        <a:t>11111111.11111111.</a:t>
                      </a:r>
                      <a:r>
                        <a:rPr b="1" lang="en-CA" sz="800">
                          <a:latin typeface="Courier New"/>
                          <a:ea typeface="Courier New"/>
                          <a:cs typeface="Courier New"/>
                          <a:sym typeface="Courier New"/>
                        </a:rPr>
                        <a:t>1111111</a:t>
                      </a:r>
                      <a:r>
                        <a:rPr b="0" lang="en-CA" sz="800">
                          <a:latin typeface="Courier New"/>
                          <a:ea typeface="Courier New"/>
                          <a:cs typeface="Courier New"/>
                          <a:sym typeface="Courier New"/>
                        </a:rPr>
                        <a:t>0.00000000</a:t>
                      </a:r>
                      <a:endParaRPr/>
                    </a:p>
                  </a:txBody>
                  <a:tcPr marT="31750" marB="31750" marR="31750" marL="31750" anchor="ctr"/>
                </a:tc>
                <a:tc>
                  <a:txBody>
                    <a:bodyPr/>
                    <a:lstStyle/>
                    <a:p>
                      <a:pPr indent="0" lvl="0" marL="0" marR="0" rtl="0" algn="l">
                        <a:spcBef>
                          <a:spcPts val="0"/>
                        </a:spcBef>
                        <a:spcAft>
                          <a:spcPts val="0"/>
                        </a:spcAft>
                        <a:buNone/>
                      </a:pPr>
                      <a:r>
                        <a:rPr b="1" lang="en-CA" sz="800"/>
                        <a:t>128</a:t>
                      </a:r>
                      <a:endParaRPr b="0" sz="800"/>
                    </a:p>
                  </a:txBody>
                  <a:tcPr marT="31750" marB="31750" marR="31750" marL="31750" anchor="ctr"/>
                </a:tc>
                <a:tc>
                  <a:txBody>
                    <a:bodyPr/>
                    <a:lstStyle/>
                    <a:p>
                      <a:pPr indent="0" lvl="0" marL="0" marR="0" rtl="0" algn="l">
                        <a:spcBef>
                          <a:spcPts val="0"/>
                        </a:spcBef>
                        <a:spcAft>
                          <a:spcPts val="0"/>
                        </a:spcAft>
                        <a:buNone/>
                      </a:pPr>
                      <a:r>
                        <a:rPr b="0" lang="en-CA" sz="800"/>
                        <a:t>510</a:t>
                      </a:r>
                      <a:endParaRPr/>
                    </a:p>
                  </a:txBody>
                  <a:tcPr marT="31750" marB="31750" marR="31750" marL="31750" anchor="ctr"/>
                </a:tc>
              </a:tr>
              <a:tr h="264500">
                <a:tc>
                  <a:txBody>
                    <a:bodyPr/>
                    <a:lstStyle/>
                    <a:p>
                      <a:pPr indent="0" lvl="0" marL="0" marR="0" rtl="0" algn="l">
                        <a:spcBef>
                          <a:spcPts val="0"/>
                        </a:spcBef>
                        <a:spcAft>
                          <a:spcPts val="0"/>
                        </a:spcAft>
                        <a:buNone/>
                      </a:pPr>
                      <a:r>
                        <a:rPr b="0" lang="en-CA" sz="800"/>
                        <a:t>/24</a:t>
                      </a:r>
                      <a:endParaRPr/>
                    </a:p>
                  </a:txBody>
                  <a:tcPr marT="31750" marB="31750" marR="31750" marL="31750" anchor="ctr"/>
                </a:tc>
                <a:tc>
                  <a:txBody>
                    <a:bodyPr/>
                    <a:lstStyle/>
                    <a:p>
                      <a:pPr indent="0" lvl="0" marL="0" marR="0" rtl="0" algn="l">
                        <a:spcBef>
                          <a:spcPts val="0"/>
                        </a:spcBef>
                        <a:spcAft>
                          <a:spcPts val="0"/>
                        </a:spcAft>
                        <a:buNone/>
                      </a:pPr>
                      <a:r>
                        <a:rPr b="0" lang="en-CA" sz="800"/>
                        <a:t>255.255.</a:t>
                      </a:r>
                      <a:r>
                        <a:rPr b="1" lang="en-CA" sz="800">
                          <a:solidFill>
                            <a:schemeClr val="dk1"/>
                          </a:solidFill>
                          <a:latin typeface="Arial"/>
                          <a:ea typeface="Arial"/>
                          <a:cs typeface="Arial"/>
                          <a:sym typeface="Arial"/>
                        </a:rPr>
                        <a:t>255</a:t>
                      </a:r>
                      <a:r>
                        <a:rPr b="0" lang="en-CA" sz="800"/>
                        <a:t>.</a:t>
                      </a:r>
                      <a:r>
                        <a:rPr b="1" lang="en-CA" sz="800"/>
                        <a:t>0</a:t>
                      </a:r>
                      <a:endParaRPr/>
                    </a:p>
                  </a:txBody>
                  <a:tcPr marT="31750" marB="31750" marR="31750" marL="31750" anchor="ctr"/>
                </a:tc>
                <a:tc>
                  <a:txBody>
                    <a:bodyPr/>
                    <a:lstStyle/>
                    <a:p>
                      <a:pPr indent="0" lvl="0" marL="0" marR="0" rtl="0" algn="l">
                        <a:spcBef>
                          <a:spcPts val="0"/>
                        </a:spcBef>
                        <a:spcAft>
                          <a:spcPts val="0"/>
                        </a:spcAft>
                        <a:buNone/>
                      </a:pPr>
                      <a:r>
                        <a:rPr b="0" lang="en-CA" sz="800">
                          <a:latin typeface="Courier New"/>
                          <a:ea typeface="Courier New"/>
                          <a:cs typeface="Courier New"/>
                          <a:sym typeface="Courier New"/>
                        </a:rPr>
                        <a:t>nnnnnnnn.nnnnnnnn.</a:t>
                      </a:r>
                      <a:r>
                        <a:rPr b="1" lang="en-CA" sz="800">
                          <a:latin typeface="Courier New"/>
                          <a:ea typeface="Courier New"/>
                          <a:cs typeface="Courier New"/>
                          <a:sym typeface="Courier New"/>
                        </a:rPr>
                        <a:t>nnnnnnnn</a:t>
                      </a:r>
                      <a:r>
                        <a:rPr b="0" lang="en-CA" sz="800">
                          <a:latin typeface="Courier New"/>
                          <a:ea typeface="Courier New"/>
                          <a:cs typeface="Courier New"/>
                          <a:sym typeface="Courier New"/>
                        </a:rPr>
                        <a:t>.hhhhhhhh </a:t>
                      </a:r>
                      <a:br>
                        <a:rPr b="0" lang="en-CA" sz="800">
                          <a:latin typeface="Courier New"/>
                          <a:ea typeface="Courier New"/>
                          <a:cs typeface="Courier New"/>
                          <a:sym typeface="Courier New"/>
                        </a:rPr>
                      </a:br>
                      <a:r>
                        <a:rPr b="0" lang="en-CA" sz="800">
                          <a:latin typeface="Courier New"/>
                          <a:ea typeface="Courier New"/>
                          <a:cs typeface="Courier New"/>
                          <a:sym typeface="Courier New"/>
                        </a:rPr>
                        <a:t>11111111.11111111.</a:t>
                      </a:r>
                      <a:r>
                        <a:rPr b="1" lang="en-CA" sz="800">
                          <a:latin typeface="Courier New"/>
                          <a:ea typeface="Courier New"/>
                          <a:cs typeface="Courier New"/>
                          <a:sym typeface="Courier New"/>
                        </a:rPr>
                        <a:t>11111111</a:t>
                      </a:r>
                      <a:r>
                        <a:rPr b="0" lang="en-CA" sz="800">
                          <a:latin typeface="Courier New"/>
                          <a:ea typeface="Courier New"/>
                          <a:cs typeface="Courier New"/>
                          <a:sym typeface="Courier New"/>
                        </a:rPr>
                        <a:t>.00000000</a:t>
                      </a:r>
                      <a:endParaRPr/>
                    </a:p>
                  </a:txBody>
                  <a:tcPr marT="31750" marB="31750" marR="31750" marL="31750" anchor="ctr"/>
                </a:tc>
                <a:tc>
                  <a:txBody>
                    <a:bodyPr/>
                    <a:lstStyle/>
                    <a:p>
                      <a:pPr indent="0" lvl="0" marL="0" marR="0" rtl="0" algn="l">
                        <a:spcBef>
                          <a:spcPts val="0"/>
                        </a:spcBef>
                        <a:spcAft>
                          <a:spcPts val="0"/>
                        </a:spcAft>
                        <a:buNone/>
                      </a:pPr>
                      <a:r>
                        <a:rPr b="1" lang="en-CA" sz="800"/>
                        <a:t>256</a:t>
                      </a:r>
                      <a:endParaRPr b="0" sz="800"/>
                    </a:p>
                  </a:txBody>
                  <a:tcPr marT="31750" marB="31750" marR="31750" marL="31750" anchor="ctr"/>
                </a:tc>
                <a:tc>
                  <a:txBody>
                    <a:bodyPr/>
                    <a:lstStyle/>
                    <a:p>
                      <a:pPr indent="0" lvl="0" marL="0" marR="0" rtl="0" algn="l">
                        <a:spcBef>
                          <a:spcPts val="0"/>
                        </a:spcBef>
                        <a:spcAft>
                          <a:spcPts val="0"/>
                        </a:spcAft>
                        <a:buNone/>
                      </a:pPr>
                      <a:r>
                        <a:rPr b="0" lang="en-CA" sz="800"/>
                        <a:t>254</a:t>
                      </a:r>
                      <a:endParaRPr/>
                    </a:p>
                  </a:txBody>
                  <a:tcPr marT="31750" marB="31750" marR="31750" marL="31750" anchor="ctr"/>
                </a:tc>
              </a:tr>
              <a:tr h="264500">
                <a:tc>
                  <a:txBody>
                    <a:bodyPr/>
                    <a:lstStyle/>
                    <a:p>
                      <a:pPr indent="0" lvl="0" marL="0" marR="0" rtl="0" algn="l">
                        <a:spcBef>
                          <a:spcPts val="0"/>
                        </a:spcBef>
                        <a:spcAft>
                          <a:spcPts val="0"/>
                        </a:spcAft>
                        <a:buNone/>
                      </a:pPr>
                      <a:r>
                        <a:rPr b="0" lang="en-CA" sz="800"/>
                        <a:t>/25</a:t>
                      </a:r>
                      <a:endParaRPr/>
                    </a:p>
                  </a:txBody>
                  <a:tcPr marT="31750" marB="31750" marR="31750" marL="31750" anchor="ctr"/>
                </a:tc>
                <a:tc>
                  <a:txBody>
                    <a:bodyPr/>
                    <a:lstStyle/>
                    <a:p>
                      <a:pPr indent="0" lvl="0" marL="0" marR="0" rtl="0" algn="l">
                        <a:spcBef>
                          <a:spcPts val="0"/>
                        </a:spcBef>
                        <a:spcAft>
                          <a:spcPts val="0"/>
                        </a:spcAft>
                        <a:buNone/>
                      </a:pPr>
                      <a:r>
                        <a:rPr b="0" lang="en-CA" sz="800"/>
                        <a:t>255.255.</a:t>
                      </a:r>
                      <a:r>
                        <a:rPr b="1" lang="en-CA" sz="800">
                          <a:solidFill>
                            <a:schemeClr val="dk1"/>
                          </a:solidFill>
                          <a:latin typeface="Arial"/>
                          <a:ea typeface="Arial"/>
                          <a:cs typeface="Arial"/>
                          <a:sym typeface="Arial"/>
                        </a:rPr>
                        <a:t>255</a:t>
                      </a:r>
                      <a:r>
                        <a:rPr b="0" lang="en-CA" sz="800"/>
                        <a:t>.</a:t>
                      </a:r>
                      <a:r>
                        <a:rPr b="1" lang="en-CA" sz="800"/>
                        <a:t>128</a:t>
                      </a:r>
                      <a:endParaRPr/>
                    </a:p>
                  </a:txBody>
                  <a:tcPr marT="31750" marB="31750" marR="31750" marL="31750" anchor="ctr"/>
                </a:tc>
                <a:tc>
                  <a:txBody>
                    <a:bodyPr/>
                    <a:lstStyle/>
                    <a:p>
                      <a:pPr indent="0" lvl="0" marL="0" marR="0" rtl="0" algn="l">
                        <a:spcBef>
                          <a:spcPts val="0"/>
                        </a:spcBef>
                        <a:spcAft>
                          <a:spcPts val="0"/>
                        </a:spcAft>
                        <a:buNone/>
                      </a:pPr>
                      <a:r>
                        <a:rPr b="0" lang="en-CA" sz="800">
                          <a:latin typeface="Courier New"/>
                          <a:ea typeface="Courier New"/>
                          <a:cs typeface="Courier New"/>
                          <a:sym typeface="Courier New"/>
                        </a:rPr>
                        <a:t>nnnnnnnn.nnnnnnnn.</a:t>
                      </a:r>
                      <a:r>
                        <a:rPr b="1" lang="en-CA" sz="800">
                          <a:latin typeface="Courier New"/>
                          <a:ea typeface="Courier New"/>
                          <a:cs typeface="Courier New"/>
                          <a:sym typeface="Courier New"/>
                        </a:rPr>
                        <a:t>nnnnnnnn.n</a:t>
                      </a:r>
                      <a:r>
                        <a:rPr b="0" lang="en-CA" sz="800">
                          <a:latin typeface="Courier New"/>
                          <a:ea typeface="Courier New"/>
                          <a:cs typeface="Courier New"/>
                          <a:sym typeface="Courier New"/>
                        </a:rPr>
                        <a:t>hhhhhhh </a:t>
                      </a:r>
                      <a:br>
                        <a:rPr b="0" lang="en-CA" sz="800">
                          <a:latin typeface="Courier New"/>
                          <a:ea typeface="Courier New"/>
                          <a:cs typeface="Courier New"/>
                          <a:sym typeface="Courier New"/>
                        </a:rPr>
                      </a:br>
                      <a:r>
                        <a:rPr b="0" lang="en-CA" sz="800">
                          <a:latin typeface="Courier New"/>
                          <a:ea typeface="Courier New"/>
                          <a:cs typeface="Courier New"/>
                          <a:sym typeface="Courier New"/>
                        </a:rPr>
                        <a:t>11111111.11111111.</a:t>
                      </a:r>
                      <a:r>
                        <a:rPr b="1" lang="en-CA" sz="800">
                          <a:latin typeface="Courier New"/>
                          <a:ea typeface="Courier New"/>
                          <a:cs typeface="Courier New"/>
                          <a:sym typeface="Courier New"/>
                        </a:rPr>
                        <a:t>11111111.1</a:t>
                      </a:r>
                      <a:r>
                        <a:rPr b="0" lang="en-CA" sz="800">
                          <a:latin typeface="Courier New"/>
                          <a:ea typeface="Courier New"/>
                          <a:cs typeface="Courier New"/>
                          <a:sym typeface="Courier New"/>
                        </a:rPr>
                        <a:t>0000000</a:t>
                      </a:r>
                      <a:endParaRPr/>
                    </a:p>
                  </a:txBody>
                  <a:tcPr marT="31750" marB="31750" marR="31750" marL="31750" anchor="ctr"/>
                </a:tc>
                <a:tc>
                  <a:txBody>
                    <a:bodyPr/>
                    <a:lstStyle/>
                    <a:p>
                      <a:pPr indent="0" lvl="0" marL="0" marR="0" rtl="0" algn="l">
                        <a:spcBef>
                          <a:spcPts val="0"/>
                        </a:spcBef>
                        <a:spcAft>
                          <a:spcPts val="0"/>
                        </a:spcAft>
                        <a:buNone/>
                      </a:pPr>
                      <a:r>
                        <a:rPr b="1" lang="en-CA" sz="800"/>
                        <a:t>512</a:t>
                      </a:r>
                      <a:endParaRPr b="0" sz="800"/>
                    </a:p>
                  </a:txBody>
                  <a:tcPr marT="31750" marB="31750" marR="31750" marL="31750" anchor="ctr"/>
                </a:tc>
                <a:tc>
                  <a:txBody>
                    <a:bodyPr/>
                    <a:lstStyle/>
                    <a:p>
                      <a:pPr indent="0" lvl="0" marL="0" marR="0" rtl="0" algn="l">
                        <a:spcBef>
                          <a:spcPts val="0"/>
                        </a:spcBef>
                        <a:spcAft>
                          <a:spcPts val="0"/>
                        </a:spcAft>
                        <a:buNone/>
                      </a:pPr>
                      <a:r>
                        <a:rPr b="0" lang="en-CA" sz="800"/>
                        <a:t>126</a:t>
                      </a:r>
                      <a:endParaRPr/>
                    </a:p>
                  </a:txBody>
                  <a:tcPr marT="31750" marB="31750" marR="31750" marL="31750" anchor="ctr"/>
                </a:tc>
              </a:tr>
              <a:tr h="264500">
                <a:tc>
                  <a:txBody>
                    <a:bodyPr/>
                    <a:lstStyle/>
                    <a:p>
                      <a:pPr indent="0" lvl="0" marL="0" marR="0" rtl="0" algn="l">
                        <a:spcBef>
                          <a:spcPts val="0"/>
                        </a:spcBef>
                        <a:spcAft>
                          <a:spcPts val="0"/>
                        </a:spcAft>
                        <a:buNone/>
                      </a:pPr>
                      <a:r>
                        <a:rPr b="0" lang="en-CA" sz="800"/>
                        <a:t>/26</a:t>
                      </a:r>
                      <a:endParaRPr/>
                    </a:p>
                  </a:txBody>
                  <a:tcPr marT="31750" marB="31750" marR="31750" marL="31750" anchor="ctr"/>
                </a:tc>
                <a:tc>
                  <a:txBody>
                    <a:bodyPr/>
                    <a:lstStyle/>
                    <a:p>
                      <a:pPr indent="0" lvl="0" marL="0" marR="0" rtl="0" algn="l">
                        <a:spcBef>
                          <a:spcPts val="0"/>
                        </a:spcBef>
                        <a:spcAft>
                          <a:spcPts val="0"/>
                        </a:spcAft>
                        <a:buNone/>
                      </a:pPr>
                      <a:r>
                        <a:rPr b="0" lang="en-CA" sz="800"/>
                        <a:t>255.255.</a:t>
                      </a:r>
                      <a:r>
                        <a:rPr b="1" lang="en-CA" sz="800">
                          <a:solidFill>
                            <a:schemeClr val="dk1"/>
                          </a:solidFill>
                          <a:latin typeface="Arial"/>
                          <a:ea typeface="Arial"/>
                          <a:cs typeface="Arial"/>
                          <a:sym typeface="Arial"/>
                        </a:rPr>
                        <a:t>255</a:t>
                      </a:r>
                      <a:r>
                        <a:rPr b="0" lang="en-CA" sz="800"/>
                        <a:t>.</a:t>
                      </a:r>
                      <a:r>
                        <a:rPr b="1" lang="en-CA" sz="800"/>
                        <a:t>192</a:t>
                      </a:r>
                      <a:endParaRPr/>
                    </a:p>
                  </a:txBody>
                  <a:tcPr marT="31750" marB="31750" marR="31750" marL="31750" anchor="ctr"/>
                </a:tc>
                <a:tc>
                  <a:txBody>
                    <a:bodyPr/>
                    <a:lstStyle/>
                    <a:p>
                      <a:pPr indent="0" lvl="0" marL="0" marR="0" rtl="0" algn="l">
                        <a:spcBef>
                          <a:spcPts val="0"/>
                        </a:spcBef>
                        <a:spcAft>
                          <a:spcPts val="0"/>
                        </a:spcAft>
                        <a:buNone/>
                      </a:pPr>
                      <a:r>
                        <a:rPr b="0" lang="en-CA" sz="800">
                          <a:latin typeface="Courier New"/>
                          <a:ea typeface="Courier New"/>
                          <a:cs typeface="Courier New"/>
                          <a:sym typeface="Courier New"/>
                        </a:rPr>
                        <a:t>nnnnnnnn.nnnnnnnn.</a:t>
                      </a:r>
                      <a:r>
                        <a:rPr b="1" lang="en-CA" sz="800">
                          <a:latin typeface="Courier New"/>
                          <a:ea typeface="Courier New"/>
                          <a:cs typeface="Courier New"/>
                          <a:sym typeface="Courier New"/>
                        </a:rPr>
                        <a:t>nnnnnnnn.nn</a:t>
                      </a:r>
                      <a:r>
                        <a:rPr b="0" lang="en-CA" sz="800">
                          <a:latin typeface="Courier New"/>
                          <a:ea typeface="Courier New"/>
                          <a:cs typeface="Courier New"/>
                          <a:sym typeface="Courier New"/>
                        </a:rPr>
                        <a:t>hhhhhh </a:t>
                      </a:r>
                      <a:br>
                        <a:rPr b="0" lang="en-CA" sz="800">
                          <a:latin typeface="Courier New"/>
                          <a:ea typeface="Courier New"/>
                          <a:cs typeface="Courier New"/>
                          <a:sym typeface="Courier New"/>
                        </a:rPr>
                      </a:br>
                      <a:r>
                        <a:rPr b="0" lang="en-CA" sz="800">
                          <a:latin typeface="Courier New"/>
                          <a:ea typeface="Courier New"/>
                          <a:cs typeface="Courier New"/>
                          <a:sym typeface="Courier New"/>
                        </a:rPr>
                        <a:t>11111111.11111111.</a:t>
                      </a:r>
                      <a:r>
                        <a:rPr b="1" lang="en-CA" sz="800">
                          <a:latin typeface="Courier New"/>
                          <a:ea typeface="Courier New"/>
                          <a:cs typeface="Courier New"/>
                          <a:sym typeface="Courier New"/>
                        </a:rPr>
                        <a:t>11111111.11</a:t>
                      </a:r>
                      <a:r>
                        <a:rPr b="0" lang="en-CA" sz="800">
                          <a:latin typeface="Courier New"/>
                          <a:ea typeface="Courier New"/>
                          <a:cs typeface="Courier New"/>
                          <a:sym typeface="Courier New"/>
                        </a:rPr>
                        <a:t>000000</a:t>
                      </a:r>
                      <a:endParaRPr/>
                    </a:p>
                  </a:txBody>
                  <a:tcPr marT="31750" marB="31750" marR="31750" marL="31750" anchor="ctr"/>
                </a:tc>
                <a:tc>
                  <a:txBody>
                    <a:bodyPr/>
                    <a:lstStyle/>
                    <a:p>
                      <a:pPr indent="0" lvl="0" marL="0" marR="0" rtl="0" algn="l">
                        <a:spcBef>
                          <a:spcPts val="0"/>
                        </a:spcBef>
                        <a:spcAft>
                          <a:spcPts val="0"/>
                        </a:spcAft>
                        <a:buNone/>
                      </a:pPr>
                      <a:r>
                        <a:rPr b="1" lang="en-CA" sz="800"/>
                        <a:t>1024</a:t>
                      </a:r>
                      <a:endParaRPr b="0" sz="800"/>
                    </a:p>
                  </a:txBody>
                  <a:tcPr marT="31750" marB="31750" marR="31750" marL="31750" anchor="ctr"/>
                </a:tc>
                <a:tc>
                  <a:txBody>
                    <a:bodyPr/>
                    <a:lstStyle/>
                    <a:p>
                      <a:pPr indent="0" lvl="0" marL="0" marR="0" rtl="0" algn="l">
                        <a:spcBef>
                          <a:spcPts val="0"/>
                        </a:spcBef>
                        <a:spcAft>
                          <a:spcPts val="0"/>
                        </a:spcAft>
                        <a:buNone/>
                      </a:pPr>
                      <a:r>
                        <a:rPr b="0" lang="en-CA" sz="800"/>
                        <a:t>62</a:t>
                      </a:r>
                      <a:endParaRPr/>
                    </a:p>
                  </a:txBody>
                  <a:tcPr marT="31750" marB="31750" marR="31750" marL="31750" anchor="ctr"/>
                </a:tc>
              </a:tr>
              <a:tr h="264500">
                <a:tc>
                  <a:txBody>
                    <a:bodyPr/>
                    <a:lstStyle/>
                    <a:p>
                      <a:pPr indent="0" lvl="0" marL="0" marR="0" rtl="0" algn="l">
                        <a:spcBef>
                          <a:spcPts val="0"/>
                        </a:spcBef>
                        <a:spcAft>
                          <a:spcPts val="0"/>
                        </a:spcAft>
                        <a:buNone/>
                      </a:pPr>
                      <a:r>
                        <a:rPr b="0" lang="en-CA" sz="800"/>
                        <a:t>/27</a:t>
                      </a:r>
                      <a:endParaRPr/>
                    </a:p>
                  </a:txBody>
                  <a:tcPr marT="31750" marB="31750" marR="31750" marL="31750" anchor="ctr"/>
                </a:tc>
                <a:tc>
                  <a:txBody>
                    <a:bodyPr/>
                    <a:lstStyle/>
                    <a:p>
                      <a:pPr indent="0" lvl="0" marL="0" marR="0" rtl="0" algn="l">
                        <a:spcBef>
                          <a:spcPts val="0"/>
                        </a:spcBef>
                        <a:spcAft>
                          <a:spcPts val="0"/>
                        </a:spcAft>
                        <a:buNone/>
                      </a:pPr>
                      <a:r>
                        <a:rPr b="0" lang="en-CA" sz="800"/>
                        <a:t>255.255.</a:t>
                      </a:r>
                      <a:r>
                        <a:rPr b="1" lang="en-CA" sz="800">
                          <a:solidFill>
                            <a:schemeClr val="dk1"/>
                          </a:solidFill>
                          <a:latin typeface="Arial"/>
                          <a:ea typeface="Arial"/>
                          <a:cs typeface="Arial"/>
                          <a:sym typeface="Arial"/>
                        </a:rPr>
                        <a:t>255</a:t>
                      </a:r>
                      <a:r>
                        <a:rPr b="0" lang="en-CA" sz="800"/>
                        <a:t>.</a:t>
                      </a:r>
                      <a:r>
                        <a:rPr b="1" lang="en-CA" sz="800"/>
                        <a:t>224</a:t>
                      </a:r>
                      <a:endParaRPr/>
                    </a:p>
                  </a:txBody>
                  <a:tcPr marT="31750" marB="31750" marR="31750" marL="31750" anchor="ctr"/>
                </a:tc>
                <a:tc>
                  <a:txBody>
                    <a:bodyPr/>
                    <a:lstStyle/>
                    <a:p>
                      <a:pPr indent="0" lvl="0" marL="0" marR="0" rtl="0" algn="l">
                        <a:spcBef>
                          <a:spcPts val="0"/>
                        </a:spcBef>
                        <a:spcAft>
                          <a:spcPts val="0"/>
                        </a:spcAft>
                        <a:buNone/>
                      </a:pPr>
                      <a:r>
                        <a:rPr b="0" lang="en-CA" sz="800">
                          <a:latin typeface="Courier New"/>
                          <a:ea typeface="Courier New"/>
                          <a:cs typeface="Courier New"/>
                          <a:sym typeface="Courier New"/>
                        </a:rPr>
                        <a:t>nnnnnnnn.nnnnnnnn.</a:t>
                      </a:r>
                      <a:r>
                        <a:rPr b="1" lang="en-CA" sz="800">
                          <a:latin typeface="Courier New"/>
                          <a:ea typeface="Courier New"/>
                          <a:cs typeface="Courier New"/>
                          <a:sym typeface="Courier New"/>
                        </a:rPr>
                        <a:t>nnnnnnnn.nnn</a:t>
                      </a:r>
                      <a:r>
                        <a:rPr b="0" lang="en-CA" sz="800">
                          <a:latin typeface="Courier New"/>
                          <a:ea typeface="Courier New"/>
                          <a:cs typeface="Courier New"/>
                          <a:sym typeface="Courier New"/>
                        </a:rPr>
                        <a:t>hhhhh </a:t>
                      </a:r>
                      <a:br>
                        <a:rPr b="0" lang="en-CA" sz="800">
                          <a:latin typeface="Courier New"/>
                          <a:ea typeface="Courier New"/>
                          <a:cs typeface="Courier New"/>
                          <a:sym typeface="Courier New"/>
                        </a:rPr>
                      </a:br>
                      <a:r>
                        <a:rPr b="0" lang="en-CA" sz="800">
                          <a:latin typeface="Courier New"/>
                          <a:ea typeface="Courier New"/>
                          <a:cs typeface="Courier New"/>
                          <a:sym typeface="Courier New"/>
                        </a:rPr>
                        <a:t>11111111.11111111.</a:t>
                      </a:r>
                      <a:r>
                        <a:rPr b="1" lang="en-CA" sz="800">
                          <a:latin typeface="Courier New"/>
                          <a:ea typeface="Courier New"/>
                          <a:cs typeface="Courier New"/>
                          <a:sym typeface="Courier New"/>
                        </a:rPr>
                        <a:t>11111111.111</a:t>
                      </a:r>
                      <a:r>
                        <a:rPr b="0" lang="en-CA" sz="800">
                          <a:latin typeface="Courier New"/>
                          <a:ea typeface="Courier New"/>
                          <a:cs typeface="Courier New"/>
                          <a:sym typeface="Courier New"/>
                        </a:rPr>
                        <a:t>00000</a:t>
                      </a:r>
                      <a:endParaRPr/>
                    </a:p>
                  </a:txBody>
                  <a:tcPr marT="31750" marB="31750" marR="31750" marL="31750" anchor="ctr"/>
                </a:tc>
                <a:tc>
                  <a:txBody>
                    <a:bodyPr/>
                    <a:lstStyle/>
                    <a:p>
                      <a:pPr indent="0" lvl="0" marL="0" marR="0" rtl="0" algn="l">
                        <a:spcBef>
                          <a:spcPts val="0"/>
                        </a:spcBef>
                        <a:spcAft>
                          <a:spcPts val="0"/>
                        </a:spcAft>
                        <a:buNone/>
                      </a:pPr>
                      <a:r>
                        <a:rPr b="1" lang="en-CA" sz="800"/>
                        <a:t>2048</a:t>
                      </a:r>
                      <a:endParaRPr b="0" sz="800"/>
                    </a:p>
                  </a:txBody>
                  <a:tcPr marT="31750" marB="31750" marR="31750" marL="31750" anchor="ctr"/>
                </a:tc>
                <a:tc>
                  <a:txBody>
                    <a:bodyPr/>
                    <a:lstStyle/>
                    <a:p>
                      <a:pPr indent="0" lvl="0" marL="0" marR="0" rtl="0" algn="l">
                        <a:spcBef>
                          <a:spcPts val="0"/>
                        </a:spcBef>
                        <a:spcAft>
                          <a:spcPts val="0"/>
                        </a:spcAft>
                        <a:buNone/>
                      </a:pPr>
                      <a:r>
                        <a:rPr b="0" lang="en-CA" sz="800"/>
                        <a:t>30</a:t>
                      </a:r>
                      <a:endParaRPr/>
                    </a:p>
                  </a:txBody>
                  <a:tcPr marT="31750" marB="31750" marR="31750" marL="31750" anchor="ctr"/>
                </a:tc>
              </a:tr>
              <a:tr h="264500">
                <a:tc>
                  <a:txBody>
                    <a:bodyPr/>
                    <a:lstStyle/>
                    <a:p>
                      <a:pPr indent="0" lvl="0" marL="0" marR="0" rtl="0" algn="l">
                        <a:spcBef>
                          <a:spcPts val="0"/>
                        </a:spcBef>
                        <a:spcAft>
                          <a:spcPts val="0"/>
                        </a:spcAft>
                        <a:buNone/>
                      </a:pPr>
                      <a:r>
                        <a:rPr b="0" lang="en-CA" sz="800"/>
                        <a:t>/28</a:t>
                      </a:r>
                      <a:endParaRPr/>
                    </a:p>
                  </a:txBody>
                  <a:tcPr marT="31750" marB="31750" marR="31750" marL="31750" anchor="ctr"/>
                </a:tc>
                <a:tc>
                  <a:txBody>
                    <a:bodyPr/>
                    <a:lstStyle/>
                    <a:p>
                      <a:pPr indent="0" lvl="0" marL="0" marR="0" rtl="0" algn="l">
                        <a:spcBef>
                          <a:spcPts val="0"/>
                        </a:spcBef>
                        <a:spcAft>
                          <a:spcPts val="0"/>
                        </a:spcAft>
                        <a:buNone/>
                      </a:pPr>
                      <a:r>
                        <a:rPr b="0" lang="en-CA" sz="800"/>
                        <a:t>255.255</a:t>
                      </a:r>
                      <a:r>
                        <a:rPr b="1" lang="en-CA" sz="800">
                          <a:solidFill>
                            <a:schemeClr val="dk1"/>
                          </a:solidFill>
                          <a:latin typeface="Arial"/>
                          <a:ea typeface="Arial"/>
                          <a:cs typeface="Arial"/>
                          <a:sym typeface="Arial"/>
                        </a:rPr>
                        <a:t>.255.</a:t>
                      </a:r>
                      <a:r>
                        <a:rPr b="1" lang="en-CA" sz="800"/>
                        <a:t>240</a:t>
                      </a:r>
                      <a:endParaRPr/>
                    </a:p>
                  </a:txBody>
                  <a:tcPr marT="31750" marB="31750" marR="31750" marL="31750" anchor="ctr"/>
                </a:tc>
                <a:tc>
                  <a:txBody>
                    <a:bodyPr/>
                    <a:lstStyle/>
                    <a:p>
                      <a:pPr indent="0" lvl="0" marL="0" marR="0" rtl="0" algn="l">
                        <a:spcBef>
                          <a:spcPts val="0"/>
                        </a:spcBef>
                        <a:spcAft>
                          <a:spcPts val="0"/>
                        </a:spcAft>
                        <a:buNone/>
                      </a:pPr>
                      <a:r>
                        <a:rPr b="0" lang="en-CA" sz="800">
                          <a:latin typeface="Courier New"/>
                          <a:ea typeface="Courier New"/>
                          <a:cs typeface="Courier New"/>
                          <a:sym typeface="Courier New"/>
                        </a:rPr>
                        <a:t>nnnnnnnn.nnnnnnnn.</a:t>
                      </a:r>
                      <a:r>
                        <a:rPr b="1" lang="en-CA" sz="800">
                          <a:latin typeface="Courier New"/>
                          <a:ea typeface="Courier New"/>
                          <a:cs typeface="Courier New"/>
                          <a:sym typeface="Courier New"/>
                        </a:rPr>
                        <a:t>nnnnnnnn.nnnn</a:t>
                      </a:r>
                      <a:r>
                        <a:rPr b="0" lang="en-CA" sz="800">
                          <a:latin typeface="Courier New"/>
                          <a:ea typeface="Courier New"/>
                          <a:cs typeface="Courier New"/>
                          <a:sym typeface="Courier New"/>
                        </a:rPr>
                        <a:t>hhhh </a:t>
                      </a:r>
                      <a:br>
                        <a:rPr b="0" lang="en-CA" sz="800">
                          <a:latin typeface="Courier New"/>
                          <a:ea typeface="Courier New"/>
                          <a:cs typeface="Courier New"/>
                          <a:sym typeface="Courier New"/>
                        </a:rPr>
                      </a:br>
                      <a:r>
                        <a:rPr b="0" lang="en-CA" sz="800">
                          <a:latin typeface="Courier New"/>
                          <a:ea typeface="Courier New"/>
                          <a:cs typeface="Courier New"/>
                          <a:sym typeface="Courier New"/>
                        </a:rPr>
                        <a:t>11111111.11111111.</a:t>
                      </a:r>
                      <a:r>
                        <a:rPr b="1" lang="en-CA" sz="800">
                          <a:latin typeface="Courier New"/>
                          <a:ea typeface="Courier New"/>
                          <a:cs typeface="Courier New"/>
                          <a:sym typeface="Courier New"/>
                        </a:rPr>
                        <a:t>11111111.1111</a:t>
                      </a:r>
                      <a:r>
                        <a:rPr b="0" lang="en-CA" sz="800">
                          <a:latin typeface="Courier New"/>
                          <a:ea typeface="Courier New"/>
                          <a:cs typeface="Courier New"/>
                          <a:sym typeface="Courier New"/>
                        </a:rPr>
                        <a:t>0000</a:t>
                      </a:r>
                      <a:endParaRPr/>
                    </a:p>
                  </a:txBody>
                  <a:tcPr marT="31750" marB="31750" marR="31750" marL="31750" anchor="ctr"/>
                </a:tc>
                <a:tc>
                  <a:txBody>
                    <a:bodyPr/>
                    <a:lstStyle/>
                    <a:p>
                      <a:pPr indent="0" lvl="0" marL="0" marR="0" rtl="0" algn="l">
                        <a:spcBef>
                          <a:spcPts val="0"/>
                        </a:spcBef>
                        <a:spcAft>
                          <a:spcPts val="0"/>
                        </a:spcAft>
                        <a:buNone/>
                      </a:pPr>
                      <a:r>
                        <a:rPr b="1" lang="en-CA" sz="800"/>
                        <a:t>4096</a:t>
                      </a:r>
                      <a:endParaRPr b="0" sz="800"/>
                    </a:p>
                  </a:txBody>
                  <a:tcPr marT="31750" marB="31750" marR="31750" marL="31750" anchor="ctr"/>
                </a:tc>
                <a:tc>
                  <a:txBody>
                    <a:bodyPr/>
                    <a:lstStyle/>
                    <a:p>
                      <a:pPr indent="0" lvl="0" marL="0" marR="0" rtl="0" algn="l">
                        <a:spcBef>
                          <a:spcPts val="0"/>
                        </a:spcBef>
                        <a:spcAft>
                          <a:spcPts val="0"/>
                        </a:spcAft>
                        <a:buNone/>
                      </a:pPr>
                      <a:r>
                        <a:rPr b="0" lang="en-CA" sz="800"/>
                        <a:t>14</a:t>
                      </a:r>
                      <a:endParaRPr/>
                    </a:p>
                  </a:txBody>
                  <a:tcPr marT="31750" marB="31750" marR="31750" marL="31750" anchor="ctr"/>
                </a:tc>
              </a:tr>
              <a:tr h="264500">
                <a:tc>
                  <a:txBody>
                    <a:bodyPr/>
                    <a:lstStyle/>
                    <a:p>
                      <a:pPr indent="0" lvl="0" marL="0" marR="0" rtl="0" algn="l">
                        <a:spcBef>
                          <a:spcPts val="0"/>
                        </a:spcBef>
                        <a:spcAft>
                          <a:spcPts val="0"/>
                        </a:spcAft>
                        <a:buNone/>
                      </a:pPr>
                      <a:r>
                        <a:rPr b="0" lang="en-CA" sz="800"/>
                        <a:t>/29</a:t>
                      </a:r>
                      <a:endParaRPr/>
                    </a:p>
                  </a:txBody>
                  <a:tcPr marT="31750" marB="31750" marR="31750" marL="31750" anchor="ctr"/>
                </a:tc>
                <a:tc>
                  <a:txBody>
                    <a:bodyPr/>
                    <a:lstStyle/>
                    <a:p>
                      <a:pPr indent="0" lvl="0" marL="0" marR="0" rtl="0" algn="l">
                        <a:spcBef>
                          <a:spcPts val="0"/>
                        </a:spcBef>
                        <a:spcAft>
                          <a:spcPts val="0"/>
                        </a:spcAft>
                        <a:buNone/>
                      </a:pPr>
                      <a:r>
                        <a:rPr b="0" lang="en-CA" sz="800"/>
                        <a:t>255.255.</a:t>
                      </a:r>
                      <a:r>
                        <a:rPr b="1" lang="en-CA" sz="800">
                          <a:solidFill>
                            <a:schemeClr val="dk1"/>
                          </a:solidFill>
                          <a:latin typeface="Arial"/>
                          <a:ea typeface="Arial"/>
                          <a:cs typeface="Arial"/>
                          <a:sym typeface="Arial"/>
                        </a:rPr>
                        <a:t>255</a:t>
                      </a:r>
                      <a:r>
                        <a:rPr b="0" lang="en-CA" sz="800"/>
                        <a:t>.</a:t>
                      </a:r>
                      <a:r>
                        <a:rPr b="1" lang="en-CA" sz="800"/>
                        <a:t>248</a:t>
                      </a:r>
                      <a:endParaRPr/>
                    </a:p>
                  </a:txBody>
                  <a:tcPr marT="31750" marB="31750" marR="31750" marL="31750" anchor="ctr"/>
                </a:tc>
                <a:tc>
                  <a:txBody>
                    <a:bodyPr/>
                    <a:lstStyle/>
                    <a:p>
                      <a:pPr indent="0" lvl="0" marL="0" marR="0" rtl="0" algn="l">
                        <a:spcBef>
                          <a:spcPts val="0"/>
                        </a:spcBef>
                        <a:spcAft>
                          <a:spcPts val="0"/>
                        </a:spcAft>
                        <a:buNone/>
                      </a:pPr>
                      <a:r>
                        <a:rPr b="0" lang="en-CA" sz="800">
                          <a:latin typeface="Courier New"/>
                          <a:ea typeface="Courier New"/>
                          <a:cs typeface="Courier New"/>
                          <a:sym typeface="Courier New"/>
                        </a:rPr>
                        <a:t>nnnnnnnn.nnnnnnnn.</a:t>
                      </a:r>
                      <a:r>
                        <a:rPr b="1" lang="en-CA" sz="800">
                          <a:latin typeface="Courier New"/>
                          <a:ea typeface="Courier New"/>
                          <a:cs typeface="Courier New"/>
                          <a:sym typeface="Courier New"/>
                        </a:rPr>
                        <a:t>nnnnnnnn.nnnnn</a:t>
                      </a:r>
                      <a:r>
                        <a:rPr b="0" lang="en-CA" sz="800">
                          <a:latin typeface="Courier New"/>
                          <a:ea typeface="Courier New"/>
                          <a:cs typeface="Courier New"/>
                          <a:sym typeface="Courier New"/>
                        </a:rPr>
                        <a:t>hhh </a:t>
                      </a:r>
                      <a:br>
                        <a:rPr b="0" lang="en-CA" sz="800">
                          <a:latin typeface="Courier New"/>
                          <a:ea typeface="Courier New"/>
                          <a:cs typeface="Courier New"/>
                          <a:sym typeface="Courier New"/>
                        </a:rPr>
                      </a:br>
                      <a:r>
                        <a:rPr b="0" lang="en-CA" sz="800">
                          <a:latin typeface="Courier New"/>
                          <a:ea typeface="Courier New"/>
                          <a:cs typeface="Courier New"/>
                          <a:sym typeface="Courier New"/>
                        </a:rPr>
                        <a:t>11111111.11111111.</a:t>
                      </a:r>
                      <a:r>
                        <a:rPr b="1" lang="en-CA" sz="800">
                          <a:latin typeface="Courier New"/>
                          <a:ea typeface="Courier New"/>
                          <a:cs typeface="Courier New"/>
                          <a:sym typeface="Courier New"/>
                        </a:rPr>
                        <a:t>11111111.11111</a:t>
                      </a:r>
                      <a:r>
                        <a:rPr b="0" lang="en-CA" sz="800">
                          <a:latin typeface="Courier New"/>
                          <a:ea typeface="Courier New"/>
                          <a:cs typeface="Courier New"/>
                          <a:sym typeface="Courier New"/>
                        </a:rPr>
                        <a:t>000</a:t>
                      </a:r>
                      <a:endParaRPr/>
                    </a:p>
                  </a:txBody>
                  <a:tcPr marT="31750" marB="31750" marR="31750" marL="31750" anchor="ctr"/>
                </a:tc>
                <a:tc>
                  <a:txBody>
                    <a:bodyPr/>
                    <a:lstStyle/>
                    <a:p>
                      <a:pPr indent="0" lvl="0" marL="0" marR="0" rtl="0" algn="l">
                        <a:spcBef>
                          <a:spcPts val="0"/>
                        </a:spcBef>
                        <a:spcAft>
                          <a:spcPts val="0"/>
                        </a:spcAft>
                        <a:buNone/>
                      </a:pPr>
                      <a:r>
                        <a:rPr b="1" lang="en-CA" sz="800"/>
                        <a:t>8192</a:t>
                      </a:r>
                      <a:endParaRPr b="0" sz="800"/>
                    </a:p>
                  </a:txBody>
                  <a:tcPr marT="31750" marB="31750" marR="31750" marL="31750" anchor="ctr"/>
                </a:tc>
                <a:tc>
                  <a:txBody>
                    <a:bodyPr/>
                    <a:lstStyle/>
                    <a:p>
                      <a:pPr indent="0" lvl="0" marL="0" marR="0" rtl="0" algn="l">
                        <a:spcBef>
                          <a:spcPts val="0"/>
                        </a:spcBef>
                        <a:spcAft>
                          <a:spcPts val="0"/>
                        </a:spcAft>
                        <a:buNone/>
                      </a:pPr>
                      <a:r>
                        <a:rPr b="0" lang="en-CA" sz="800"/>
                        <a:t>6</a:t>
                      </a:r>
                      <a:endParaRPr/>
                    </a:p>
                  </a:txBody>
                  <a:tcPr marT="31750" marB="31750" marR="31750" marL="31750" anchor="ctr"/>
                </a:tc>
              </a:tr>
              <a:tr h="264500">
                <a:tc>
                  <a:txBody>
                    <a:bodyPr/>
                    <a:lstStyle/>
                    <a:p>
                      <a:pPr indent="0" lvl="0" marL="0" marR="0" rtl="0" algn="l">
                        <a:spcBef>
                          <a:spcPts val="0"/>
                        </a:spcBef>
                        <a:spcAft>
                          <a:spcPts val="0"/>
                        </a:spcAft>
                        <a:buNone/>
                      </a:pPr>
                      <a:r>
                        <a:rPr b="0" lang="en-CA" sz="800"/>
                        <a:t>/30</a:t>
                      </a:r>
                      <a:endParaRPr/>
                    </a:p>
                  </a:txBody>
                  <a:tcPr marT="31750" marB="31750" marR="31750" marL="31750" anchor="ctr"/>
                </a:tc>
                <a:tc>
                  <a:txBody>
                    <a:bodyPr/>
                    <a:lstStyle/>
                    <a:p>
                      <a:pPr indent="0" lvl="0" marL="0" marR="0" rtl="0" algn="l">
                        <a:spcBef>
                          <a:spcPts val="0"/>
                        </a:spcBef>
                        <a:spcAft>
                          <a:spcPts val="0"/>
                        </a:spcAft>
                        <a:buNone/>
                      </a:pPr>
                      <a:r>
                        <a:rPr b="0" lang="en-CA" sz="800"/>
                        <a:t>255.255.</a:t>
                      </a:r>
                      <a:r>
                        <a:rPr b="1" lang="en-CA" sz="800">
                          <a:solidFill>
                            <a:schemeClr val="dk1"/>
                          </a:solidFill>
                          <a:latin typeface="Arial"/>
                          <a:ea typeface="Arial"/>
                          <a:cs typeface="Arial"/>
                          <a:sym typeface="Arial"/>
                        </a:rPr>
                        <a:t>255.</a:t>
                      </a:r>
                      <a:r>
                        <a:rPr b="1" lang="en-CA" sz="800"/>
                        <a:t>252</a:t>
                      </a:r>
                      <a:endParaRPr/>
                    </a:p>
                  </a:txBody>
                  <a:tcPr marT="31750" marB="31750" marR="31750" marL="31750" anchor="ctr"/>
                </a:tc>
                <a:tc>
                  <a:txBody>
                    <a:bodyPr/>
                    <a:lstStyle/>
                    <a:p>
                      <a:pPr indent="0" lvl="0" marL="0" marR="0" rtl="0" algn="l">
                        <a:spcBef>
                          <a:spcPts val="0"/>
                        </a:spcBef>
                        <a:spcAft>
                          <a:spcPts val="0"/>
                        </a:spcAft>
                        <a:buNone/>
                      </a:pPr>
                      <a:r>
                        <a:rPr b="0" lang="en-CA" sz="800">
                          <a:latin typeface="Courier New"/>
                          <a:ea typeface="Courier New"/>
                          <a:cs typeface="Courier New"/>
                          <a:sym typeface="Courier New"/>
                        </a:rPr>
                        <a:t>nnnnnnnn.nnnnnnnn.</a:t>
                      </a:r>
                      <a:r>
                        <a:rPr b="1" lang="en-CA" sz="800">
                          <a:latin typeface="Courier New"/>
                          <a:ea typeface="Courier New"/>
                          <a:cs typeface="Courier New"/>
                          <a:sym typeface="Courier New"/>
                        </a:rPr>
                        <a:t>nnnnnnnn.nnnnnn</a:t>
                      </a:r>
                      <a:r>
                        <a:rPr b="0" lang="en-CA" sz="800">
                          <a:latin typeface="Courier New"/>
                          <a:ea typeface="Courier New"/>
                          <a:cs typeface="Courier New"/>
                          <a:sym typeface="Courier New"/>
                        </a:rPr>
                        <a:t>hh </a:t>
                      </a:r>
                      <a:br>
                        <a:rPr b="0" lang="en-CA" sz="800">
                          <a:latin typeface="Courier New"/>
                          <a:ea typeface="Courier New"/>
                          <a:cs typeface="Courier New"/>
                          <a:sym typeface="Courier New"/>
                        </a:rPr>
                      </a:br>
                      <a:r>
                        <a:rPr b="0" lang="en-CA" sz="800">
                          <a:latin typeface="Courier New"/>
                          <a:ea typeface="Courier New"/>
                          <a:cs typeface="Courier New"/>
                          <a:sym typeface="Courier New"/>
                        </a:rPr>
                        <a:t>11111111.11111111.</a:t>
                      </a:r>
                      <a:r>
                        <a:rPr b="1" lang="en-CA" sz="800">
                          <a:latin typeface="Courier New"/>
                          <a:ea typeface="Courier New"/>
                          <a:cs typeface="Courier New"/>
                          <a:sym typeface="Courier New"/>
                        </a:rPr>
                        <a:t>11111111.111111</a:t>
                      </a:r>
                      <a:r>
                        <a:rPr b="0" lang="en-CA" sz="800">
                          <a:latin typeface="Courier New"/>
                          <a:ea typeface="Courier New"/>
                          <a:cs typeface="Courier New"/>
                          <a:sym typeface="Courier New"/>
                        </a:rPr>
                        <a:t>00</a:t>
                      </a:r>
                      <a:endParaRPr/>
                    </a:p>
                  </a:txBody>
                  <a:tcPr marT="31750" marB="31750" marR="31750" marL="31750" anchor="ctr"/>
                </a:tc>
                <a:tc>
                  <a:txBody>
                    <a:bodyPr/>
                    <a:lstStyle/>
                    <a:p>
                      <a:pPr indent="0" lvl="0" marL="0" marR="0" rtl="0" algn="l">
                        <a:spcBef>
                          <a:spcPts val="0"/>
                        </a:spcBef>
                        <a:spcAft>
                          <a:spcPts val="0"/>
                        </a:spcAft>
                        <a:buNone/>
                      </a:pPr>
                      <a:r>
                        <a:rPr b="1" lang="en-CA" sz="800"/>
                        <a:t>16384</a:t>
                      </a:r>
                      <a:endParaRPr b="0" sz="800"/>
                    </a:p>
                  </a:txBody>
                  <a:tcPr marT="31750" marB="31750" marR="31750" marL="31750" anchor="ctr"/>
                </a:tc>
                <a:tc>
                  <a:txBody>
                    <a:bodyPr/>
                    <a:lstStyle/>
                    <a:p>
                      <a:pPr indent="0" lvl="0" marL="0" marR="0" rtl="0" algn="l">
                        <a:spcBef>
                          <a:spcPts val="0"/>
                        </a:spcBef>
                        <a:spcAft>
                          <a:spcPts val="0"/>
                        </a:spcAft>
                        <a:buNone/>
                      </a:pPr>
                      <a:r>
                        <a:rPr b="0" lang="en-CA" sz="800"/>
                        <a:t>2</a:t>
                      </a:r>
                      <a:endParaRPr/>
                    </a:p>
                  </a:txBody>
                  <a:tcPr marT="31750" marB="31750" marR="31750" marL="317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Subnet a Slash 16 and a Slash 8 Prefix</a:t>
            </a:r>
            <a:br>
              <a:rPr lang="en-CA"/>
            </a:br>
            <a:r>
              <a:rPr lang="en-CA" sz="2400"/>
              <a:t>Create 100 Subnets with a Slash 16 prefix</a:t>
            </a:r>
            <a:endParaRPr sz="2400"/>
          </a:p>
        </p:txBody>
      </p:sp>
      <p:sp>
        <p:nvSpPr>
          <p:cNvPr id="500" name="Google Shape;500;p33"/>
          <p:cNvSpPr txBox="1"/>
          <p:nvPr>
            <p:ph idx="1" type="body"/>
          </p:nvPr>
        </p:nvSpPr>
        <p:spPr>
          <a:xfrm>
            <a:off x="431971" y="864845"/>
            <a:ext cx="5403221" cy="366944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CA" sz="1600">
                <a:solidFill>
                  <a:srgbClr val="000000"/>
                </a:solidFill>
              </a:rPr>
              <a:t>Consider a large enterprise that requires at least 100 subnets and has chosen the private address 172.16.0.0/16 as its internal network address.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The figure displays the number of subnets that can be created when borrowing bits from the third octet and the fourth octet. </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Notice there are now up to 14 host bits that can be borrowed (i.e., last two bits cannot be borrowed).</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0" lvl="0" marL="0" rtl="0" algn="l">
              <a:lnSpc>
                <a:spcPct val="100000"/>
              </a:lnSpc>
              <a:spcBef>
                <a:spcPts val="320"/>
              </a:spcBef>
              <a:spcAft>
                <a:spcPts val="0"/>
              </a:spcAft>
              <a:buSzPts val="1600"/>
              <a:buNone/>
            </a:pPr>
            <a:r>
              <a:rPr lang="en-CA" sz="1600">
                <a:solidFill>
                  <a:srgbClr val="000000"/>
                </a:solidFill>
              </a:rPr>
              <a:t>To satisfy the requirement of 100 subnets for the enterprise, 7 bits (i.e., 2</a:t>
            </a:r>
            <a:r>
              <a:rPr baseline="30000" lang="en-CA" sz="1600">
                <a:solidFill>
                  <a:srgbClr val="000000"/>
                </a:solidFill>
              </a:rPr>
              <a:t>7</a:t>
            </a:r>
            <a:r>
              <a:rPr lang="en-CA" sz="1600">
                <a:solidFill>
                  <a:srgbClr val="000000"/>
                </a:solidFill>
              </a:rPr>
              <a:t> = 128 subnets) would need to be borrowed (for a total of 128 subnets).</a:t>
            </a:r>
            <a:endParaRPr sz="1600">
              <a:solidFill>
                <a:srgbClr val="000000"/>
              </a:solidFill>
            </a:endParaRPr>
          </a:p>
        </p:txBody>
      </p:sp>
      <p:pic>
        <p:nvPicPr>
          <p:cNvPr id="501" name="Google Shape;501;p33"/>
          <p:cNvPicPr preferRelativeResize="0"/>
          <p:nvPr/>
        </p:nvPicPr>
        <p:blipFill rotWithShape="1">
          <a:blip r:embed="rId3">
            <a:alphaModFix/>
          </a:blip>
          <a:srcRect b="0" l="0" r="0" t="0"/>
          <a:stretch/>
        </p:blipFill>
        <p:spPr>
          <a:xfrm>
            <a:off x="6102029" y="855419"/>
            <a:ext cx="2914800" cy="280684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Subnet a Slash 16 and a Slash 8 Prefix</a:t>
            </a:r>
            <a:br>
              <a:rPr lang="en-CA"/>
            </a:br>
            <a:r>
              <a:rPr lang="en-CA" sz="2400"/>
              <a:t>Create 1000 Subnets with a Slash 8 prefix</a:t>
            </a:r>
            <a:endParaRPr sz="2400"/>
          </a:p>
        </p:txBody>
      </p:sp>
      <p:sp>
        <p:nvSpPr>
          <p:cNvPr id="508" name="Google Shape;508;p34"/>
          <p:cNvSpPr txBox="1"/>
          <p:nvPr>
            <p:ph idx="1" type="body"/>
          </p:nvPr>
        </p:nvSpPr>
        <p:spPr>
          <a:xfrm>
            <a:off x="431971" y="855419"/>
            <a:ext cx="4863929"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CA" sz="1600">
                <a:solidFill>
                  <a:srgbClr val="000000"/>
                </a:solidFill>
              </a:rPr>
              <a:t>Consider a small ISP that requires 1000 subnets for its clients using network address 10.0.0.0/8 which means there are 8 bits in the network portion and 24 host bits available to borrow toward subnetting. </a:t>
            </a:r>
            <a:endParaRPr/>
          </a:p>
          <a:p>
            <a:pPr indent="-342900" lvl="0" marL="342900" rtl="0" algn="l">
              <a:lnSpc>
                <a:spcPct val="100000"/>
              </a:lnSpc>
              <a:spcBef>
                <a:spcPts val="280"/>
              </a:spcBef>
              <a:spcAft>
                <a:spcPts val="0"/>
              </a:spcAft>
              <a:buSzPts val="1400"/>
              <a:buFont typeface="Arial"/>
              <a:buChar char="•"/>
            </a:pPr>
            <a:r>
              <a:rPr lang="en-CA" sz="1400">
                <a:solidFill>
                  <a:srgbClr val="000000"/>
                </a:solidFill>
              </a:rPr>
              <a:t>The figure displays the number of subnets that can be created when borrowing bits from the second and third. </a:t>
            </a:r>
            <a:endParaRPr/>
          </a:p>
          <a:p>
            <a:pPr indent="-342900" lvl="0" marL="342900" rtl="0" algn="l">
              <a:lnSpc>
                <a:spcPct val="100000"/>
              </a:lnSpc>
              <a:spcBef>
                <a:spcPts val="280"/>
              </a:spcBef>
              <a:spcAft>
                <a:spcPts val="0"/>
              </a:spcAft>
              <a:buSzPts val="1400"/>
              <a:buFont typeface="Arial"/>
              <a:buChar char="•"/>
            </a:pPr>
            <a:r>
              <a:rPr lang="en-CA" sz="1400">
                <a:solidFill>
                  <a:srgbClr val="000000"/>
                </a:solidFill>
              </a:rPr>
              <a:t>Notice there are now up to 22 host bits that can be borrowed (i.e., last two bits cannot be borrowed).</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0" lvl="0" marL="0" rtl="0" algn="l">
              <a:lnSpc>
                <a:spcPct val="100000"/>
              </a:lnSpc>
              <a:spcBef>
                <a:spcPts val="320"/>
              </a:spcBef>
              <a:spcAft>
                <a:spcPts val="0"/>
              </a:spcAft>
              <a:buSzPts val="1600"/>
              <a:buNone/>
            </a:pPr>
            <a:r>
              <a:rPr lang="en-CA" sz="1600">
                <a:solidFill>
                  <a:srgbClr val="000000"/>
                </a:solidFill>
              </a:rPr>
              <a:t>To satisfy the requirement of 1000 subnets for the enterprise, 10 bits (i.e., 2</a:t>
            </a:r>
            <a:r>
              <a:rPr baseline="30000" lang="en-CA" sz="1600">
                <a:solidFill>
                  <a:srgbClr val="000000"/>
                </a:solidFill>
              </a:rPr>
              <a:t>10</a:t>
            </a:r>
            <a:r>
              <a:rPr lang="en-CA" sz="1600">
                <a:solidFill>
                  <a:srgbClr val="000000"/>
                </a:solidFill>
              </a:rPr>
              <a:t>=1024 subnets) would need to be borrowed (for a total of 128 subnets)</a:t>
            </a:r>
            <a:endParaRPr sz="1600">
              <a:solidFill>
                <a:srgbClr val="000000"/>
              </a:solidFill>
            </a:endParaRPr>
          </a:p>
        </p:txBody>
      </p:sp>
      <p:pic>
        <p:nvPicPr>
          <p:cNvPr id="509" name="Google Shape;509;p34"/>
          <p:cNvPicPr preferRelativeResize="0"/>
          <p:nvPr/>
        </p:nvPicPr>
        <p:blipFill rotWithShape="1">
          <a:blip r:embed="rId3">
            <a:alphaModFix/>
          </a:blip>
          <a:srcRect b="0" l="0" r="0" t="0"/>
          <a:stretch/>
        </p:blipFill>
        <p:spPr>
          <a:xfrm>
            <a:off x="5399726" y="826108"/>
            <a:ext cx="3648229" cy="242473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Subnet a Slash 16 and a Slash 8 Prefix</a:t>
            </a:r>
            <a:br>
              <a:rPr lang="en-CA"/>
            </a:br>
            <a:r>
              <a:rPr lang="en-CA" sz="2400"/>
              <a:t>Video – Subnet Across Multiple Octets</a:t>
            </a:r>
            <a:endParaRPr sz="2400"/>
          </a:p>
        </p:txBody>
      </p:sp>
      <p:sp>
        <p:nvSpPr>
          <p:cNvPr id="516" name="Google Shape;516;p35"/>
          <p:cNvSpPr txBox="1"/>
          <p:nvPr/>
        </p:nvSpPr>
        <p:spPr>
          <a:xfrm>
            <a:off x="431971" y="855419"/>
            <a:ext cx="8345488" cy="3073946"/>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CA" sz="1600">
                <a:solidFill>
                  <a:srgbClr val="000000"/>
                </a:solidFill>
                <a:latin typeface="Arial"/>
                <a:ea typeface="Arial"/>
                <a:cs typeface="Arial"/>
                <a:sym typeface="Arial"/>
              </a:rPr>
              <a:t>This video will demonstrate creating subnets across multiple octets.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Subnet a Slash 16 and a Slash 8 Prefix</a:t>
            </a:r>
            <a:br>
              <a:rPr lang="en-CA"/>
            </a:br>
            <a:r>
              <a:rPr lang="en-CA" sz="2400"/>
              <a:t>Lab – Calculate IPv4 Subnets</a:t>
            </a:r>
            <a:endParaRPr/>
          </a:p>
        </p:txBody>
      </p:sp>
      <p:sp>
        <p:nvSpPr>
          <p:cNvPr id="523" name="Google Shape;523;p36"/>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CA" sz="1600">
                <a:solidFill>
                  <a:srgbClr val="000000"/>
                </a:solidFill>
              </a:rPr>
              <a:t>In this lab, you will complete the following objectives: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Part 1: Determine IPv4 Address Subnetting</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Part 2: Calculate IPv4 Address Subnetting</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7"/>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CA">
                <a:solidFill>
                  <a:srgbClr val="AEE8FA"/>
                </a:solidFill>
              </a:rPr>
              <a:t>11.7 Subnet to Meet Requirements</a:t>
            </a:r>
            <a:endParaRPr>
              <a:solidFill>
                <a:srgbClr val="AEE8FA"/>
              </a:solidFill>
            </a:endParaRPr>
          </a:p>
        </p:txBody>
      </p:sp>
    </p:spTree>
  </p:cSld>
  <p:clrMapOvr>
    <a:masterClrMapping/>
  </p:clrMapOvr>
  <p:transition spd="slow">
    <p:wipe dir="l"/>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Subnet to Meet Requirements</a:t>
            </a:r>
            <a:br>
              <a:rPr lang="en-CA"/>
            </a:br>
            <a:r>
              <a:rPr lang="en-CA" sz="2400"/>
              <a:t>Subnet Private versus Public IPv4 Address Space</a:t>
            </a:r>
            <a:endParaRPr sz="2400"/>
          </a:p>
        </p:txBody>
      </p:sp>
      <p:sp>
        <p:nvSpPr>
          <p:cNvPr id="536" name="Google Shape;536;p38"/>
          <p:cNvSpPr txBox="1"/>
          <p:nvPr>
            <p:ph idx="1" type="body"/>
          </p:nvPr>
        </p:nvSpPr>
        <p:spPr>
          <a:xfrm>
            <a:off x="431971" y="855419"/>
            <a:ext cx="4985849"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CA" sz="1600">
                <a:solidFill>
                  <a:srgbClr val="000000"/>
                </a:solidFill>
              </a:rPr>
              <a:t>Enterprise networks will have an:</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Intranet - A company’s internal network typically using private IPv4 addresses.</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DMZ – A companies internet facing servers. Devices in the DMZ use public IPv4 addresses.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A company could use the 10.0.0.0/8 and subnet on the /16 or /24 network boundary. </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The DMZ devices would have to be configured with public IP addresses.</a:t>
            </a:r>
            <a:endParaRPr sz="1600">
              <a:solidFill>
                <a:srgbClr val="000000"/>
              </a:solidFill>
            </a:endParaRPr>
          </a:p>
        </p:txBody>
      </p:sp>
      <p:pic>
        <p:nvPicPr>
          <p:cNvPr id="537" name="Google Shape;537;p38"/>
          <p:cNvPicPr preferRelativeResize="0"/>
          <p:nvPr/>
        </p:nvPicPr>
        <p:blipFill rotWithShape="1">
          <a:blip r:embed="rId3">
            <a:alphaModFix/>
          </a:blip>
          <a:srcRect b="0" l="0" r="0" t="0"/>
          <a:stretch/>
        </p:blipFill>
        <p:spPr>
          <a:xfrm>
            <a:off x="5374134" y="1118336"/>
            <a:ext cx="3581835" cy="23923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Subnet to Meet Requirements</a:t>
            </a:r>
            <a:br>
              <a:rPr lang="en-CA"/>
            </a:br>
            <a:r>
              <a:rPr lang="en-CA" sz="2000"/>
              <a:t>Minimize Unused Host IPv4 Addresses and Maximize Subnets</a:t>
            </a:r>
            <a:endParaRPr sz="2400"/>
          </a:p>
        </p:txBody>
      </p:sp>
      <p:sp>
        <p:nvSpPr>
          <p:cNvPr id="544" name="Google Shape;544;p39"/>
          <p:cNvSpPr txBox="1"/>
          <p:nvPr>
            <p:ph idx="1" type="body"/>
          </p:nvPr>
        </p:nvSpPr>
        <p:spPr>
          <a:xfrm>
            <a:off x="431971" y="855419"/>
            <a:ext cx="8280057" cy="973381"/>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CA" sz="1600">
                <a:solidFill>
                  <a:srgbClr val="000000"/>
                </a:solidFill>
              </a:rPr>
              <a:t>There are two considerations when planning subnets: </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The number of host addresses required for each network </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The number of individual subnets needed</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graphicFrame>
        <p:nvGraphicFramePr>
          <p:cNvPr id="545" name="Google Shape;545;p39"/>
          <p:cNvGraphicFramePr/>
          <p:nvPr/>
        </p:nvGraphicFramePr>
        <p:xfrm>
          <a:off x="1207769" y="1944355"/>
          <a:ext cx="3000000" cy="3000000"/>
        </p:xfrm>
        <a:graphic>
          <a:graphicData uri="http://schemas.openxmlformats.org/drawingml/2006/table">
            <a:tbl>
              <a:tblPr bandRow="1" firstRow="1">
                <a:noFill/>
                <a:tableStyleId>{EA285E3E-6FF4-4D17-84D3-F9584FE5AC9B}</a:tableStyleId>
              </a:tblPr>
              <a:tblGrid>
                <a:gridCol w="960125"/>
                <a:gridCol w="1203950"/>
                <a:gridCol w="3092525"/>
                <a:gridCol w="747950"/>
                <a:gridCol w="723900"/>
              </a:tblGrid>
              <a:tr h="370850">
                <a:tc>
                  <a:txBody>
                    <a:bodyPr/>
                    <a:lstStyle/>
                    <a:p>
                      <a:pPr indent="0" lvl="0" marL="0" marR="0" rtl="0" algn="l">
                        <a:spcBef>
                          <a:spcPts val="0"/>
                        </a:spcBef>
                        <a:spcAft>
                          <a:spcPts val="0"/>
                        </a:spcAft>
                        <a:buNone/>
                      </a:pPr>
                      <a:r>
                        <a:rPr b="1" lang="en-CA" sz="1000"/>
                        <a:t>Prefix Length</a:t>
                      </a:r>
                      <a:endParaRPr sz="1000"/>
                    </a:p>
                  </a:txBody>
                  <a:tcPr marT="31750" marB="31750" marR="31750" marL="31750" anchor="ctr"/>
                </a:tc>
                <a:tc>
                  <a:txBody>
                    <a:bodyPr/>
                    <a:lstStyle/>
                    <a:p>
                      <a:pPr indent="0" lvl="0" marL="0" marR="0" rtl="0" algn="l">
                        <a:spcBef>
                          <a:spcPts val="0"/>
                        </a:spcBef>
                        <a:spcAft>
                          <a:spcPts val="0"/>
                        </a:spcAft>
                        <a:buNone/>
                      </a:pPr>
                      <a:r>
                        <a:rPr b="1" lang="en-CA" sz="1000"/>
                        <a:t>Subnet Mask</a:t>
                      </a:r>
                      <a:endParaRPr sz="1000"/>
                    </a:p>
                  </a:txBody>
                  <a:tcPr marT="31750" marB="31750" marR="31750" marL="31750" anchor="ctr"/>
                </a:tc>
                <a:tc>
                  <a:txBody>
                    <a:bodyPr/>
                    <a:lstStyle/>
                    <a:p>
                      <a:pPr indent="0" lvl="0" marL="0" marR="0" rtl="0" algn="l">
                        <a:spcBef>
                          <a:spcPts val="0"/>
                        </a:spcBef>
                        <a:spcAft>
                          <a:spcPts val="0"/>
                        </a:spcAft>
                        <a:buNone/>
                      </a:pPr>
                      <a:r>
                        <a:rPr b="1" lang="en-CA" sz="1000"/>
                        <a:t>Subnet Mask in Binary</a:t>
                      </a:r>
                      <a:br>
                        <a:rPr b="1" lang="en-CA" sz="1000"/>
                      </a:br>
                      <a:r>
                        <a:rPr b="1" lang="en-CA" sz="1000"/>
                        <a:t>(n = network, h = host)</a:t>
                      </a:r>
                      <a:endParaRPr sz="1000"/>
                    </a:p>
                  </a:txBody>
                  <a:tcPr marT="31750" marB="31750" marR="31750" marL="31750" anchor="ctr"/>
                </a:tc>
                <a:tc>
                  <a:txBody>
                    <a:bodyPr/>
                    <a:lstStyle/>
                    <a:p>
                      <a:pPr indent="0" lvl="0" marL="0" marR="0" rtl="0" algn="l">
                        <a:spcBef>
                          <a:spcPts val="0"/>
                        </a:spcBef>
                        <a:spcAft>
                          <a:spcPts val="0"/>
                        </a:spcAft>
                        <a:buNone/>
                      </a:pPr>
                      <a:r>
                        <a:rPr b="1" lang="en-CA" sz="1000"/>
                        <a:t># of subnets</a:t>
                      </a:r>
                      <a:endParaRPr sz="1000"/>
                    </a:p>
                  </a:txBody>
                  <a:tcPr marT="31750" marB="31750" marR="31750" marL="31750" anchor="ctr"/>
                </a:tc>
                <a:tc>
                  <a:txBody>
                    <a:bodyPr/>
                    <a:lstStyle/>
                    <a:p>
                      <a:pPr indent="0" lvl="0" marL="0" marR="0" rtl="0" algn="l">
                        <a:spcBef>
                          <a:spcPts val="0"/>
                        </a:spcBef>
                        <a:spcAft>
                          <a:spcPts val="0"/>
                        </a:spcAft>
                        <a:buNone/>
                      </a:pPr>
                      <a:r>
                        <a:rPr b="1" lang="en-CA" sz="1000"/>
                        <a:t># of hosts</a:t>
                      </a:r>
                      <a:endParaRPr sz="1000"/>
                    </a:p>
                  </a:txBody>
                  <a:tcPr marT="31750" marB="31750" marR="31750" marL="31750" anchor="ctr"/>
                </a:tc>
              </a:tr>
              <a:tr h="370850">
                <a:tc>
                  <a:txBody>
                    <a:bodyPr/>
                    <a:lstStyle/>
                    <a:p>
                      <a:pPr indent="0" lvl="0" marL="0" marR="0" rtl="0" algn="l">
                        <a:spcBef>
                          <a:spcPts val="0"/>
                        </a:spcBef>
                        <a:spcAft>
                          <a:spcPts val="0"/>
                        </a:spcAft>
                        <a:buNone/>
                      </a:pPr>
                      <a:r>
                        <a:rPr b="0" lang="en-CA" sz="1000"/>
                        <a:t>/25</a:t>
                      </a:r>
                      <a:endParaRPr/>
                    </a:p>
                  </a:txBody>
                  <a:tcPr marT="31750" marB="31750" marR="31750" marL="31750" anchor="ctr"/>
                </a:tc>
                <a:tc>
                  <a:txBody>
                    <a:bodyPr/>
                    <a:lstStyle/>
                    <a:p>
                      <a:pPr indent="0" lvl="0" marL="0" marR="0" rtl="0" algn="l">
                        <a:spcBef>
                          <a:spcPts val="0"/>
                        </a:spcBef>
                        <a:spcAft>
                          <a:spcPts val="0"/>
                        </a:spcAft>
                        <a:buNone/>
                      </a:pPr>
                      <a:r>
                        <a:rPr b="0" lang="en-CA" sz="1000"/>
                        <a:t>255.255.255.128</a:t>
                      </a:r>
                      <a:endParaRPr/>
                    </a:p>
                  </a:txBody>
                  <a:tcPr marT="31750" marB="31750" marR="31750" marL="31750" anchor="ctr"/>
                </a:tc>
                <a:tc>
                  <a:txBody>
                    <a:bodyPr/>
                    <a:lstStyle/>
                    <a:p>
                      <a:pPr indent="0" lvl="0" marL="0" marR="0" rtl="0" algn="l">
                        <a:spcBef>
                          <a:spcPts val="0"/>
                        </a:spcBef>
                        <a:spcAft>
                          <a:spcPts val="0"/>
                        </a:spcAft>
                        <a:buNone/>
                      </a:pPr>
                      <a:r>
                        <a:rPr b="0" lang="en-CA" sz="1000">
                          <a:latin typeface="Courier New"/>
                          <a:ea typeface="Courier New"/>
                          <a:cs typeface="Courier New"/>
                          <a:sym typeface="Courier New"/>
                        </a:rPr>
                        <a:t>nnnnnnnn.nnnnnnnn.nnnnnnnn.</a:t>
                      </a:r>
                      <a:r>
                        <a:rPr b="1" lang="en-CA" sz="1000">
                          <a:latin typeface="Courier New"/>
                          <a:ea typeface="Courier New"/>
                          <a:cs typeface="Courier New"/>
                          <a:sym typeface="Courier New"/>
                        </a:rPr>
                        <a:t>n</a:t>
                      </a:r>
                      <a:r>
                        <a:rPr b="0" lang="en-CA" sz="1000">
                          <a:latin typeface="Courier New"/>
                          <a:ea typeface="Courier New"/>
                          <a:cs typeface="Courier New"/>
                          <a:sym typeface="Courier New"/>
                        </a:rPr>
                        <a:t>hhhhhhh</a:t>
                      </a:r>
                      <a:br>
                        <a:rPr b="0" lang="en-CA" sz="1000">
                          <a:latin typeface="Courier New"/>
                          <a:ea typeface="Courier New"/>
                          <a:cs typeface="Courier New"/>
                          <a:sym typeface="Courier New"/>
                        </a:rPr>
                      </a:br>
                      <a:r>
                        <a:rPr b="0" lang="en-CA" sz="1000">
                          <a:latin typeface="Courier New"/>
                          <a:ea typeface="Courier New"/>
                          <a:cs typeface="Courier New"/>
                          <a:sym typeface="Courier New"/>
                        </a:rPr>
                        <a:t>11111111.11111111.11111111.</a:t>
                      </a:r>
                      <a:r>
                        <a:rPr b="1" lang="en-CA" sz="1000">
                          <a:latin typeface="Courier New"/>
                          <a:ea typeface="Courier New"/>
                          <a:cs typeface="Courier New"/>
                          <a:sym typeface="Courier New"/>
                        </a:rPr>
                        <a:t>1</a:t>
                      </a:r>
                      <a:r>
                        <a:rPr b="0" lang="en-CA" sz="1000">
                          <a:latin typeface="Courier New"/>
                          <a:ea typeface="Courier New"/>
                          <a:cs typeface="Courier New"/>
                          <a:sym typeface="Courier New"/>
                        </a:rPr>
                        <a:t>0000000</a:t>
                      </a:r>
                      <a:endParaRPr/>
                    </a:p>
                  </a:txBody>
                  <a:tcPr marT="31750" marB="31750" marR="31750" marL="31750" anchor="ctr"/>
                </a:tc>
                <a:tc>
                  <a:txBody>
                    <a:bodyPr/>
                    <a:lstStyle/>
                    <a:p>
                      <a:pPr indent="0" lvl="0" marL="0" marR="0" rtl="0" algn="l">
                        <a:spcBef>
                          <a:spcPts val="0"/>
                        </a:spcBef>
                        <a:spcAft>
                          <a:spcPts val="0"/>
                        </a:spcAft>
                        <a:buNone/>
                      </a:pPr>
                      <a:r>
                        <a:rPr b="1" lang="en-CA" sz="1000"/>
                        <a:t>2</a:t>
                      </a:r>
                      <a:endParaRPr b="0" sz="1000"/>
                    </a:p>
                  </a:txBody>
                  <a:tcPr marT="31750" marB="31750" marR="31750" marL="31750" anchor="ctr"/>
                </a:tc>
                <a:tc>
                  <a:txBody>
                    <a:bodyPr/>
                    <a:lstStyle/>
                    <a:p>
                      <a:pPr indent="0" lvl="0" marL="0" marR="0" rtl="0" algn="l">
                        <a:spcBef>
                          <a:spcPts val="0"/>
                        </a:spcBef>
                        <a:spcAft>
                          <a:spcPts val="0"/>
                        </a:spcAft>
                        <a:buNone/>
                      </a:pPr>
                      <a:r>
                        <a:rPr b="0" lang="en-CA" sz="1000"/>
                        <a:t>126</a:t>
                      </a:r>
                      <a:endParaRPr/>
                    </a:p>
                  </a:txBody>
                  <a:tcPr marT="31750" marB="31750" marR="31750" marL="31750" anchor="ctr"/>
                </a:tc>
              </a:tr>
              <a:tr h="370850">
                <a:tc>
                  <a:txBody>
                    <a:bodyPr/>
                    <a:lstStyle/>
                    <a:p>
                      <a:pPr indent="0" lvl="0" marL="0" marR="0" rtl="0" algn="l">
                        <a:spcBef>
                          <a:spcPts val="0"/>
                        </a:spcBef>
                        <a:spcAft>
                          <a:spcPts val="0"/>
                        </a:spcAft>
                        <a:buNone/>
                      </a:pPr>
                      <a:r>
                        <a:rPr b="0" lang="en-CA" sz="1000"/>
                        <a:t>/26</a:t>
                      </a:r>
                      <a:endParaRPr/>
                    </a:p>
                  </a:txBody>
                  <a:tcPr marT="31750" marB="31750" marR="31750" marL="31750" anchor="ctr"/>
                </a:tc>
                <a:tc>
                  <a:txBody>
                    <a:bodyPr/>
                    <a:lstStyle/>
                    <a:p>
                      <a:pPr indent="0" lvl="0" marL="0" marR="0" rtl="0" algn="l">
                        <a:spcBef>
                          <a:spcPts val="0"/>
                        </a:spcBef>
                        <a:spcAft>
                          <a:spcPts val="0"/>
                        </a:spcAft>
                        <a:buNone/>
                      </a:pPr>
                      <a:r>
                        <a:rPr b="0" lang="en-CA" sz="1000"/>
                        <a:t>255.255.255.192</a:t>
                      </a:r>
                      <a:endParaRPr/>
                    </a:p>
                  </a:txBody>
                  <a:tcPr marT="31750" marB="31750" marR="31750" marL="31750" anchor="ctr"/>
                </a:tc>
                <a:tc>
                  <a:txBody>
                    <a:bodyPr/>
                    <a:lstStyle/>
                    <a:p>
                      <a:pPr indent="0" lvl="0" marL="0" marR="0" rtl="0" algn="l">
                        <a:spcBef>
                          <a:spcPts val="0"/>
                        </a:spcBef>
                        <a:spcAft>
                          <a:spcPts val="0"/>
                        </a:spcAft>
                        <a:buNone/>
                      </a:pPr>
                      <a:r>
                        <a:rPr b="0" lang="en-CA" sz="1000">
                          <a:latin typeface="Courier New"/>
                          <a:ea typeface="Courier New"/>
                          <a:cs typeface="Courier New"/>
                          <a:sym typeface="Courier New"/>
                        </a:rPr>
                        <a:t>nnnnnnnn.nnnnnnnn.nnnnnnnn.</a:t>
                      </a:r>
                      <a:r>
                        <a:rPr b="1" lang="en-CA" sz="1000">
                          <a:latin typeface="Courier New"/>
                          <a:ea typeface="Courier New"/>
                          <a:cs typeface="Courier New"/>
                          <a:sym typeface="Courier New"/>
                        </a:rPr>
                        <a:t>nn</a:t>
                      </a:r>
                      <a:r>
                        <a:rPr b="0" lang="en-CA" sz="1000">
                          <a:latin typeface="Courier New"/>
                          <a:ea typeface="Courier New"/>
                          <a:cs typeface="Courier New"/>
                          <a:sym typeface="Courier New"/>
                        </a:rPr>
                        <a:t>hhhhhh</a:t>
                      </a:r>
                      <a:br>
                        <a:rPr b="0" lang="en-CA" sz="1000">
                          <a:latin typeface="Courier New"/>
                          <a:ea typeface="Courier New"/>
                          <a:cs typeface="Courier New"/>
                          <a:sym typeface="Courier New"/>
                        </a:rPr>
                      </a:br>
                      <a:r>
                        <a:rPr b="0" lang="en-CA" sz="1000">
                          <a:latin typeface="Courier New"/>
                          <a:ea typeface="Courier New"/>
                          <a:cs typeface="Courier New"/>
                          <a:sym typeface="Courier New"/>
                        </a:rPr>
                        <a:t>11111111.11111111.11111111.</a:t>
                      </a:r>
                      <a:r>
                        <a:rPr b="1" lang="en-CA" sz="1000">
                          <a:latin typeface="Courier New"/>
                          <a:ea typeface="Courier New"/>
                          <a:cs typeface="Courier New"/>
                          <a:sym typeface="Courier New"/>
                        </a:rPr>
                        <a:t>11</a:t>
                      </a:r>
                      <a:r>
                        <a:rPr b="0" lang="en-CA" sz="1000">
                          <a:latin typeface="Courier New"/>
                          <a:ea typeface="Courier New"/>
                          <a:cs typeface="Courier New"/>
                          <a:sym typeface="Courier New"/>
                        </a:rPr>
                        <a:t>000000</a:t>
                      </a:r>
                      <a:endParaRPr/>
                    </a:p>
                  </a:txBody>
                  <a:tcPr marT="31750" marB="31750" marR="31750" marL="31750" anchor="ctr"/>
                </a:tc>
                <a:tc>
                  <a:txBody>
                    <a:bodyPr/>
                    <a:lstStyle/>
                    <a:p>
                      <a:pPr indent="0" lvl="0" marL="0" marR="0" rtl="0" algn="l">
                        <a:spcBef>
                          <a:spcPts val="0"/>
                        </a:spcBef>
                        <a:spcAft>
                          <a:spcPts val="0"/>
                        </a:spcAft>
                        <a:buNone/>
                      </a:pPr>
                      <a:r>
                        <a:rPr b="1" lang="en-CA" sz="1000"/>
                        <a:t>4</a:t>
                      </a:r>
                      <a:endParaRPr b="0" sz="1000"/>
                    </a:p>
                  </a:txBody>
                  <a:tcPr marT="31750" marB="31750" marR="31750" marL="31750" anchor="ctr"/>
                </a:tc>
                <a:tc>
                  <a:txBody>
                    <a:bodyPr/>
                    <a:lstStyle/>
                    <a:p>
                      <a:pPr indent="0" lvl="0" marL="0" marR="0" rtl="0" algn="l">
                        <a:spcBef>
                          <a:spcPts val="0"/>
                        </a:spcBef>
                        <a:spcAft>
                          <a:spcPts val="0"/>
                        </a:spcAft>
                        <a:buNone/>
                      </a:pPr>
                      <a:r>
                        <a:rPr b="0" lang="en-CA" sz="1000"/>
                        <a:t>62</a:t>
                      </a:r>
                      <a:endParaRPr/>
                    </a:p>
                  </a:txBody>
                  <a:tcPr marT="31750" marB="31750" marR="31750" marL="31750" anchor="ctr"/>
                </a:tc>
              </a:tr>
              <a:tr h="370850">
                <a:tc>
                  <a:txBody>
                    <a:bodyPr/>
                    <a:lstStyle/>
                    <a:p>
                      <a:pPr indent="0" lvl="0" marL="0" marR="0" rtl="0" algn="l">
                        <a:spcBef>
                          <a:spcPts val="0"/>
                        </a:spcBef>
                        <a:spcAft>
                          <a:spcPts val="0"/>
                        </a:spcAft>
                        <a:buNone/>
                      </a:pPr>
                      <a:r>
                        <a:rPr b="0" lang="en-CA" sz="1000"/>
                        <a:t>/27</a:t>
                      </a:r>
                      <a:endParaRPr/>
                    </a:p>
                  </a:txBody>
                  <a:tcPr marT="31750" marB="31750" marR="31750" marL="31750" anchor="ctr"/>
                </a:tc>
                <a:tc>
                  <a:txBody>
                    <a:bodyPr/>
                    <a:lstStyle/>
                    <a:p>
                      <a:pPr indent="0" lvl="0" marL="0" marR="0" rtl="0" algn="l">
                        <a:spcBef>
                          <a:spcPts val="0"/>
                        </a:spcBef>
                        <a:spcAft>
                          <a:spcPts val="0"/>
                        </a:spcAft>
                        <a:buNone/>
                      </a:pPr>
                      <a:r>
                        <a:rPr b="0" lang="en-CA" sz="1000"/>
                        <a:t>255.255.255.224</a:t>
                      </a:r>
                      <a:endParaRPr/>
                    </a:p>
                  </a:txBody>
                  <a:tcPr marT="31750" marB="31750" marR="31750" marL="31750" anchor="ctr"/>
                </a:tc>
                <a:tc>
                  <a:txBody>
                    <a:bodyPr/>
                    <a:lstStyle/>
                    <a:p>
                      <a:pPr indent="0" lvl="0" marL="0" marR="0" rtl="0" algn="l">
                        <a:spcBef>
                          <a:spcPts val="0"/>
                        </a:spcBef>
                        <a:spcAft>
                          <a:spcPts val="0"/>
                        </a:spcAft>
                        <a:buNone/>
                      </a:pPr>
                      <a:r>
                        <a:rPr b="0" lang="en-CA" sz="1000">
                          <a:latin typeface="Courier New"/>
                          <a:ea typeface="Courier New"/>
                          <a:cs typeface="Courier New"/>
                          <a:sym typeface="Courier New"/>
                        </a:rPr>
                        <a:t>nnnnnnnn.nnnnnnnn.nnnnnnnn.</a:t>
                      </a:r>
                      <a:r>
                        <a:rPr b="1" lang="en-CA" sz="1000">
                          <a:latin typeface="Courier New"/>
                          <a:ea typeface="Courier New"/>
                          <a:cs typeface="Courier New"/>
                          <a:sym typeface="Courier New"/>
                        </a:rPr>
                        <a:t>nnn</a:t>
                      </a:r>
                      <a:r>
                        <a:rPr b="0" lang="en-CA" sz="1000">
                          <a:latin typeface="Courier New"/>
                          <a:ea typeface="Courier New"/>
                          <a:cs typeface="Courier New"/>
                          <a:sym typeface="Courier New"/>
                        </a:rPr>
                        <a:t>hhhhh</a:t>
                      </a:r>
                      <a:br>
                        <a:rPr b="0" lang="en-CA" sz="1000">
                          <a:latin typeface="Courier New"/>
                          <a:ea typeface="Courier New"/>
                          <a:cs typeface="Courier New"/>
                          <a:sym typeface="Courier New"/>
                        </a:rPr>
                      </a:br>
                      <a:r>
                        <a:rPr b="0" lang="en-CA" sz="1000">
                          <a:latin typeface="Courier New"/>
                          <a:ea typeface="Courier New"/>
                          <a:cs typeface="Courier New"/>
                          <a:sym typeface="Courier New"/>
                        </a:rPr>
                        <a:t>11111111.11111111.11111111.</a:t>
                      </a:r>
                      <a:r>
                        <a:rPr b="1" lang="en-CA" sz="1000">
                          <a:latin typeface="Courier New"/>
                          <a:ea typeface="Courier New"/>
                          <a:cs typeface="Courier New"/>
                          <a:sym typeface="Courier New"/>
                        </a:rPr>
                        <a:t>111</a:t>
                      </a:r>
                      <a:r>
                        <a:rPr b="0" lang="en-CA" sz="1000">
                          <a:latin typeface="Courier New"/>
                          <a:ea typeface="Courier New"/>
                          <a:cs typeface="Courier New"/>
                          <a:sym typeface="Courier New"/>
                        </a:rPr>
                        <a:t>00000</a:t>
                      </a:r>
                      <a:endParaRPr/>
                    </a:p>
                  </a:txBody>
                  <a:tcPr marT="31750" marB="31750" marR="31750" marL="31750" anchor="ctr"/>
                </a:tc>
                <a:tc>
                  <a:txBody>
                    <a:bodyPr/>
                    <a:lstStyle/>
                    <a:p>
                      <a:pPr indent="0" lvl="0" marL="0" marR="0" rtl="0" algn="l">
                        <a:spcBef>
                          <a:spcPts val="0"/>
                        </a:spcBef>
                        <a:spcAft>
                          <a:spcPts val="0"/>
                        </a:spcAft>
                        <a:buNone/>
                      </a:pPr>
                      <a:r>
                        <a:rPr b="1" lang="en-CA" sz="1000"/>
                        <a:t>8</a:t>
                      </a:r>
                      <a:endParaRPr b="0" sz="1000"/>
                    </a:p>
                  </a:txBody>
                  <a:tcPr marT="31750" marB="31750" marR="31750" marL="31750" anchor="ctr"/>
                </a:tc>
                <a:tc>
                  <a:txBody>
                    <a:bodyPr/>
                    <a:lstStyle/>
                    <a:p>
                      <a:pPr indent="0" lvl="0" marL="0" marR="0" rtl="0" algn="l">
                        <a:spcBef>
                          <a:spcPts val="0"/>
                        </a:spcBef>
                        <a:spcAft>
                          <a:spcPts val="0"/>
                        </a:spcAft>
                        <a:buNone/>
                      </a:pPr>
                      <a:r>
                        <a:rPr b="0" lang="en-CA" sz="1000"/>
                        <a:t>30</a:t>
                      </a:r>
                      <a:endParaRPr/>
                    </a:p>
                  </a:txBody>
                  <a:tcPr marT="31750" marB="31750" marR="31750" marL="31750" anchor="ctr"/>
                </a:tc>
              </a:tr>
              <a:tr h="370850">
                <a:tc>
                  <a:txBody>
                    <a:bodyPr/>
                    <a:lstStyle/>
                    <a:p>
                      <a:pPr indent="0" lvl="0" marL="0" marR="0" rtl="0" algn="l">
                        <a:spcBef>
                          <a:spcPts val="0"/>
                        </a:spcBef>
                        <a:spcAft>
                          <a:spcPts val="0"/>
                        </a:spcAft>
                        <a:buNone/>
                      </a:pPr>
                      <a:r>
                        <a:rPr b="0" lang="en-CA" sz="1000"/>
                        <a:t>/28</a:t>
                      </a:r>
                      <a:endParaRPr/>
                    </a:p>
                  </a:txBody>
                  <a:tcPr marT="31750" marB="31750" marR="31750" marL="31750" anchor="ctr"/>
                </a:tc>
                <a:tc>
                  <a:txBody>
                    <a:bodyPr/>
                    <a:lstStyle/>
                    <a:p>
                      <a:pPr indent="0" lvl="0" marL="0" marR="0" rtl="0" algn="l">
                        <a:spcBef>
                          <a:spcPts val="0"/>
                        </a:spcBef>
                        <a:spcAft>
                          <a:spcPts val="0"/>
                        </a:spcAft>
                        <a:buNone/>
                      </a:pPr>
                      <a:r>
                        <a:rPr b="0" lang="en-CA" sz="1000"/>
                        <a:t>255.255.255.240</a:t>
                      </a:r>
                      <a:endParaRPr/>
                    </a:p>
                  </a:txBody>
                  <a:tcPr marT="31750" marB="31750" marR="31750" marL="31750" anchor="ctr"/>
                </a:tc>
                <a:tc>
                  <a:txBody>
                    <a:bodyPr/>
                    <a:lstStyle/>
                    <a:p>
                      <a:pPr indent="0" lvl="0" marL="0" marR="0" rtl="0" algn="l">
                        <a:spcBef>
                          <a:spcPts val="0"/>
                        </a:spcBef>
                        <a:spcAft>
                          <a:spcPts val="0"/>
                        </a:spcAft>
                        <a:buNone/>
                      </a:pPr>
                      <a:r>
                        <a:rPr b="0" lang="en-CA" sz="1000">
                          <a:latin typeface="Courier New"/>
                          <a:ea typeface="Courier New"/>
                          <a:cs typeface="Courier New"/>
                          <a:sym typeface="Courier New"/>
                        </a:rPr>
                        <a:t>nnnnnnnn.nnnnnnnn.nnnnnnnn.</a:t>
                      </a:r>
                      <a:r>
                        <a:rPr b="1" lang="en-CA" sz="1000">
                          <a:latin typeface="Courier New"/>
                          <a:ea typeface="Courier New"/>
                          <a:cs typeface="Courier New"/>
                          <a:sym typeface="Courier New"/>
                        </a:rPr>
                        <a:t>nnnn</a:t>
                      </a:r>
                      <a:r>
                        <a:rPr b="0" lang="en-CA" sz="1000">
                          <a:latin typeface="Courier New"/>
                          <a:ea typeface="Courier New"/>
                          <a:cs typeface="Courier New"/>
                          <a:sym typeface="Courier New"/>
                        </a:rPr>
                        <a:t>hhhh</a:t>
                      </a:r>
                      <a:br>
                        <a:rPr b="0" lang="en-CA" sz="1000">
                          <a:latin typeface="Courier New"/>
                          <a:ea typeface="Courier New"/>
                          <a:cs typeface="Courier New"/>
                          <a:sym typeface="Courier New"/>
                        </a:rPr>
                      </a:br>
                      <a:r>
                        <a:rPr b="0" lang="en-CA" sz="1000">
                          <a:latin typeface="Courier New"/>
                          <a:ea typeface="Courier New"/>
                          <a:cs typeface="Courier New"/>
                          <a:sym typeface="Courier New"/>
                        </a:rPr>
                        <a:t>11111111.11111111.11111111.</a:t>
                      </a:r>
                      <a:r>
                        <a:rPr b="1" lang="en-CA" sz="1000">
                          <a:latin typeface="Courier New"/>
                          <a:ea typeface="Courier New"/>
                          <a:cs typeface="Courier New"/>
                          <a:sym typeface="Courier New"/>
                        </a:rPr>
                        <a:t>1111</a:t>
                      </a:r>
                      <a:r>
                        <a:rPr b="0" lang="en-CA" sz="1000">
                          <a:latin typeface="Courier New"/>
                          <a:ea typeface="Courier New"/>
                          <a:cs typeface="Courier New"/>
                          <a:sym typeface="Courier New"/>
                        </a:rPr>
                        <a:t>0000</a:t>
                      </a:r>
                      <a:endParaRPr/>
                    </a:p>
                  </a:txBody>
                  <a:tcPr marT="31750" marB="31750" marR="31750" marL="31750" anchor="ctr"/>
                </a:tc>
                <a:tc>
                  <a:txBody>
                    <a:bodyPr/>
                    <a:lstStyle/>
                    <a:p>
                      <a:pPr indent="0" lvl="0" marL="0" marR="0" rtl="0" algn="l">
                        <a:spcBef>
                          <a:spcPts val="0"/>
                        </a:spcBef>
                        <a:spcAft>
                          <a:spcPts val="0"/>
                        </a:spcAft>
                        <a:buNone/>
                      </a:pPr>
                      <a:r>
                        <a:rPr b="1" lang="en-CA" sz="1000"/>
                        <a:t>16</a:t>
                      </a:r>
                      <a:endParaRPr b="0" sz="1000"/>
                    </a:p>
                  </a:txBody>
                  <a:tcPr marT="31750" marB="31750" marR="31750" marL="31750" anchor="ctr"/>
                </a:tc>
                <a:tc>
                  <a:txBody>
                    <a:bodyPr/>
                    <a:lstStyle/>
                    <a:p>
                      <a:pPr indent="0" lvl="0" marL="0" marR="0" rtl="0" algn="l">
                        <a:spcBef>
                          <a:spcPts val="0"/>
                        </a:spcBef>
                        <a:spcAft>
                          <a:spcPts val="0"/>
                        </a:spcAft>
                        <a:buNone/>
                      </a:pPr>
                      <a:r>
                        <a:rPr b="0" lang="en-CA" sz="1000"/>
                        <a:t>14</a:t>
                      </a:r>
                      <a:endParaRPr/>
                    </a:p>
                  </a:txBody>
                  <a:tcPr marT="31750" marB="31750" marR="31750" marL="31750" anchor="ctr"/>
                </a:tc>
              </a:tr>
              <a:tr h="370850">
                <a:tc>
                  <a:txBody>
                    <a:bodyPr/>
                    <a:lstStyle/>
                    <a:p>
                      <a:pPr indent="0" lvl="0" marL="0" marR="0" rtl="0" algn="l">
                        <a:spcBef>
                          <a:spcPts val="0"/>
                        </a:spcBef>
                        <a:spcAft>
                          <a:spcPts val="0"/>
                        </a:spcAft>
                        <a:buNone/>
                      </a:pPr>
                      <a:r>
                        <a:rPr b="0" lang="en-CA" sz="1000"/>
                        <a:t>/29</a:t>
                      </a:r>
                      <a:endParaRPr/>
                    </a:p>
                  </a:txBody>
                  <a:tcPr marT="31750" marB="31750" marR="31750" marL="31750" anchor="ctr"/>
                </a:tc>
                <a:tc>
                  <a:txBody>
                    <a:bodyPr/>
                    <a:lstStyle/>
                    <a:p>
                      <a:pPr indent="0" lvl="0" marL="0" marR="0" rtl="0" algn="l">
                        <a:spcBef>
                          <a:spcPts val="0"/>
                        </a:spcBef>
                        <a:spcAft>
                          <a:spcPts val="0"/>
                        </a:spcAft>
                        <a:buNone/>
                      </a:pPr>
                      <a:r>
                        <a:rPr b="0" lang="en-CA" sz="1000"/>
                        <a:t>255.255.255.248</a:t>
                      </a:r>
                      <a:endParaRPr/>
                    </a:p>
                  </a:txBody>
                  <a:tcPr marT="31750" marB="31750" marR="31750" marL="31750" anchor="ctr"/>
                </a:tc>
                <a:tc>
                  <a:txBody>
                    <a:bodyPr/>
                    <a:lstStyle/>
                    <a:p>
                      <a:pPr indent="0" lvl="0" marL="0" marR="0" rtl="0" algn="l">
                        <a:spcBef>
                          <a:spcPts val="0"/>
                        </a:spcBef>
                        <a:spcAft>
                          <a:spcPts val="0"/>
                        </a:spcAft>
                        <a:buNone/>
                      </a:pPr>
                      <a:r>
                        <a:rPr b="0" lang="en-CA" sz="1000">
                          <a:latin typeface="Courier New"/>
                          <a:ea typeface="Courier New"/>
                          <a:cs typeface="Courier New"/>
                          <a:sym typeface="Courier New"/>
                        </a:rPr>
                        <a:t>nnnnnnnn.nnnnnnnn.nnnnnnnn.</a:t>
                      </a:r>
                      <a:r>
                        <a:rPr b="1" lang="en-CA" sz="1000">
                          <a:latin typeface="Courier New"/>
                          <a:ea typeface="Courier New"/>
                          <a:cs typeface="Courier New"/>
                          <a:sym typeface="Courier New"/>
                        </a:rPr>
                        <a:t>nnnnn</a:t>
                      </a:r>
                      <a:r>
                        <a:rPr b="0" lang="en-CA" sz="1000">
                          <a:latin typeface="Courier New"/>
                          <a:ea typeface="Courier New"/>
                          <a:cs typeface="Courier New"/>
                          <a:sym typeface="Courier New"/>
                        </a:rPr>
                        <a:t>hhh</a:t>
                      </a:r>
                      <a:br>
                        <a:rPr b="0" lang="en-CA" sz="1000">
                          <a:latin typeface="Courier New"/>
                          <a:ea typeface="Courier New"/>
                          <a:cs typeface="Courier New"/>
                          <a:sym typeface="Courier New"/>
                        </a:rPr>
                      </a:br>
                      <a:r>
                        <a:rPr b="0" lang="en-CA" sz="1000">
                          <a:latin typeface="Courier New"/>
                          <a:ea typeface="Courier New"/>
                          <a:cs typeface="Courier New"/>
                          <a:sym typeface="Courier New"/>
                        </a:rPr>
                        <a:t>11111111.11111111.11111111.</a:t>
                      </a:r>
                      <a:r>
                        <a:rPr b="1" lang="en-CA" sz="1000">
                          <a:latin typeface="Courier New"/>
                          <a:ea typeface="Courier New"/>
                          <a:cs typeface="Courier New"/>
                          <a:sym typeface="Courier New"/>
                        </a:rPr>
                        <a:t>11111</a:t>
                      </a:r>
                      <a:r>
                        <a:rPr b="0" lang="en-CA" sz="1000">
                          <a:latin typeface="Courier New"/>
                          <a:ea typeface="Courier New"/>
                          <a:cs typeface="Courier New"/>
                          <a:sym typeface="Courier New"/>
                        </a:rPr>
                        <a:t>000</a:t>
                      </a:r>
                      <a:endParaRPr/>
                    </a:p>
                  </a:txBody>
                  <a:tcPr marT="31750" marB="31750" marR="31750" marL="31750" anchor="ctr"/>
                </a:tc>
                <a:tc>
                  <a:txBody>
                    <a:bodyPr/>
                    <a:lstStyle/>
                    <a:p>
                      <a:pPr indent="0" lvl="0" marL="0" marR="0" rtl="0" algn="l">
                        <a:spcBef>
                          <a:spcPts val="0"/>
                        </a:spcBef>
                        <a:spcAft>
                          <a:spcPts val="0"/>
                        </a:spcAft>
                        <a:buNone/>
                      </a:pPr>
                      <a:r>
                        <a:rPr b="1" lang="en-CA" sz="1000"/>
                        <a:t>32</a:t>
                      </a:r>
                      <a:endParaRPr b="0" sz="1000"/>
                    </a:p>
                  </a:txBody>
                  <a:tcPr marT="31750" marB="31750" marR="31750" marL="31750" anchor="ctr"/>
                </a:tc>
                <a:tc>
                  <a:txBody>
                    <a:bodyPr/>
                    <a:lstStyle/>
                    <a:p>
                      <a:pPr indent="0" lvl="0" marL="0" marR="0" rtl="0" algn="l">
                        <a:spcBef>
                          <a:spcPts val="0"/>
                        </a:spcBef>
                        <a:spcAft>
                          <a:spcPts val="0"/>
                        </a:spcAft>
                        <a:buNone/>
                      </a:pPr>
                      <a:r>
                        <a:rPr b="0" lang="en-CA" sz="1000"/>
                        <a:t>6</a:t>
                      </a:r>
                      <a:endParaRPr/>
                    </a:p>
                  </a:txBody>
                  <a:tcPr marT="31750" marB="31750" marR="31750" marL="31750" anchor="ctr"/>
                </a:tc>
              </a:tr>
              <a:tr h="370850">
                <a:tc>
                  <a:txBody>
                    <a:bodyPr/>
                    <a:lstStyle/>
                    <a:p>
                      <a:pPr indent="0" lvl="0" marL="0" marR="0" rtl="0" algn="l">
                        <a:spcBef>
                          <a:spcPts val="0"/>
                        </a:spcBef>
                        <a:spcAft>
                          <a:spcPts val="0"/>
                        </a:spcAft>
                        <a:buNone/>
                      </a:pPr>
                      <a:r>
                        <a:rPr b="0" lang="en-CA" sz="1000"/>
                        <a:t>/30</a:t>
                      </a:r>
                      <a:endParaRPr/>
                    </a:p>
                  </a:txBody>
                  <a:tcPr marT="31750" marB="31750" marR="31750" marL="31750" anchor="ctr"/>
                </a:tc>
                <a:tc>
                  <a:txBody>
                    <a:bodyPr/>
                    <a:lstStyle/>
                    <a:p>
                      <a:pPr indent="0" lvl="0" marL="0" marR="0" rtl="0" algn="l">
                        <a:spcBef>
                          <a:spcPts val="0"/>
                        </a:spcBef>
                        <a:spcAft>
                          <a:spcPts val="0"/>
                        </a:spcAft>
                        <a:buNone/>
                      </a:pPr>
                      <a:r>
                        <a:rPr b="0" lang="en-CA" sz="1000"/>
                        <a:t>255.255.255.252</a:t>
                      </a:r>
                      <a:endParaRPr/>
                    </a:p>
                  </a:txBody>
                  <a:tcPr marT="31750" marB="31750" marR="31750" marL="31750" anchor="ctr"/>
                </a:tc>
                <a:tc>
                  <a:txBody>
                    <a:bodyPr/>
                    <a:lstStyle/>
                    <a:p>
                      <a:pPr indent="0" lvl="0" marL="0" marR="0" rtl="0" algn="l">
                        <a:spcBef>
                          <a:spcPts val="0"/>
                        </a:spcBef>
                        <a:spcAft>
                          <a:spcPts val="0"/>
                        </a:spcAft>
                        <a:buNone/>
                      </a:pPr>
                      <a:r>
                        <a:rPr b="0" lang="en-CA" sz="1000">
                          <a:latin typeface="Courier New"/>
                          <a:ea typeface="Courier New"/>
                          <a:cs typeface="Courier New"/>
                          <a:sym typeface="Courier New"/>
                        </a:rPr>
                        <a:t>nnnnnnnn.nnnnnnnn.nnnnnnnn.</a:t>
                      </a:r>
                      <a:r>
                        <a:rPr b="1" lang="en-CA" sz="1000">
                          <a:latin typeface="Courier New"/>
                          <a:ea typeface="Courier New"/>
                          <a:cs typeface="Courier New"/>
                          <a:sym typeface="Courier New"/>
                        </a:rPr>
                        <a:t>nnnnnn</a:t>
                      </a:r>
                      <a:r>
                        <a:rPr b="0" lang="en-CA" sz="1000">
                          <a:latin typeface="Courier New"/>
                          <a:ea typeface="Courier New"/>
                          <a:cs typeface="Courier New"/>
                          <a:sym typeface="Courier New"/>
                        </a:rPr>
                        <a:t>hh</a:t>
                      </a:r>
                      <a:br>
                        <a:rPr b="0" lang="en-CA" sz="1000">
                          <a:latin typeface="Courier New"/>
                          <a:ea typeface="Courier New"/>
                          <a:cs typeface="Courier New"/>
                          <a:sym typeface="Courier New"/>
                        </a:rPr>
                      </a:br>
                      <a:r>
                        <a:rPr b="0" lang="en-CA" sz="1000">
                          <a:latin typeface="Courier New"/>
                          <a:ea typeface="Courier New"/>
                          <a:cs typeface="Courier New"/>
                          <a:sym typeface="Courier New"/>
                        </a:rPr>
                        <a:t>11111111.11111111.11111111.</a:t>
                      </a:r>
                      <a:r>
                        <a:rPr b="1" lang="en-CA" sz="1000">
                          <a:latin typeface="Courier New"/>
                          <a:ea typeface="Courier New"/>
                          <a:cs typeface="Courier New"/>
                          <a:sym typeface="Courier New"/>
                        </a:rPr>
                        <a:t>111111</a:t>
                      </a:r>
                      <a:r>
                        <a:rPr b="0" lang="en-CA" sz="1000">
                          <a:latin typeface="Courier New"/>
                          <a:ea typeface="Courier New"/>
                          <a:cs typeface="Courier New"/>
                          <a:sym typeface="Courier New"/>
                        </a:rPr>
                        <a:t>00</a:t>
                      </a:r>
                      <a:endParaRPr/>
                    </a:p>
                  </a:txBody>
                  <a:tcPr marT="31750" marB="31750" marR="31750" marL="31750" anchor="ctr"/>
                </a:tc>
                <a:tc>
                  <a:txBody>
                    <a:bodyPr/>
                    <a:lstStyle/>
                    <a:p>
                      <a:pPr indent="0" lvl="0" marL="0" marR="0" rtl="0" algn="l">
                        <a:spcBef>
                          <a:spcPts val="0"/>
                        </a:spcBef>
                        <a:spcAft>
                          <a:spcPts val="0"/>
                        </a:spcAft>
                        <a:buNone/>
                      </a:pPr>
                      <a:r>
                        <a:rPr b="1" lang="en-CA" sz="1000"/>
                        <a:t>64</a:t>
                      </a:r>
                      <a:endParaRPr b="0" sz="1000"/>
                    </a:p>
                  </a:txBody>
                  <a:tcPr marT="31750" marB="31750" marR="31750" marL="31750" anchor="ctr"/>
                </a:tc>
                <a:tc>
                  <a:txBody>
                    <a:bodyPr/>
                    <a:lstStyle/>
                    <a:p>
                      <a:pPr indent="0" lvl="0" marL="0" marR="0" rtl="0" algn="l">
                        <a:spcBef>
                          <a:spcPts val="0"/>
                        </a:spcBef>
                        <a:spcAft>
                          <a:spcPts val="0"/>
                        </a:spcAft>
                        <a:buNone/>
                      </a:pPr>
                      <a:r>
                        <a:rPr b="0" lang="en-CA" sz="1000"/>
                        <a:t>2</a:t>
                      </a:r>
                      <a:endParaRPr/>
                    </a:p>
                  </a:txBody>
                  <a:tcPr marT="31750" marB="31750" marR="31750" marL="31750" anchor="ctr"/>
                </a:tc>
              </a:tr>
            </a:tbl>
          </a:graphicData>
        </a:graphic>
      </p:graphicFrame>
      <p:cxnSp>
        <p:nvCxnSpPr>
          <p:cNvPr id="546" name="Google Shape;546;p39"/>
          <p:cNvCxnSpPr/>
          <p:nvPr/>
        </p:nvCxnSpPr>
        <p:spPr>
          <a:xfrm>
            <a:off x="6019800" y="1304168"/>
            <a:ext cx="1516500" cy="602400"/>
          </a:xfrm>
          <a:prstGeom prst="bentConnector2">
            <a:avLst/>
          </a:prstGeom>
          <a:noFill/>
          <a:ln cap="flat" cmpd="sng" w="38100">
            <a:solidFill>
              <a:srgbClr val="FFC000"/>
            </a:solidFill>
            <a:prstDash val="solid"/>
            <a:round/>
            <a:headEnd len="sm" w="sm" type="none"/>
            <a:tailEnd len="med" w="med" type="triangle"/>
          </a:ln>
        </p:spPr>
      </p:cxnSp>
      <p:cxnSp>
        <p:nvCxnSpPr>
          <p:cNvPr id="547" name="Google Shape;547;p39"/>
          <p:cNvCxnSpPr/>
          <p:nvPr/>
        </p:nvCxnSpPr>
        <p:spPr>
          <a:xfrm>
            <a:off x="4709160" y="1605407"/>
            <a:ext cx="2119200" cy="301200"/>
          </a:xfrm>
          <a:prstGeom prst="bentConnector2">
            <a:avLst/>
          </a:prstGeom>
          <a:noFill/>
          <a:ln cap="flat" cmpd="sng" w="38100">
            <a:solidFill>
              <a:srgbClr val="FFC000"/>
            </a:solidFill>
            <a:prstDash val="solid"/>
            <a:round/>
            <a:headEnd len="sm" w="sm"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IPv4 Address Structure</a:t>
            </a:r>
            <a:br>
              <a:rPr lang="en-CA"/>
            </a:br>
            <a:r>
              <a:rPr lang="en-CA" sz="2400"/>
              <a:t>Network and Host Portions</a:t>
            </a:r>
            <a:endParaRPr/>
          </a:p>
        </p:txBody>
      </p:sp>
      <p:sp>
        <p:nvSpPr>
          <p:cNvPr id="260" name="Google Shape;260;p4"/>
          <p:cNvSpPr txBox="1"/>
          <p:nvPr>
            <p:ph idx="1" type="body"/>
          </p:nvPr>
        </p:nvSpPr>
        <p:spPr>
          <a:xfrm>
            <a:off x="431971" y="855419"/>
            <a:ext cx="8280057" cy="2085744"/>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An IPv4 address is a 32-bit hierarchical address that is made up of a network portion and a host portion. </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When determining the network portion versus the host portion, you must look at the 32-bit stream.</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A subnet mask is used to determine the network and host portions. </a:t>
            </a:r>
            <a:endParaRPr sz="1600">
              <a:solidFill>
                <a:srgbClr val="000000"/>
              </a:solidFill>
            </a:endParaRPr>
          </a:p>
        </p:txBody>
      </p:sp>
      <p:pic>
        <p:nvPicPr>
          <p:cNvPr id="261" name="Google Shape;261;p4"/>
          <p:cNvPicPr preferRelativeResize="0"/>
          <p:nvPr/>
        </p:nvPicPr>
        <p:blipFill rotWithShape="1">
          <a:blip r:embed="rId3">
            <a:alphaModFix/>
          </a:blip>
          <a:srcRect b="0" l="0" r="0" t="0"/>
          <a:stretch/>
        </p:blipFill>
        <p:spPr>
          <a:xfrm>
            <a:off x="2050804" y="3066806"/>
            <a:ext cx="4457929" cy="152407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Subnet to Meet Requirements</a:t>
            </a:r>
            <a:br>
              <a:rPr lang="en-CA"/>
            </a:br>
            <a:r>
              <a:rPr lang="en-CA" sz="2400"/>
              <a:t>Example: Efficient IPv4 Subnetting</a:t>
            </a:r>
            <a:endParaRPr/>
          </a:p>
        </p:txBody>
      </p:sp>
      <p:sp>
        <p:nvSpPr>
          <p:cNvPr id="554" name="Google Shape;554;p40"/>
          <p:cNvSpPr txBox="1"/>
          <p:nvPr>
            <p:ph idx="1" type="body"/>
          </p:nvPr>
        </p:nvSpPr>
        <p:spPr>
          <a:xfrm>
            <a:off x="431972" y="855419"/>
            <a:ext cx="4709280" cy="3073946"/>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In this example, corporate headquarters has been allocated a public network address of 172.16.0.0/22 (10 host bits) by its ISP providing 1,022 host addresses.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There are five sites and therefore five internet connections which means the organization requires 10 subnets with the largest subnet requires 40 addresses.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It allocated 10 subnets with a /26 (i.e., 255.255.255.192) subnet mask.</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pic>
        <p:nvPicPr>
          <p:cNvPr id="555" name="Google Shape;555;p40"/>
          <p:cNvPicPr preferRelativeResize="0"/>
          <p:nvPr/>
        </p:nvPicPr>
        <p:blipFill rotWithShape="1">
          <a:blip r:embed="rId3">
            <a:alphaModFix/>
          </a:blip>
          <a:srcRect b="0" l="0" r="0" t="0"/>
          <a:stretch/>
        </p:blipFill>
        <p:spPr>
          <a:xfrm>
            <a:off x="5600700" y="925762"/>
            <a:ext cx="3031600" cy="1088497"/>
          </a:xfrm>
          <a:prstGeom prst="rect">
            <a:avLst/>
          </a:prstGeom>
          <a:noFill/>
          <a:ln>
            <a:noFill/>
          </a:ln>
        </p:spPr>
      </p:pic>
      <p:pic>
        <p:nvPicPr>
          <p:cNvPr id="556" name="Google Shape;556;p40"/>
          <p:cNvPicPr preferRelativeResize="0"/>
          <p:nvPr/>
        </p:nvPicPr>
        <p:blipFill rotWithShape="1">
          <a:blip r:embed="rId4">
            <a:alphaModFix/>
          </a:blip>
          <a:srcRect b="0" l="0" r="0" t="0"/>
          <a:stretch/>
        </p:blipFill>
        <p:spPr>
          <a:xfrm>
            <a:off x="5273229" y="2208184"/>
            <a:ext cx="3616498" cy="24064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Subnet to Meet Requirements</a:t>
            </a:r>
            <a:br>
              <a:rPr lang="en-CA"/>
            </a:br>
            <a:r>
              <a:rPr lang="en-CA" sz="2400"/>
              <a:t>Packet Tracer – Subnetting Scenario</a:t>
            </a:r>
            <a:endParaRPr/>
          </a:p>
        </p:txBody>
      </p:sp>
      <p:sp>
        <p:nvSpPr>
          <p:cNvPr id="563" name="Google Shape;563;p41"/>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CA" sz="1600">
                <a:solidFill>
                  <a:srgbClr val="000000"/>
                </a:solidFill>
              </a:rPr>
              <a:t>In this Packet Tracer, you will do the following:</a:t>
            </a:r>
            <a:endParaRPr/>
          </a:p>
          <a:p>
            <a:pPr indent="0" lvl="0" marL="0" rtl="0" algn="l">
              <a:lnSpc>
                <a:spcPct val="100000"/>
              </a:lnSpc>
              <a:spcBef>
                <a:spcPts val="0"/>
              </a:spcBef>
              <a:spcAft>
                <a:spcPts val="0"/>
              </a:spcAft>
              <a:buSzPts val="1600"/>
              <a:buNone/>
            </a:pPr>
            <a:r>
              <a:t/>
            </a:r>
            <a:endParaRPr sz="1600">
              <a:solidFill>
                <a:srgbClr val="000000"/>
              </a:solidFill>
            </a:endParaRPr>
          </a:p>
          <a:p>
            <a:pPr indent="-285750" lvl="0" marL="285750" rtl="0" algn="l">
              <a:lnSpc>
                <a:spcPct val="100000"/>
              </a:lnSpc>
              <a:spcBef>
                <a:spcPts val="600"/>
              </a:spcBef>
              <a:spcAft>
                <a:spcPts val="0"/>
              </a:spcAft>
              <a:buClr>
                <a:schemeClr val="dk2"/>
              </a:buClr>
              <a:buSzPts val="1440"/>
              <a:buFont typeface="Arial"/>
              <a:buChar char="•"/>
            </a:pPr>
            <a:r>
              <a:rPr lang="en-CA" sz="1600">
                <a:solidFill>
                  <a:srgbClr val="000000"/>
                </a:solidFill>
              </a:rPr>
              <a:t>Design an IP Addressing Scheme</a:t>
            </a:r>
            <a:endParaRPr/>
          </a:p>
          <a:p>
            <a:pPr indent="-285750" lvl="0" marL="285750" rtl="0" algn="l">
              <a:lnSpc>
                <a:spcPct val="100000"/>
              </a:lnSpc>
              <a:spcBef>
                <a:spcPts val="1200"/>
              </a:spcBef>
              <a:spcAft>
                <a:spcPts val="0"/>
              </a:spcAft>
              <a:buClr>
                <a:schemeClr val="dk2"/>
              </a:buClr>
              <a:buSzPts val="1440"/>
              <a:buFont typeface="Arial"/>
              <a:buChar char="•"/>
            </a:pPr>
            <a:r>
              <a:rPr lang="en-CA" sz="1600">
                <a:solidFill>
                  <a:srgbClr val="000000"/>
                </a:solidFill>
              </a:rPr>
              <a:t>Assign IP Addresses to Network Devices and Verify Connectivity</a:t>
            </a:r>
            <a:endParaRPr/>
          </a:p>
          <a:p>
            <a:pPr indent="-241300" lvl="0" marL="342900" rtl="0" algn="l">
              <a:lnSpc>
                <a:spcPct val="100000"/>
              </a:lnSpc>
              <a:spcBef>
                <a:spcPts val="920"/>
              </a:spcBef>
              <a:spcAft>
                <a:spcPts val="0"/>
              </a:spcAft>
              <a:buSzPts val="1600"/>
              <a:buFont typeface="Arial"/>
              <a:buNone/>
            </a:pPr>
            <a:r>
              <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2"/>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CA">
                <a:solidFill>
                  <a:srgbClr val="AEE8FA"/>
                </a:solidFill>
              </a:rPr>
              <a:t>11.8 VLSM</a:t>
            </a:r>
            <a:br>
              <a:rPr lang="en-CA">
                <a:solidFill>
                  <a:srgbClr val="AEE8FA"/>
                </a:solidFill>
              </a:rPr>
            </a:br>
            <a:endParaRPr>
              <a:solidFill>
                <a:srgbClr val="AEE8FA"/>
              </a:solidFill>
            </a:endParaRPr>
          </a:p>
        </p:txBody>
      </p:sp>
    </p:spTree>
  </p:cSld>
  <p:clrMapOvr>
    <a:masterClrMapping/>
  </p:clrMapOvr>
  <p:transition spd="slow">
    <p:wipe dir="l"/>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3"/>
          <p:cNvSpPr/>
          <p:nvPr/>
        </p:nvSpPr>
        <p:spPr>
          <a:xfrm>
            <a:off x="1604790" y="498054"/>
            <a:ext cx="6066622" cy="3886659"/>
          </a:xfrm>
          <a:prstGeom prst="rect">
            <a:avLst/>
          </a:prstGeom>
          <a:solidFill>
            <a:srgbClr val="36A4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5" name="Google Shape;575;p43"/>
          <p:cNvSpPr txBox="1"/>
          <p:nvPr/>
        </p:nvSpPr>
        <p:spPr>
          <a:xfrm>
            <a:off x="1604790" y="498054"/>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0</a:t>
            </a:r>
            <a:endParaRPr/>
          </a:p>
        </p:txBody>
      </p:sp>
      <p:sp>
        <p:nvSpPr>
          <p:cNvPr id="576" name="Google Shape;576;p43"/>
          <p:cNvSpPr txBox="1"/>
          <p:nvPr/>
        </p:nvSpPr>
        <p:spPr>
          <a:xfrm>
            <a:off x="7231868" y="4107714"/>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255</a:t>
            </a:r>
            <a:endParaRPr/>
          </a:p>
        </p:txBody>
      </p:sp>
      <p:sp>
        <p:nvSpPr>
          <p:cNvPr id="577" name="Google Shape;577;p43"/>
          <p:cNvSpPr txBox="1"/>
          <p:nvPr/>
        </p:nvSpPr>
        <p:spPr>
          <a:xfrm>
            <a:off x="3262830" y="0"/>
            <a:ext cx="25646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Host Addresses without Subnetting</a:t>
            </a:r>
            <a:endParaRPr/>
          </a:p>
        </p:txBody>
      </p:sp>
      <p:sp>
        <p:nvSpPr>
          <p:cNvPr id="578" name="Google Shape;578;p43"/>
          <p:cNvSpPr txBox="1"/>
          <p:nvPr/>
        </p:nvSpPr>
        <p:spPr>
          <a:xfrm>
            <a:off x="4022992" y="2164384"/>
            <a:ext cx="122501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a:t>
            </a:r>
            <a:endParaRPr/>
          </a:p>
        </p:txBody>
      </p:sp>
      <p:sp>
        <p:nvSpPr>
          <p:cNvPr id="579" name="Google Shape;579;p43"/>
          <p:cNvSpPr txBox="1"/>
          <p:nvPr/>
        </p:nvSpPr>
        <p:spPr>
          <a:xfrm>
            <a:off x="4181688" y="2494990"/>
            <a:ext cx="90762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.00000000</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4"/>
          <p:cNvSpPr/>
          <p:nvPr/>
        </p:nvSpPr>
        <p:spPr>
          <a:xfrm>
            <a:off x="1604790" y="2433249"/>
            <a:ext cx="6066622" cy="1951466"/>
          </a:xfrm>
          <a:prstGeom prst="rect">
            <a:avLst/>
          </a:prstGeom>
          <a:solidFill>
            <a:srgbClr val="FABEBE"/>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5" name="Google Shape;585;p44"/>
          <p:cNvSpPr/>
          <p:nvPr/>
        </p:nvSpPr>
        <p:spPr>
          <a:xfrm>
            <a:off x="1604790" y="498053"/>
            <a:ext cx="6066622" cy="1935195"/>
          </a:xfrm>
          <a:prstGeom prst="rect">
            <a:avLst/>
          </a:prstGeom>
          <a:solidFill>
            <a:srgbClr val="E4F3D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6" name="Google Shape;586;p44"/>
          <p:cNvSpPr txBox="1"/>
          <p:nvPr/>
        </p:nvSpPr>
        <p:spPr>
          <a:xfrm>
            <a:off x="1604790" y="498054"/>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0</a:t>
            </a:r>
            <a:endParaRPr/>
          </a:p>
        </p:txBody>
      </p:sp>
      <p:sp>
        <p:nvSpPr>
          <p:cNvPr id="587" name="Google Shape;587;p44"/>
          <p:cNvSpPr txBox="1"/>
          <p:nvPr/>
        </p:nvSpPr>
        <p:spPr>
          <a:xfrm>
            <a:off x="7231868" y="4107714"/>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255</a:t>
            </a:r>
            <a:endParaRPr/>
          </a:p>
        </p:txBody>
      </p:sp>
      <p:sp>
        <p:nvSpPr>
          <p:cNvPr id="588" name="Google Shape;588;p44"/>
          <p:cNvSpPr txBox="1"/>
          <p:nvPr/>
        </p:nvSpPr>
        <p:spPr>
          <a:xfrm>
            <a:off x="2635636" y="459"/>
            <a:ext cx="387272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Host Addresses with One Bit Borrowed for  Subnetting</a:t>
            </a:r>
            <a:endParaRPr/>
          </a:p>
        </p:txBody>
      </p:sp>
      <p:sp>
        <p:nvSpPr>
          <p:cNvPr id="589" name="Google Shape;589;p44"/>
          <p:cNvSpPr txBox="1"/>
          <p:nvPr/>
        </p:nvSpPr>
        <p:spPr>
          <a:xfrm>
            <a:off x="3849376" y="3213711"/>
            <a:ext cx="188224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 Subnet 2</a:t>
            </a:r>
            <a:endParaRPr/>
          </a:p>
        </p:txBody>
      </p:sp>
      <p:cxnSp>
        <p:nvCxnSpPr>
          <p:cNvPr id="590" name="Google Shape;590;p44"/>
          <p:cNvCxnSpPr/>
          <p:nvPr/>
        </p:nvCxnSpPr>
        <p:spPr>
          <a:xfrm>
            <a:off x="1604790" y="2441384"/>
            <a:ext cx="6066622" cy="0"/>
          </a:xfrm>
          <a:prstGeom prst="straightConnector1">
            <a:avLst/>
          </a:prstGeom>
          <a:noFill/>
          <a:ln cap="flat" cmpd="sng" w="9525">
            <a:solidFill>
              <a:srgbClr val="004B68"/>
            </a:solidFill>
            <a:prstDash val="solid"/>
            <a:round/>
            <a:headEnd len="sm" w="sm" type="none"/>
            <a:tailEnd len="sm" w="sm" type="none"/>
          </a:ln>
        </p:spPr>
      </p:cxnSp>
      <p:sp>
        <p:nvSpPr>
          <p:cNvPr id="591" name="Google Shape;591;p44"/>
          <p:cNvSpPr txBox="1"/>
          <p:nvPr/>
        </p:nvSpPr>
        <p:spPr>
          <a:xfrm>
            <a:off x="7231868" y="2164384"/>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127</a:t>
            </a:r>
            <a:endParaRPr/>
          </a:p>
        </p:txBody>
      </p:sp>
      <p:sp>
        <p:nvSpPr>
          <p:cNvPr id="592" name="Google Shape;592;p44"/>
          <p:cNvSpPr txBox="1"/>
          <p:nvPr/>
        </p:nvSpPr>
        <p:spPr>
          <a:xfrm>
            <a:off x="1604790" y="2433250"/>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128</a:t>
            </a:r>
            <a:endParaRPr/>
          </a:p>
        </p:txBody>
      </p:sp>
      <p:sp>
        <p:nvSpPr>
          <p:cNvPr id="593" name="Google Shape;593;p44"/>
          <p:cNvSpPr txBox="1"/>
          <p:nvPr/>
        </p:nvSpPr>
        <p:spPr>
          <a:xfrm>
            <a:off x="3849377" y="1450123"/>
            <a:ext cx="188224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 Subnet 1</a:t>
            </a:r>
            <a:endParaRPr/>
          </a:p>
        </p:txBody>
      </p:sp>
      <p:sp>
        <p:nvSpPr>
          <p:cNvPr id="594" name="Google Shape;594;p44"/>
          <p:cNvSpPr txBox="1"/>
          <p:nvPr/>
        </p:nvSpPr>
        <p:spPr>
          <a:xfrm>
            <a:off x="355854" y="128989"/>
            <a:ext cx="106311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Borrowed Bit</a:t>
            </a:r>
            <a:endParaRPr/>
          </a:p>
        </p:txBody>
      </p:sp>
      <p:sp>
        <p:nvSpPr>
          <p:cNvPr id="595" name="Google Shape;595;p44"/>
          <p:cNvSpPr txBox="1"/>
          <p:nvPr/>
        </p:nvSpPr>
        <p:spPr>
          <a:xfrm>
            <a:off x="4269823" y="1721024"/>
            <a:ext cx="90762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t>
            </a:r>
            <a:r>
              <a:rPr lang="en-CA" sz="1200">
                <a:solidFill>
                  <a:srgbClr val="FF0000"/>
                </a:solidFill>
                <a:latin typeface="Arial"/>
                <a:ea typeface="Arial"/>
                <a:cs typeface="Arial"/>
                <a:sym typeface="Arial"/>
              </a:rPr>
              <a:t>0</a:t>
            </a:r>
            <a:r>
              <a:rPr lang="en-CA" sz="1200">
                <a:solidFill>
                  <a:schemeClr val="dk1"/>
                </a:solidFill>
                <a:latin typeface="Arial"/>
                <a:ea typeface="Arial"/>
                <a:cs typeface="Arial"/>
                <a:sym typeface="Arial"/>
              </a:rPr>
              <a:t>0000000</a:t>
            </a:r>
            <a:endParaRPr/>
          </a:p>
        </p:txBody>
      </p:sp>
      <p:sp>
        <p:nvSpPr>
          <p:cNvPr id="596" name="Google Shape;596;p44"/>
          <p:cNvSpPr txBox="1"/>
          <p:nvPr/>
        </p:nvSpPr>
        <p:spPr>
          <a:xfrm>
            <a:off x="4269822" y="3481038"/>
            <a:ext cx="90762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t>
            </a:r>
            <a:r>
              <a:rPr lang="en-CA" sz="1200">
                <a:solidFill>
                  <a:srgbClr val="FF0000"/>
                </a:solidFill>
                <a:latin typeface="Arial"/>
                <a:ea typeface="Arial"/>
                <a:cs typeface="Arial"/>
                <a:sym typeface="Arial"/>
              </a:rPr>
              <a:t>1</a:t>
            </a:r>
            <a:r>
              <a:rPr lang="en-CA" sz="1200">
                <a:solidFill>
                  <a:schemeClr val="dk1"/>
                </a:solidFill>
                <a:latin typeface="Arial"/>
                <a:ea typeface="Arial"/>
                <a:cs typeface="Arial"/>
                <a:sym typeface="Arial"/>
              </a:rPr>
              <a:t>0000000</a:t>
            </a:r>
            <a:endParaRPr/>
          </a:p>
        </p:txBody>
      </p:sp>
      <p:sp>
        <p:nvSpPr>
          <p:cNvPr id="597" name="Google Shape;597;p44"/>
          <p:cNvSpPr txBox="1"/>
          <p:nvPr/>
        </p:nvSpPr>
        <p:spPr>
          <a:xfrm>
            <a:off x="297259" y="1388764"/>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0</a:t>
            </a:r>
            <a:endParaRPr/>
          </a:p>
        </p:txBody>
      </p:sp>
      <p:sp>
        <p:nvSpPr>
          <p:cNvPr id="598" name="Google Shape;598;p44"/>
          <p:cNvSpPr txBox="1"/>
          <p:nvPr/>
        </p:nvSpPr>
        <p:spPr>
          <a:xfrm>
            <a:off x="297259" y="3313226"/>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a:t>
            </a:r>
            <a:endParaRPr/>
          </a:p>
        </p:txBody>
      </p:sp>
      <p:sp>
        <p:nvSpPr>
          <p:cNvPr id="599" name="Google Shape;599;p44"/>
          <p:cNvSpPr txBox="1"/>
          <p:nvPr/>
        </p:nvSpPr>
        <p:spPr>
          <a:xfrm>
            <a:off x="78450" y="474643"/>
            <a:ext cx="7072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First Bit</a:t>
            </a:r>
            <a:endParaRPr/>
          </a:p>
        </p:txBody>
      </p:sp>
      <p:cxnSp>
        <p:nvCxnSpPr>
          <p:cNvPr id="600" name="Google Shape;600;p44"/>
          <p:cNvCxnSpPr>
            <a:stCxn id="597" idx="3"/>
          </p:cNvCxnSpPr>
          <p:nvPr/>
        </p:nvCxnSpPr>
        <p:spPr>
          <a:xfrm flipH="1" rot="10800000">
            <a:off x="566885" y="1523964"/>
            <a:ext cx="990300" cy="3300"/>
          </a:xfrm>
          <a:prstGeom prst="straightConnector1">
            <a:avLst/>
          </a:prstGeom>
          <a:noFill/>
          <a:ln cap="flat" cmpd="sng" w="9525">
            <a:solidFill>
              <a:srgbClr val="004B68"/>
            </a:solidFill>
            <a:prstDash val="solid"/>
            <a:round/>
            <a:headEnd len="sm" w="sm" type="none"/>
            <a:tailEnd len="med" w="med" type="triangle"/>
          </a:ln>
        </p:spPr>
      </p:cxnSp>
      <p:cxnSp>
        <p:nvCxnSpPr>
          <p:cNvPr id="601" name="Google Shape;601;p44"/>
          <p:cNvCxnSpPr>
            <a:stCxn id="598" idx="3"/>
          </p:cNvCxnSpPr>
          <p:nvPr/>
        </p:nvCxnSpPr>
        <p:spPr>
          <a:xfrm flipH="1" rot="10800000">
            <a:off x="566885" y="3448425"/>
            <a:ext cx="991800" cy="3300"/>
          </a:xfrm>
          <a:prstGeom prst="straightConnector1">
            <a:avLst/>
          </a:prstGeom>
          <a:noFill/>
          <a:ln cap="flat" cmpd="sng" w="9525">
            <a:solidFill>
              <a:srgbClr val="004B68"/>
            </a:solidFill>
            <a:prstDash val="solid"/>
            <a:round/>
            <a:headEnd len="sm" w="sm"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45"/>
          <p:cNvSpPr/>
          <p:nvPr/>
        </p:nvSpPr>
        <p:spPr>
          <a:xfrm>
            <a:off x="4635366" y="499570"/>
            <a:ext cx="3027841" cy="1943329"/>
          </a:xfrm>
          <a:prstGeom prst="rect">
            <a:avLst/>
          </a:prstGeom>
          <a:solidFill>
            <a:srgbClr val="FABEBE"/>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7" name="Google Shape;607;p45"/>
          <p:cNvSpPr/>
          <p:nvPr/>
        </p:nvSpPr>
        <p:spPr>
          <a:xfrm>
            <a:off x="1604790" y="498054"/>
            <a:ext cx="3027841" cy="1943329"/>
          </a:xfrm>
          <a:prstGeom prst="rect">
            <a:avLst/>
          </a:prstGeom>
          <a:solidFill>
            <a:srgbClr val="E4F3D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8" name="Google Shape;608;p45"/>
          <p:cNvSpPr/>
          <p:nvPr/>
        </p:nvSpPr>
        <p:spPr>
          <a:xfrm>
            <a:off x="1604789" y="2433250"/>
            <a:ext cx="3027841" cy="1943329"/>
          </a:xfrm>
          <a:prstGeom prst="rect">
            <a:avLst/>
          </a:prstGeom>
          <a:solidFill>
            <a:srgbClr val="AEE7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9" name="Google Shape;609;p45"/>
          <p:cNvSpPr/>
          <p:nvPr/>
        </p:nvSpPr>
        <p:spPr>
          <a:xfrm>
            <a:off x="4635366" y="2433250"/>
            <a:ext cx="3027841" cy="1943329"/>
          </a:xfrm>
          <a:prstGeom prst="rect">
            <a:avLst/>
          </a:prstGeom>
          <a:solidFill>
            <a:srgbClr val="FDCC7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0" name="Google Shape;610;p45"/>
          <p:cNvSpPr txBox="1"/>
          <p:nvPr/>
        </p:nvSpPr>
        <p:spPr>
          <a:xfrm>
            <a:off x="1604790" y="498054"/>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0</a:t>
            </a:r>
            <a:endParaRPr/>
          </a:p>
        </p:txBody>
      </p:sp>
      <p:sp>
        <p:nvSpPr>
          <p:cNvPr id="611" name="Google Shape;611;p45"/>
          <p:cNvSpPr txBox="1"/>
          <p:nvPr/>
        </p:nvSpPr>
        <p:spPr>
          <a:xfrm>
            <a:off x="7231868" y="4107714"/>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255</a:t>
            </a:r>
            <a:endParaRPr/>
          </a:p>
        </p:txBody>
      </p:sp>
      <p:sp>
        <p:nvSpPr>
          <p:cNvPr id="612" name="Google Shape;612;p45"/>
          <p:cNvSpPr txBox="1"/>
          <p:nvPr/>
        </p:nvSpPr>
        <p:spPr>
          <a:xfrm>
            <a:off x="2635636" y="0"/>
            <a:ext cx="393845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Host Addresses with Two Bits Borrowed for  Subnetting</a:t>
            </a:r>
            <a:endParaRPr/>
          </a:p>
        </p:txBody>
      </p:sp>
      <p:sp>
        <p:nvSpPr>
          <p:cNvPr id="613" name="Google Shape;613;p45"/>
          <p:cNvSpPr txBox="1"/>
          <p:nvPr/>
        </p:nvSpPr>
        <p:spPr>
          <a:xfrm>
            <a:off x="5217421" y="1444024"/>
            <a:ext cx="188224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 Subnet 2</a:t>
            </a:r>
            <a:endParaRPr/>
          </a:p>
        </p:txBody>
      </p:sp>
      <p:cxnSp>
        <p:nvCxnSpPr>
          <p:cNvPr id="614" name="Google Shape;614;p45"/>
          <p:cNvCxnSpPr/>
          <p:nvPr/>
        </p:nvCxnSpPr>
        <p:spPr>
          <a:xfrm>
            <a:off x="1604790" y="2441384"/>
            <a:ext cx="6066622" cy="0"/>
          </a:xfrm>
          <a:prstGeom prst="straightConnector1">
            <a:avLst/>
          </a:prstGeom>
          <a:noFill/>
          <a:ln cap="flat" cmpd="sng" w="9525">
            <a:solidFill>
              <a:srgbClr val="004B68"/>
            </a:solidFill>
            <a:prstDash val="solid"/>
            <a:round/>
            <a:headEnd len="sm" w="sm" type="none"/>
            <a:tailEnd len="sm" w="sm" type="none"/>
          </a:ln>
        </p:spPr>
      </p:cxnSp>
      <p:sp>
        <p:nvSpPr>
          <p:cNvPr id="615" name="Google Shape;615;p45"/>
          <p:cNvSpPr txBox="1"/>
          <p:nvPr/>
        </p:nvSpPr>
        <p:spPr>
          <a:xfrm>
            <a:off x="7231868" y="2164384"/>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127</a:t>
            </a:r>
            <a:endParaRPr/>
          </a:p>
        </p:txBody>
      </p:sp>
      <p:sp>
        <p:nvSpPr>
          <p:cNvPr id="616" name="Google Shape;616;p45"/>
          <p:cNvSpPr txBox="1"/>
          <p:nvPr/>
        </p:nvSpPr>
        <p:spPr>
          <a:xfrm>
            <a:off x="1604790" y="2433250"/>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128</a:t>
            </a:r>
            <a:endParaRPr/>
          </a:p>
        </p:txBody>
      </p:sp>
      <p:sp>
        <p:nvSpPr>
          <p:cNvPr id="617" name="Google Shape;617;p45"/>
          <p:cNvSpPr txBox="1"/>
          <p:nvPr/>
        </p:nvSpPr>
        <p:spPr>
          <a:xfrm>
            <a:off x="2044334" y="1444024"/>
            <a:ext cx="188224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 Subnet 1</a:t>
            </a:r>
            <a:endParaRPr/>
          </a:p>
        </p:txBody>
      </p:sp>
      <p:sp>
        <p:nvSpPr>
          <p:cNvPr id="618" name="Google Shape;618;p45"/>
          <p:cNvSpPr txBox="1"/>
          <p:nvPr/>
        </p:nvSpPr>
        <p:spPr>
          <a:xfrm>
            <a:off x="355854" y="197644"/>
            <a:ext cx="114005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Borrowed Bits</a:t>
            </a:r>
            <a:endParaRPr/>
          </a:p>
        </p:txBody>
      </p:sp>
      <p:sp>
        <p:nvSpPr>
          <p:cNvPr id="619" name="Google Shape;619;p45"/>
          <p:cNvSpPr txBox="1"/>
          <p:nvPr/>
        </p:nvSpPr>
        <p:spPr>
          <a:xfrm>
            <a:off x="5217420" y="3207606"/>
            <a:ext cx="188224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 Subnet 4</a:t>
            </a:r>
            <a:endParaRPr/>
          </a:p>
        </p:txBody>
      </p:sp>
      <p:sp>
        <p:nvSpPr>
          <p:cNvPr id="620" name="Google Shape;620;p45"/>
          <p:cNvSpPr txBox="1"/>
          <p:nvPr/>
        </p:nvSpPr>
        <p:spPr>
          <a:xfrm>
            <a:off x="2044333" y="3207606"/>
            <a:ext cx="188224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 Subnet 3</a:t>
            </a:r>
            <a:endParaRPr/>
          </a:p>
        </p:txBody>
      </p:sp>
      <p:cxnSp>
        <p:nvCxnSpPr>
          <p:cNvPr id="621" name="Google Shape;621;p45"/>
          <p:cNvCxnSpPr/>
          <p:nvPr/>
        </p:nvCxnSpPr>
        <p:spPr>
          <a:xfrm>
            <a:off x="4638101" y="498054"/>
            <a:ext cx="0" cy="3886659"/>
          </a:xfrm>
          <a:prstGeom prst="straightConnector1">
            <a:avLst/>
          </a:prstGeom>
          <a:noFill/>
          <a:ln cap="flat" cmpd="sng" w="9525">
            <a:solidFill>
              <a:srgbClr val="004B68"/>
            </a:solidFill>
            <a:prstDash val="solid"/>
            <a:round/>
            <a:headEnd len="sm" w="sm" type="none"/>
            <a:tailEnd len="sm" w="sm" type="none"/>
          </a:ln>
        </p:spPr>
      </p:cxnSp>
      <p:sp>
        <p:nvSpPr>
          <p:cNvPr id="622" name="Google Shape;622;p45"/>
          <p:cNvSpPr txBox="1"/>
          <p:nvPr/>
        </p:nvSpPr>
        <p:spPr>
          <a:xfrm>
            <a:off x="4252511" y="2164384"/>
            <a:ext cx="3855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63</a:t>
            </a:r>
            <a:endParaRPr/>
          </a:p>
        </p:txBody>
      </p:sp>
      <p:sp>
        <p:nvSpPr>
          <p:cNvPr id="623" name="Google Shape;623;p45"/>
          <p:cNvSpPr txBox="1"/>
          <p:nvPr/>
        </p:nvSpPr>
        <p:spPr>
          <a:xfrm>
            <a:off x="4638100" y="498054"/>
            <a:ext cx="3855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64</a:t>
            </a:r>
            <a:endParaRPr/>
          </a:p>
        </p:txBody>
      </p:sp>
      <p:sp>
        <p:nvSpPr>
          <p:cNvPr id="624" name="Google Shape;624;p45"/>
          <p:cNvSpPr txBox="1"/>
          <p:nvPr/>
        </p:nvSpPr>
        <p:spPr>
          <a:xfrm>
            <a:off x="4225533" y="4115848"/>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191</a:t>
            </a:r>
            <a:endParaRPr/>
          </a:p>
        </p:txBody>
      </p:sp>
      <p:sp>
        <p:nvSpPr>
          <p:cNvPr id="625" name="Google Shape;625;p45"/>
          <p:cNvSpPr txBox="1"/>
          <p:nvPr/>
        </p:nvSpPr>
        <p:spPr>
          <a:xfrm>
            <a:off x="4638101" y="2425119"/>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192</a:t>
            </a:r>
            <a:endParaRPr/>
          </a:p>
        </p:txBody>
      </p:sp>
      <p:sp>
        <p:nvSpPr>
          <p:cNvPr id="626" name="Google Shape;626;p45"/>
          <p:cNvSpPr txBox="1"/>
          <p:nvPr/>
        </p:nvSpPr>
        <p:spPr>
          <a:xfrm>
            <a:off x="6019944" y="249026"/>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a:t>
            </a:r>
            <a:endParaRPr/>
          </a:p>
        </p:txBody>
      </p:sp>
      <p:sp>
        <p:nvSpPr>
          <p:cNvPr id="627" name="Google Shape;627;p45"/>
          <p:cNvSpPr txBox="1"/>
          <p:nvPr/>
        </p:nvSpPr>
        <p:spPr>
          <a:xfrm>
            <a:off x="3071591" y="249027"/>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0</a:t>
            </a:r>
            <a:endParaRPr/>
          </a:p>
        </p:txBody>
      </p:sp>
      <p:sp>
        <p:nvSpPr>
          <p:cNvPr id="628" name="Google Shape;628;p45"/>
          <p:cNvSpPr txBox="1"/>
          <p:nvPr/>
        </p:nvSpPr>
        <p:spPr>
          <a:xfrm>
            <a:off x="2531645" y="1734432"/>
            <a:ext cx="90762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t>
            </a:r>
            <a:r>
              <a:rPr lang="en-CA" sz="1200">
                <a:solidFill>
                  <a:srgbClr val="FF0000"/>
                </a:solidFill>
                <a:latin typeface="Arial"/>
                <a:ea typeface="Arial"/>
                <a:cs typeface="Arial"/>
                <a:sym typeface="Arial"/>
              </a:rPr>
              <a:t>00</a:t>
            </a:r>
            <a:r>
              <a:rPr lang="en-CA" sz="1200">
                <a:solidFill>
                  <a:schemeClr val="dk1"/>
                </a:solidFill>
                <a:latin typeface="Arial"/>
                <a:ea typeface="Arial"/>
                <a:cs typeface="Arial"/>
                <a:sym typeface="Arial"/>
              </a:rPr>
              <a:t>000000</a:t>
            </a:r>
            <a:endParaRPr/>
          </a:p>
        </p:txBody>
      </p:sp>
      <p:sp>
        <p:nvSpPr>
          <p:cNvPr id="629" name="Google Shape;629;p45"/>
          <p:cNvSpPr txBox="1"/>
          <p:nvPr/>
        </p:nvSpPr>
        <p:spPr>
          <a:xfrm>
            <a:off x="5566133" y="1729157"/>
            <a:ext cx="90762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t>
            </a:r>
            <a:r>
              <a:rPr lang="en-CA" sz="1200">
                <a:solidFill>
                  <a:srgbClr val="FF0000"/>
                </a:solidFill>
                <a:latin typeface="Arial"/>
                <a:ea typeface="Arial"/>
                <a:cs typeface="Arial"/>
                <a:sym typeface="Arial"/>
              </a:rPr>
              <a:t>01</a:t>
            </a:r>
            <a:r>
              <a:rPr lang="en-CA" sz="1200">
                <a:solidFill>
                  <a:schemeClr val="dk1"/>
                </a:solidFill>
                <a:latin typeface="Arial"/>
                <a:ea typeface="Arial"/>
                <a:cs typeface="Arial"/>
                <a:sym typeface="Arial"/>
              </a:rPr>
              <a:t>000000</a:t>
            </a:r>
            <a:endParaRPr/>
          </a:p>
        </p:txBody>
      </p:sp>
      <p:sp>
        <p:nvSpPr>
          <p:cNvPr id="630" name="Google Shape;630;p45"/>
          <p:cNvSpPr txBox="1"/>
          <p:nvPr/>
        </p:nvSpPr>
        <p:spPr>
          <a:xfrm>
            <a:off x="2526642" y="3519160"/>
            <a:ext cx="90762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t>
            </a:r>
            <a:r>
              <a:rPr lang="en-CA" sz="1200">
                <a:solidFill>
                  <a:srgbClr val="FF0000"/>
                </a:solidFill>
                <a:latin typeface="Arial"/>
                <a:ea typeface="Arial"/>
                <a:cs typeface="Arial"/>
                <a:sym typeface="Arial"/>
              </a:rPr>
              <a:t>10</a:t>
            </a:r>
            <a:r>
              <a:rPr lang="en-CA" sz="1200">
                <a:solidFill>
                  <a:schemeClr val="dk1"/>
                </a:solidFill>
                <a:latin typeface="Arial"/>
                <a:ea typeface="Arial"/>
                <a:cs typeface="Arial"/>
                <a:sym typeface="Arial"/>
              </a:rPr>
              <a:t>000000</a:t>
            </a:r>
            <a:endParaRPr/>
          </a:p>
        </p:txBody>
      </p:sp>
      <p:sp>
        <p:nvSpPr>
          <p:cNvPr id="631" name="Google Shape;631;p45"/>
          <p:cNvSpPr txBox="1"/>
          <p:nvPr/>
        </p:nvSpPr>
        <p:spPr>
          <a:xfrm>
            <a:off x="5559953" y="3517879"/>
            <a:ext cx="89620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t>
            </a:r>
            <a:r>
              <a:rPr lang="en-CA" sz="1200">
                <a:solidFill>
                  <a:srgbClr val="FF0000"/>
                </a:solidFill>
                <a:latin typeface="Arial"/>
                <a:ea typeface="Arial"/>
                <a:cs typeface="Arial"/>
                <a:sym typeface="Arial"/>
              </a:rPr>
              <a:t>11</a:t>
            </a:r>
            <a:r>
              <a:rPr lang="en-CA" sz="1200">
                <a:solidFill>
                  <a:schemeClr val="dk1"/>
                </a:solidFill>
                <a:latin typeface="Arial"/>
                <a:ea typeface="Arial"/>
                <a:cs typeface="Arial"/>
                <a:sym typeface="Arial"/>
              </a:rPr>
              <a:t>000000</a:t>
            </a:r>
            <a:endParaRPr/>
          </a:p>
        </p:txBody>
      </p:sp>
      <p:sp>
        <p:nvSpPr>
          <p:cNvPr id="632" name="Google Shape;632;p45"/>
          <p:cNvSpPr txBox="1"/>
          <p:nvPr/>
        </p:nvSpPr>
        <p:spPr>
          <a:xfrm>
            <a:off x="1578907" y="231293"/>
            <a:ext cx="92685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Second Bit</a:t>
            </a:r>
            <a:endParaRPr/>
          </a:p>
        </p:txBody>
      </p:sp>
      <p:sp>
        <p:nvSpPr>
          <p:cNvPr id="633" name="Google Shape;633;p45"/>
          <p:cNvSpPr txBox="1"/>
          <p:nvPr/>
        </p:nvSpPr>
        <p:spPr>
          <a:xfrm>
            <a:off x="297259" y="1388764"/>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0</a:t>
            </a:r>
            <a:endParaRPr/>
          </a:p>
        </p:txBody>
      </p:sp>
      <p:sp>
        <p:nvSpPr>
          <p:cNvPr id="634" name="Google Shape;634;p45"/>
          <p:cNvSpPr txBox="1"/>
          <p:nvPr/>
        </p:nvSpPr>
        <p:spPr>
          <a:xfrm>
            <a:off x="297259" y="3313226"/>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a:t>
            </a:r>
            <a:endParaRPr/>
          </a:p>
        </p:txBody>
      </p:sp>
      <p:sp>
        <p:nvSpPr>
          <p:cNvPr id="635" name="Google Shape;635;p45"/>
          <p:cNvSpPr txBox="1"/>
          <p:nvPr/>
        </p:nvSpPr>
        <p:spPr>
          <a:xfrm>
            <a:off x="78450" y="474643"/>
            <a:ext cx="7072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First Bit</a:t>
            </a:r>
            <a:endParaRPr/>
          </a:p>
        </p:txBody>
      </p:sp>
      <p:cxnSp>
        <p:nvCxnSpPr>
          <p:cNvPr id="636" name="Google Shape;636;p45"/>
          <p:cNvCxnSpPr>
            <a:stCxn id="633" idx="3"/>
          </p:cNvCxnSpPr>
          <p:nvPr/>
        </p:nvCxnSpPr>
        <p:spPr>
          <a:xfrm flipH="1" rot="10800000">
            <a:off x="566885" y="1523964"/>
            <a:ext cx="990300" cy="3300"/>
          </a:xfrm>
          <a:prstGeom prst="straightConnector1">
            <a:avLst/>
          </a:prstGeom>
          <a:noFill/>
          <a:ln cap="flat" cmpd="sng" w="9525">
            <a:solidFill>
              <a:srgbClr val="004B68"/>
            </a:solidFill>
            <a:prstDash val="solid"/>
            <a:round/>
            <a:headEnd len="sm" w="sm" type="none"/>
            <a:tailEnd len="med" w="med" type="triangle"/>
          </a:ln>
        </p:spPr>
      </p:cxnSp>
      <p:cxnSp>
        <p:nvCxnSpPr>
          <p:cNvPr id="637" name="Google Shape;637;p45"/>
          <p:cNvCxnSpPr>
            <a:stCxn id="634" idx="3"/>
          </p:cNvCxnSpPr>
          <p:nvPr/>
        </p:nvCxnSpPr>
        <p:spPr>
          <a:xfrm flipH="1" rot="10800000">
            <a:off x="566885" y="3448425"/>
            <a:ext cx="991800" cy="3300"/>
          </a:xfrm>
          <a:prstGeom prst="straightConnector1">
            <a:avLst/>
          </a:prstGeom>
          <a:noFill/>
          <a:ln cap="flat" cmpd="sng" w="9525">
            <a:solidFill>
              <a:srgbClr val="004B68"/>
            </a:solidFill>
            <a:prstDash val="solid"/>
            <a:round/>
            <a:headEnd len="sm" w="sm"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6"/>
          <p:cNvSpPr/>
          <p:nvPr/>
        </p:nvSpPr>
        <p:spPr>
          <a:xfrm>
            <a:off x="1604789" y="2433250"/>
            <a:ext cx="3030576" cy="979007"/>
          </a:xfrm>
          <a:prstGeom prst="rect">
            <a:avLst/>
          </a:prstGeom>
          <a:solidFill>
            <a:srgbClr val="0BB9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3" name="Google Shape;643;p46"/>
          <p:cNvSpPr/>
          <p:nvPr/>
        </p:nvSpPr>
        <p:spPr>
          <a:xfrm>
            <a:off x="1604789" y="3400762"/>
            <a:ext cx="3030576" cy="979007"/>
          </a:xfrm>
          <a:prstGeom prst="rect">
            <a:avLst/>
          </a:prstGeom>
          <a:solidFill>
            <a:srgbClr val="F67E8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4" name="Google Shape;644;p46"/>
          <p:cNvSpPr/>
          <p:nvPr/>
        </p:nvSpPr>
        <p:spPr>
          <a:xfrm>
            <a:off x="4635366" y="499570"/>
            <a:ext cx="3027841" cy="1943329"/>
          </a:xfrm>
          <a:prstGeom prst="rect">
            <a:avLst/>
          </a:prstGeom>
          <a:solidFill>
            <a:srgbClr val="FABEBE"/>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5" name="Google Shape;645;p46"/>
          <p:cNvSpPr/>
          <p:nvPr/>
        </p:nvSpPr>
        <p:spPr>
          <a:xfrm>
            <a:off x="1604790" y="498054"/>
            <a:ext cx="3027841" cy="1943329"/>
          </a:xfrm>
          <a:prstGeom prst="rect">
            <a:avLst/>
          </a:prstGeom>
          <a:solidFill>
            <a:srgbClr val="E4F3D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6" name="Google Shape;646;p46"/>
          <p:cNvSpPr/>
          <p:nvPr/>
        </p:nvSpPr>
        <p:spPr>
          <a:xfrm>
            <a:off x="4635366" y="2433250"/>
            <a:ext cx="3027841" cy="1943329"/>
          </a:xfrm>
          <a:prstGeom prst="rect">
            <a:avLst/>
          </a:prstGeom>
          <a:solidFill>
            <a:srgbClr val="FDCC7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7" name="Google Shape;647;p46"/>
          <p:cNvSpPr txBox="1"/>
          <p:nvPr/>
        </p:nvSpPr>
        <p:spPr>
          <a:xfrm>
            <a:off x="1604790" y="498054"/>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0</a:t>
            </a:r>
            <a:endParaRPr/>
          </a:p>
        </p:txBody>
      </p:sp>
      <p:sp>
        <p:nvSpPr>
          <p:cNvPr id="648" name="Google Shape;648;p46"/>
          <p:cNvSpPr txBox="1"/>
          <p:nvPr/>
        </p:nvSpPr>
        <p:spPr>
          <a:xfrm>
            <a:off x="7231868" y="4107714"/>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255</a:t>
            </a:r>
            <a:endParaRPr/>
          </a:p>
        </p:txBody>
      </p:sp>
      <p:sp>
        <p:nvSpPr>
          <p:cNvPr id="649" name="Google Shape;649;p46"/>
          <p:cNvSpPr txBox="1"/>
          <p:nvPr/>
        </p:nvSpPr>
        <p:spPr>
          <a:xfrm>
            <a:off x="5217421" y="1444024"/>
            <a:ext cx="188224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 Subnet 2</a:t>
            </a:r>
            <a:endParaRPr/>
          </a:p>
        </p:txBody>
      </p:sp>
      <p:cxnSp>
        <p:nvCxnSpPr>
          <p:cNvPr id="650" name="Google Shape;650;p46"/>
          <p:cNvCxnSpPr/>
          <p:nvPr/>
        </p:nvCxnSpPr>
        <p:spPr>
          <a:xfrm>
            <a:off x="1604790" y="2441384"/>
            <a:ext cx="6066622" cy="0"/>
          </a:xfrm>
          <a:prstGeom prst="straightConnector1">
            <a:avLst/>
          </a:prstGeom>
          <a:noFill/>
          <a:ln cap="flat" cmpd="sng" w="9525">
            <a:solidFill>
              <a:srgbClr val="004B68"/>
            </a:solidFill>
            <a:prstDash val="solid"/>
            <a:round/>
            <a:headEnd len="sm" w="sm" type="none"/>
            <a:tailEnd len="sm" w="sm" type="none"/>
          </a:ln>
        </p:spPr>
      </p:cxnSp>
      <p:sp>
        <p:nvSpPr>
          <p:cNvPr id="651" name="Google Shape;651;p46"/>
          <p:cNvSpPr txBox="1"/>
          <p:nvPr/>
        </p:nvSpPr>
        <p:spPr>
          <a:xfrm>
            <a:off x="7231868" y="2164384"/>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127</a:t>
            </a:r>
            <a:endParaRPr/>
          </a:p>
        </p:txBody>
      </p:sp>
      <p:sp>
        <p:nvSpPr>
          <p:cNvPr id="652" name="Google Shape;652;p46"/>
          <p:cNvSpPr txBox="1"/>
          <p:nvPr/>
        </p:nvSpPr>
        <p:spPr>
          <a:xfrm>
            <a:off x="1604790" y="2433250"/>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128</a:t>
            </a:r>
            <a:endParaRPr/>
          </a:p>
        </p:txBody>
      </p:sp>
      <p:sp>
        <p:nvSpPr>
          <p:cNvPr id="653" name="Google Shape;653;p46"/>
          <p:cNvSpPr txBox="1"/>
          <p:nvPr/>
        </p:nvSpPr>
        <p:spPr>
          <a:xfrm>
            <a:off x="2044334" y="1444024"/>
            <a:ext cx="188224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 Subnet 1</a:t>
            </a:r>
            <a:endParaRPr/>
          </a:p>
        </p:txBody>
      </p:sp>
      <p:sp>
        <p:nvSpPr>
          <p:cNvPr id="654" name="Google Shape;654;p46"/>
          <p:cNvSpPr txBox="1"/>
          <p:nvPr/>
        </p:nvSpPr>
        <p:spPr>
          <a:xfrm>
            <a:off x="355854" y="197644"/>
            <a:ext cx="114005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Borrowed Bits</a:t>
            </a:r>
            <a:endParaRPr/>
          </a:p>
        </p:txBody>
      </p:sp>
      <p:sp>
        <p:nvSpPr>
          <p:cNvPr id="655" name="Google Shape;655;p46"/>
          <p:cNvSpPr txBox="1"/>
          <p:nvPr/>
        </p:nvSpPr>
        <p:spPr>
          <a:xfrm>
            <a:off x="5217420" y="3207606"/>
            <a:ext cx="188224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 Subnet 4</a:t>
            </a:r>
            <a:endParaRPr/>
          </a:p>
        </p:txBody>
      </p:sp>
      <p:cxnSp>
        <p:nvCxnSpPr>
          <p:cNvPr id="656" name="Google Shape;656;p46"/>
          <p:cNvCxnSpPr/>
          <p:nvPr/>
        </p:nvCxnSpPr>
        <p:spPr>
          <a:xfrm>
            <a:off x="4638101" y="498054"/>
            <a:ext cx="0" cy="3886659"/>
          </a:xfrm>
          <a:prstGeom prst="straightConnector1">
            <a:avLst/>
          </a:prstGeom>
          <a:noFill/>
          <a:ln cap="flat" cmpd="sng" w="9525">
            <a:solidFill>
              <a:srgbClr val="004B68"/>
            </a:solidFill>
            <a:prstDash val="solid"/>
            <a:round/>
            <a:headEnd len="sm" w="sm" type="none"/>
            <a:tailEnd len="sm" w="sm" type="none"/>
          </a:ln>
        </p:spPr>
      </p:cxnSp>
      <p:sp>
        <p:nvSpPr>
          <p:cNvPr id="657" name="Google Shape;657;p46"/>
          <p:cNvSpPr txBox="1"/>
          <p:nvPr/>
        </p:nvSpPr>
        <p:spPr>
          <a:xfrm>
            <a:off x="4252511" y="2164384"/>
            <a:ext cx="3855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63</a:t>
            </a:r>
            <a:endParaRPr/>
          </a:p>
        </p:txBody>
      </p:sp>
      <p:sp>
        <p:nvSpPr>
          <p:cNvPr id="658" name="Google Shape;658;p46"/>
          <p:cNvSpPr txBox="1"/>
          <p:nvPr/>
        </p:nvSpPr>
        <p:spPr>
          <a:xfrm>
            <a:off x="4638100" y="498054"/>
            <a:ext cx="3855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64</a:t>
            </a:r>
            <a:endParaRPr/>
          </a:p>
        </p:txBody>
      </p:sp>
      <p:sp>
        <p:nvSpPr>
          <p:cNvPr id="659" name="Google Shape;659;p46"/>
          <p:cNvSpPr txBox="1"/>
          <p:nvPr/>
        </p:nvSpPr>
        <p:spPr>
          <a:xfrm>
            <a:off x="4225533" y="4115848"/>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191</a:t>
            </a:r>
            <a:endParaRPr/>
          </a:p>
        </p:txBody>
      </p:sp>
      <p:sp>
        <p:nvSpPr>
          <p:cNvPr id="660" name="Google Shape;660;p46"/>
          <p:cNvSpPr txBox="1"/>
          <p:nvPr/>
        </p:nvSpPr>
        <p:spPr>
          <a:xfrm>
            <a:off x="4638101" y="2425119"/>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192</a:t>
            </a:r>
            <a:endParaRPr/>
          </a:p>
        </p:txBody>
      </p:sp>
      <p:sp>
        <p:nvSpPr>
          <p:cNvPr id="661" name="Google Shape;661;p46"/>
          <p:cNvSpPr txBox="1"/>
          <p:nvPr/>
        </p:nvSpPr>
        <p:spPr>
          <a:xfrm>
            <a:off x="6019944" y="249026"/>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a:t>
            </a:r>
            <a:endParaRPr/>
          </a:p>
        </p:txBody>
      </p:sp>
      <p:sp>
        <p:nvSpPr>
          <p:cNvPr id="662" name="Google Shape;662;p46"/>
          <p:cNvSpPr txBox="1"/>
          <p:nvPr/>
        </p:nvSpPr>
        <p:spPr>
          <a:xfrm>
            <a:off x="3071591" y="249027"/>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0</a:t>
            </a:r>
            <a:endParaRPr/>
          </a:p>
        </p:txBody>
      </p:sp>
      <p:sp>
        <p:nvSpPr>
          <p:cNvPr id="663" name="Google Shape;663;p46"/>
          <p:cNvSpPr txBox="1"/>
          <p:nvPr/>
        </p:nvSpPr>
        <p:spPr>
          <a:xfrm>
            <a:off x="2531645" y="1734432"/>
            <a:ext cx="90762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t>
            </a:r>
            <a:r>
              <a:rPr lang="en-CA" sz="1200">
                <a:solidFill>
                  <a:srgbClr val="FF0000"/>
                </a:solidFill>
                <a:latin typeface="Arial"/>
                <a:ea typeface="Arial"/>
                <a:cs typeface="Arial"/>
                <a:sym typeface="Arial"/>
              </a:rPr>
              <a:t>00</a:t>
            </a:r>
            <a:r>
              <a:rPr lang="en-CA" sz="1200">
                <a:solidFill>
                  <a:schemeClr val="dk1"/>
                </a:solidFill>
                <a:latin typeface="Arial"/>
                <a:ea typeface="Arial"/>
                <a:cs typeface="Arial"/>
                <a:sym typeface="Arial"/>
              </a:rPr>
              <a:t>000000</a:t>
            </a:r>
            <a:endParaRPr/>
          </a:p>
        </p:txBody>
      </p:sp>
      <p:sp>
        <p:nvSpPr>
          <p:cNvPr id="664" name="Google Shape;664;p46"/>
          <p:cNvSpPr txBox="1"/>
          <p:nvPr/>
        </p:nvSpPr>
        <p:spPr>
          <a:xfrm>
            <a:off x="5566133" y="1729157"/>
            <a:ext cx="90762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t>
            </a:r>
            <a:r>
              <a:rPr lang="en-CA" sz="1200">
                <a:solidFill>
                  <a:srgbClr val="FF0000"/>
                </a:solidFill>
                <a:latin typeface="Arial"/>
                <a:ea typeface="Arial"/>
                <a:cs typeface="Arial"/>
                <a:sym typeface="Arial"/>
              </a:rPr>
              <a:t>01</a:t>
            </a:r>
            <a:r>
              <a:rPr lang="en-CA" sz="1200">
                <a:solidFill>
                  <a:schemeClr val="dk1"/>
                </a:solidFill>
                <a:latin typeface="Arial"/>
                <a:ea typeface="Arial"/>
                <a:cs typeface="Arial"/>
                <a:sym typeface="Arial"/>
              </a:rPr>
              <a:t>000000</a:t>
            </a:r>
            <a:endParaRPr/>
          </a:p>
        </p:txBody>
      </p:sp>
      <p:sp>
        <p:nvSpPr>
          <p:cNvPr id="665" name="Google Shape;665;p46"/>
          <p:cNvSpPr txBox="1"/>
          <p:nvPr/>
        </p:nvSpPr>
        <p:spPr>
          <a:xfrm>
            <a:off x="5559953" y="3517879"/>
            <a:ext cx="89620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t>
            </a:r>
            <a:r>
              <a:rPr lang="en-CA" sz="1200">
                <a:solidFill>
                  <a:srgbClr val="FF0000"/>
                </a:solidFill>
                <a:latin typeface="Arial"/>
                <a:ea typeface="Arial"/>
                <a:cs typeface="Arial"/>
                <a:sym typeface="Arial"/>
              </a:rPr>
              <a:t>11</a:t>
            </a:r>
            <a:r>
              <a:rPr lang="en-CA" sz="1200">
                <a:solidFill>
                  <a:schemeClr val="dk1"/>
                </a:solidFill>
                <a:latin typeface="Arial"/>
                <a:ea typeface="Arial"/>
                <a:cs typeface="Arial"/>
                <a:sym typeface="Arial"/>
              </a:rPr>
              <a:t>000000</a:t>
            </a:r>
            <a:endParaRPr/>
          </a:p>
        </p:txBody>
      </p:sp>
      <p:sp>
        <p:nvSpPr>
          <p:cNvPr id="666" name="Google Shape;666;p46"/>
          <p:cNvSpPr txBox="1"/>
          <p:nvPr/>
        </p:nvSpPr>
        <p:spPr>
          <a:xfrm>
            <a:off x="1578907" y="231293"/>
            <a:ext cx="92685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Second Bit</a:t>
            </a:r>
            <a:endParaRPr/>
          </a:p>
        </p:txBody>
      </p:sp>
      <p:sp>
        <p:nvSpPr>
          <p:cNvPr id="667" name="Google Shape;667;p46"/>
          <p:cNvSpPr txBox="1"/>
          <p:nvPr/>
        </p:nvSpPr>
        <p:spPr>
          <a:xfrm>
            <a:off x="2635636" y="0"/>
            <a:ext cx="396935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 3 subnetted with additional bit borrowed</a:t>
            </a:r>
            <a:endParaRPr/>
          </a:p>
        </p:txBody>
      </p:sp>
      <p:sp>
        <p:nvSpPr>
          <p:cNvPr id="668" name="Google Shape;668;p46"/>
          <p:cNvSpPr txBox="1"/>
          <p:nvPr/>
        </p:nvSpPr>
        <p:spPr>
          <a:xfrm>
            <a:off x="2531644" y="2919661"/>
            <a:ext cx="90762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t>
            </a:r>
            <a:r>
              <a:rPr lang="en-CA" sz="1200">
                <a:solidFill>
                  <a:srgbClr val="FF0000"/>
                </a:solidFill>
                <a:latin typeface="Arial"/>
                <a:ea typeface="Arial"/>
                <a:cs typeface="Arial"/>
                <a:sym typeface="Arial"/>
              </a:rPr>
              <a:t>10</a:t>
            </a:r>
            <a:r>
              <a:rPr lang="en-CA" sz="1200">
                <a:solidFill>
                  <a:srgbClr val="FFFF00"/>
                </a:solidFill>
                <a:latin typeface="Arial"/>
                <a:ea typeface="Arial"/>
                <a:cs typeface="Arial"/>
                <a:sym typeface="Arial"/>
              </a:rPr>
              <a:t>0</a:t>
            </a:r>
            <a:r>
              <a:rPr lang="en-CA" sz="1200">
                <a:solidFill>
                  <a:schemeClr val="dk1"/>
                </a:solidFill>
                <a:latin typeface="Arial"/>
                <a:ea typeface="Arial"/>
                <a:cs typeface="Arial"/>
                <a:sym typeface="Arial"/>
              </a:rPr>
              <a:t>00000</a:t>
            </a:r>
            <a:endParaRPr/>
          </a:p>
        </p:txBody>
      </p:sp>
      <p:sp>
        <p:nvSpPr>
          <p:cNvPr id="669" name="Google Shape;669;p46"/>
          <p:cNvSpPr txBox="1"/>
          <p:nvPr/>
        </p:nvSpPr>
        <p:spPr>
          <a:xfrm>
            <a:off x="2153935" y="2597162"/>
            <a:ext cx="198483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 Subnet 3A</a:t>
            </a:r>
            <a:endParaRPr/>
          </a:p>
        </p:txBody>
      </p:sp>
      <p:sp>
        <p:nvSpPr>
          <p:cNvPr id="670" name="Google Shape;670;p46"/>
          <p:cNvSpPr txBox="1"/>
          <p:nvPr/>
        </p:nvSpPr>
        <p:spPr>
          <a:xfrm>
            <a:off x="2153934" y="3462183"/>
            <a:ext cx="198483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 Subnet 3B</a:t>
            </a:r>
            <a:endParaRPr/>
          </a:p>
        </p:txBody>
      </p:sp>
      <p:sp>
        <p:nvSpPr>
          <p:cNvPr id="671" name="Google Shape;671;p46"/>
          <p:cNvSpPr txBox="1"/>
          <p:nvPr/>
        </p:nvSpPr>
        <p:spPr>
          <a:xfrm>
            <a:off x="2531644" y="3739739"/>
            <a:ext cx="90762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t>
            </a:r>
            <a:r>
              <a:rPr lang="en-CA" sz="1200">
                <a:solidFill>
                  <a:srgbClr val="FF0000"/>
                </a:solidFill>
                <a:latin typeface="Arial"/>
                <a:ea typeface="Arial"/>
                <a:cs typeface="Arial"/>
                <a:sym typeface="Arial"/>
              </a:rPr>
              <a:t>10</a:t>
            </a:r>
            <a:r>
              <a:rPr lang="en-CA" sz="1200">
                <a:solidFill>
                  <a:srgbClr val="FFFF00"/>
                </a:solidFill>
                <a:latin typeface="Arial"/>
                <a:ea typeface="Arial"/>
                <a:cs typeface="Arial"/>
                <a:sym typeface="Arial"/>
              </a:rPr>
              <a:t>1</a:t>
            </a:r>
            <a:r>
              <a:rPr lang="en-CA" sz="1200">
                <a:solidFill>
                  <a:schemeClr val="dk1"/>
                </a:solidFill>
                <a:latin typeface="Arial"/>
                <a:ea typeface="Arial"/>
                <a:cs typeface="Arial"/>
                <a:sym typeface="Arial"/>
              </a:rPr>
              <a:t>00000</a:t>
            </a:r>
            <a:endParaRPr/>
          </a:p>
        </p:txBody>
      </p:sp>
      <p:sp>
        <p:nvSpPr>
          <p:cNvPr id="672" name="Google Shape;672;p46"/>
          <p:cNvSpPr txBox="1"/>
          <p:nvPr/>
        </p:nvSpPr>
        <p:spPr>
          <a:xfrm>
            <a:off x="4180770" y="3127682"/>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159</a:t>
            </a:r>
            <a:endParaRPr/>
          </a:p>
        </p:txBody>
      </p:sp>
      <p:sp>
        <p:nvSpPr>
          <p:cNvPr id="673" name="Google Shape;673;p46"/>
          <p:cNvSpPr txBox="1"/>
          <p:nvPr/>
        </p:nvSpPr>
        <p:spPr>
          <a:xfrm>
            <a:off x="1604790" y="3412258"/>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160</a:t>
            </a:r>
            <a:endParaRPr/>
          </a:p>
        </p:txBody>
      </p:sp>
      <p:sp>
        <p:nvSpPr>
          <p:cNvPr id="674" name="Google Shape;674;p46"/>
          <p:cNvSpPr txBox="1"/>
          <p:nvPr/>
        </p:nvSpPr>
        <p:spPr>
          <a:xfrm>
            <a:off x="478583" y="2320163"/>
            <a:ext cx="75693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Third Bit</a:t>
            </a:r>
            <a:endParaRPr/>
          </a:p>
        </p:txBody>
      </p:sp>
      <p:sp>
        <p:nvSpPr>
          <p:cNvPr id="675" name="Google Shape;675;p46"/>
          <p:cNvSpPr txBox="1"/>
          <p:nvPr/>
        </p:nvSpPr>
        <p:spPr>
          <a:xfrm>
            <a:off x="702145" y="2821880"/>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0</a:t>
            </a:r>
            <a:endParaRPr/>
          </a:p>
        </p:txBody>
      </p:sp>
      <p:sp>
        <p:nvSpPr>
          <p:cNvPr id="676" name="Google Shape;676;p46"/>
          <p:cNvSpPr txBox="1"/>
          <p:nvPr/>
        </p:nvSpPr>
        <p:spPr>
          <a:xfrm>
            <a:off x="701512" y="3689257"/>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a:t>
            </a:r>
            <a:endParaRPr/>
          </a:p>
        </p:txBody>
      </p:sp>
      <p:sp>
        <p:nvSpPr>
          <p:cNvPr id="677" name="Google Shape;677;p46"/>
          <p:cNvSpPr txBox="1"/>
          <p:nvPr/>
        </p:nvSpPr>
        <p:spPr>
          <a:xfrm>
            <a:off x="297259" y="1388764"/>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0</a:t>
            </a:r>
            <a:endParaRPr/>
          </a:p>
        </p:txBody>
      </p:sp>
      <p:sp>
        <p:nvSpPr>
          <p:cNvPr id="678" name="Google Shape;678;p46"/>
          <p:cNvSpPr txBox="1"/>
          <p:nvPr/>
        </p:nvSpPr>
        <p:spPr>
          <a:xfrm>
            <a:off x="297259" y="3266181"/>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a:t>
            </a:r>
            <a:endParaRPr/>
          </a:p>
        </p:txBody>
      </p:sp>
      <p:sp>
        <p:nvSpPr>
          <p:cNvPr id="679" name="Google Shape;679;p46"/>
          <p:cNvSpPr txBox="1"/>
          <p:nvPr/>
        </p:nvSpPr>
        <p:spPr>
          <a:xfrm>
            <a:off x="78450" y="474643"/>
            <a:ext cx="7072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First Bit</a:t>
            </a:r>
            <a:endParaRPr/>
          </a:p>
        </p:txBody>
      </p:sp>
      <p:cxnSp>
        <p:nvCxnSpPr>
          <p:cNvPr id="680" name="Google Shape;680;p46"/>
          <p:cNvCxnSpPr>
            <a:stCxn id="677" idx="3"/>
          </p:cNvCxnSpPr>
          <p:nvPr/>
        </p:nvCxnSpPr>
        <p:spPr>
          <a:xfrm flipH="1" rot="10800000">
            <a:off x="566885" y="1523964"/>
            <a:ext cx="990300" cy="3300"/>
          </a:xfrm>
          <a:prstGeom prst="straightConnector1">
            <a:avLst/>
          </a:prstGeom>
          <a:noFill/>
          <a:ln cap="flat" cmpd="sng" w="9525">
            <a:solidFill>
              <a:srgbClr val="004B68"/>
            </a:solidFill>
            <a:prstDash val="solid"/>
            <a:round/>
            <a:headEnd len="sm" w="sm" type="none"/>
            <a:tailEnd len="med" w="med" type="triangle"/>
          </a:ln>
        </p:spPr>
      </p:cxnSp>
      <p:cxnSp>
        <p:nvCxnSpPr>
          <p:cNvPr id="681" name="Google Shape;681;p46"/>
          <p:cNvCxnSpPr/>
          <p:nvPr/>
        </p:nvCxnSpPr>
        <p:spPr>
          <a:xfrm flipH="1" rot="10800000">
            <a:off x="545391" y="3393644"/>
            <a:ext cx="991715" cy="3446"/>
          </a:xfrm>
          <a:prstGeom prst="straightConnector1">
            <a:avLst/>
          </a:prstGeom>
          <a:noFill/>
          <a:ln cap="flat" cmpd="sng" w="9525">
            <a:solidFill>
              <a:srgbClr val="004B68"/>
            </a:solidFill>
            <a:prstDash val="solid"/>
            <a:round/>
            <a:headEnd len="sm" w="sm" type="none"/>
            <a:tailEnd len="med" w="med" type="triangle"/>
          </a:ln>
        </p:spPr>
      </p:cxnSp>
      <p:cxnSp>
        <p:nvCxnSpPr>
          <p:cNvPr id="682" name="Google Shape;682;p46"/>
          <p:cNvCxnSpPr>
            <a:stCxn id="675" idx="3"/>
          </p:cNvCxnSpPr>
          <p:nvPr/>
        </p:nvCxnSpPr>
        <p:spPr>
          <a:xfrm>
            <a:off x="971771" y="2960380"/>
            <a:ext cx="565200" cy="0"/>
          </a:xfrm>
          <a:prstGeom prst="straightConnector1">
            <a:avLst/>
          </a:prstGeom>
          <a:noFill/>
          <a:ln cap="flat" cmpd="sng" w="9525">
            <a:solidFill>
              <a:srgbClr val="004B68"/>
            </a:solidFill>
            <a:prstDash val="solid"/>
            <a:round/>
            <a:headEnd len="sm" w="sm" type="none"/>
            <a:tailEnd len="med" w="med" type="triangle"/>
          </a:ln>
        </p:spPr>
      </p:cxnSp>
      <p:cxnSp>
        <p:nvCxnSpPr>
          <p:cNvPr id="683" name="Google Shape;683;p46"/>
          <p:cNvCxnSpPr>
            <a:stCxn id="676" idx="3"/>
          </p:cNvCxnSpPr>
          <p:nvPr/>
        </p:nvCxnSpPr>
        <p:spPr>
          <a:xfrm>
            <a:off x="971138" y="3827757"/>
            <a:ext cx="565200" cy="4800"/>
          </a:xfrm>
          <a:prstGeom prst="straightConnector1">
            <a:avLst/>
          </a:prstGeom>
          <a:noFill/>
          <a:ln cap="flat" cmpd="sng" w="9525">
            <a:solidFill>
              <a:srgbClr val="004B68"/>
            </a:solidFill>
            <a:prstDash val="solid"/>
            <a:round/>
            <a:headEnd len="sm" w="sm"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7"/>
          <p:cNvSpPr/>
          <p:nvPr/>
        </p:nvSpPr>
        <p:spPr>
          <a:xfrm>
            <a:off x="1604790" y="3890660"/>
            <a:ext cx="3046990" cy="491769"/>
          </a:xfrm>
          <a:prstGeom prst="rect">
            <a:avLst/>
          </a:prstGeom>
          <a:solidFill>
            <a:srgbClr val="BBBBBD"/>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9" name="Google Shape;689;p47"/>
          <p:cNvSpPr/>
          <p:nvPr/>
        </p:nvSpPr>
        <p:spPr>
          <a:xfrm>
            <a:off x="1604790" y="3400761"/>
            <a:ext cx="3027842" cy="487613"/>
          </a:xfrm>
          <a:prstGeom prst="rect">
            <a:avLst/>
          </a:prstGeom>
          <a:solidFill>
            <a:srgbClr val="B2DCA4"/>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0" name="Google Shape;690;p47"/>
          <p:cNvSpPr/>
          <p:nvPr/>
        </p:nvSpPr>
        <p:spPr>
          <a:xfrm>
            <a:off x="1604789" y="2418892"/>
            <a:ext cx="3030576" cy="993366"/>
          </a:xfrm>
          <a:prstGeom prst="rect">
            <a:avLst/>
          </a:prstGeom>
          <a:solidFill>
            <a:srgbClr val="0BB9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1" name="Google Shape;691;p47"/>
          <p:cNvSpPr/>
          <p:nvPr/>
        </p:nvSpPr>
        <p:spPr>
          <a:xfrm>
            <a:off x="4635366" y="499570"/>
            <a:ext cx="3027841" cy="1943329"/>
          </a:xfrm>
          <a:prstGeom prst="rect">
            <a:avLst/>
          </a:prstGeom>
          <a:solidFill>
            <a:srgbClr val="FABEBE"/>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2" name="Google Shape;692;p47"/>
          <p:cNvSpPr/>
          <p:nvPr/>
        </p:nvSpPr>
        <p:spPr>
          <a:xfrm>
            <a:off x="1604790" y="498054"/>
            <a:ext cx="3027841" cy="1943329"/>
          </a:xfrm>
          <a:prstGeom prst="rect">
            <a:avLst/>
          </a:prstGeom>
          <a:solidFill>
            <a:srgbClr val="E4F3D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3" name="Google Shape;693;p47"/>
          <p:cNvSpPr/>
          <p:nvPr/>
        </p:nvSpPr>
        <p:spPr>
          <a:xfrm>
            <a:off x="4635366" y="2433250"/>
            <a:ext cx="3027841" cy="1943329"/>
          </a:xfrm>
          <a:prstGeom prst="rect">
            <a:avLst/>
          </a:prstGeom>
          <a:solidFill>
            <a:srgbClr val="FDCC7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4" name="Google Shape;694;p47"/>
          <p:cNvSpPr txBox="1"/>
          <p:nvPr/>
        </p:nvSpPr>
        <p:spPr>
          <a:xfrm>
            <a:off x="1604790" y="498054"/>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0</a:t>
            </a:r>
            <a:endParaRPr/>
          </a:p>
        </p:txBody>
      </p:sp>
      <p:sp>
        <p:nvSpPr>
          <p:cNvPr id="695" name="Google Shape;695;p47"/>
          <p:cNvSpPr txBox="1"/>
          <p:nvPr/>
        </p:nvSpPr>
        <p:spPr>
          <a:xfrm>
            <a:off x="7231868" y="4107714"/>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255</a:t>
            </a:r>
            <a:endParaRPr/>
          </a:p>
        </p:txBody>
      </p:sp>
      <p:sp>
        <p:nvSpPr>
          <p:cNvPr id="696" name="Google Shape;696;p47"/>
          <p:cNvSpPr txBox="1"/>
          <p:nvPr/>
        </p:nvSpPr>
        <p:spPr>
          <a:xfrm>
            <a:off x="5217421" y="1444024"/>
            <a:ext cx="188224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 Subnet 2</a:t>
            </a:r>
            <a:endParaRPr/>
          </a:p>
        </p:txBody>
      </p:sp>
      <p:cxnSp>
        <p:nvCxnSpPr>
          <p:cNvPr id="697" name="Google Shape;697;p47"/>
          <p:cNvCxnSpPr/>
          <p:nvPr/>
        </p:nvCxnSpPr>
        <p:spPr>
          <a:xfrm>
            <a:off x="1604790" y="2441384"/>
            <a:ext cx="6066622" cy="0"/>
          </a:xfrm>
          <a:prstGeom prst="straightConnector1">
            <a:avLst/>
          </a:prstGeom>
          <a:noFill/>
          <a:ln cap="flat" cmpd="sng" w="9525">
            <a:solidFill>
              <a:srgbClr val="004B68"/>
            </a:solidFill>
            <a:prstDash val="solid"/>
            <a:round/>
            <a:headEnd len="sm" w="sm" type="none"/>
            <a:tailEnd len="sm" w="sm" type="none"/>
          </a:ln>
        </p:spPr>
      </p:cxnSp>
      <p:sp>
        <p:nvSpPr>
          <p:cNvPr id="698" name="Google Shape;698;p47"/>
          <p:cNvSpPr txBox="1"/>
          <p:nvPr/>
        </p:nvSpPr>
        <p:spPr>
          <a:xfrm>
            <a:off x="7231868" y="2164384"/>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127</a:t>
            </a:r>
            <a:endParaRPr/>
          </a:p>
        </p:txBody>
      </p:sp>
      <p:sp>
        <p:nvSpPr>
          <p:cNvPr id="699" name="Google Shape;699;p47"/>
          <p:cNvSpPr txBox="1"/>
          <p:nvPr/>
        </p:nvSpPr>
        <p:spPr>
          <a:xfrm>
            <a:off x="1604790" y="2433250"/>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128</a:t>
            </a:r>
            <a:endParaRPr/>
          </a:p>
        </p:txBody>
      </p:sp>
      <p:sp>
        <p:nvSpPr>
          <p:cNvPr id="700" name="Google Shape;700;p47"/>
          <p:cNvSpPr txBox="1"/>
          <p:nvPr/>
        </p:nvSpPr>
        <p:spPr>
          <a:xfrm>
            <a:off x="2044334" y="1444024"/>
            <a:ext cx="188224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 Subnet 1</a:t>
            </a:r>
            <a:endParaRPr/>
          </a:p>
        </p:txBody>
      </p:sp>
      <p:sp>
        <p:nvSpPr>
          <p:cNvPr id="701" name="Google Shape;701;p47"/>
          <p:cNvSpPr txBox="1"/>
          <p:nvPr/>
        </p:nvSpPr>
        <p:spPr>
          <a:xfrm>
            <a:off x="355854" y="197644"/>
            <a:ext cx="114005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Borrowed Bits</a:t>
            </a:r>
            <a:endParaRPr/>
          </a:p>
        </p:txBody>
      </p:sp>
      <p:sp>
        <p:nvSpPr>
          <p:cNvPr id="702" name="Google Shape;702;p47"/>
          <p:cNvSpPr txBox="1"/>
          <p:nvPr/>
        </p:nvSpPr>
        <p:spPr>
          <a:xfrm>
            <a:off x="5217420" y="3207606"/>
            <a:ext cx="188224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 Subnet 4</a:t>
            </a:r>
            <a:endParaRPr/>
          </a:p>
        </p:txBody>
      </p:sp>
      <p:cxnSp>
        <p:nvCxnSpPr>
          <p:cNvPr id="703" name="Google Shape;703;p47"/>
          <p:cNvCxnSpPr/>
          <p:nvPr/>
        </p:nvCxnSpPr>
        <p:spPr>
          <a:xfrm>
            <a:off x="4638101" y="498054"/>
            <a:ext cx="0" cy="3886659"/>
          </a:xfrm>
          <a:prstGeom prst="straightConnector1">
            <a:avLst/>
          </a:prstGeom>
          <a:noFill/>
          <a:ln cap="flat" cmpd="sng" w="9525">
            <a:solidFill>
              <a:srgbClr val="004B68"/>
            </a:solidFill>
            <a:prstDash val="solid"/>
            <a:round/>
            <a:headEnd len="sm" w="sm" type="none"/>
            <a:tailEnd len="sm" w="sm" type="none"/>
          </a:ln>
        </p:spPr>
      </p:cxnSp>
      <p:sp>
        <p:nvSpPr>
          <p:cNvPr id="704" name="Google Shape;704;p47"/>
          <p:cNvSpPr txBox="1"/>
          <p:nvPr/>
        </p:nvSpPr>
        <p:spPr>
          <a:xfrm>
            <a:off x="4252511" y="2164384"/>
            <a:ext cx="3855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63</a:t>
            </a:r>
            <a:endParaRPr/>
          </a:p>
        </p:txBody>
      </p:sp>
      <p:sp>
        <p:nvSpPr>
          <p:cNvPr id="705" name="Google Shape;705;p47"/>
          <p:cNvSpPr txBox="1"/>
          <p:nvPr/>
        </p:nvSpPr>
        <p:spPr>
          <a:xfrm>
            <a:off x="4638100" y="498054"/>
            <a:ext cx="3855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64</a:t>
            </a:r>
            <a:endParaRPr/>
          </a:p>
        </p:txBody>
      </p:sp>
      <p:sp>
        <p:nvSpPr>
          <p:cNvPr id="706" name="Google Shape;706;p47"/>
          <p:cNvSpPr txBox="1"/>
          <p:nvPr/>
        </p:nvSpPr>
        <p:spPr>
          <a:xfrm>
            <a:off x="4225533" y="4115848"/>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191</a:t>
            </a:r>
            <a:endParaRPr/>
          </a:p>
        </p:txBody>
      </p:sp>
      <p:sp>
        <p:nvSpPr>
          <p:cNvPr id="707" name="Google Shape;707;p47"/>
          <p:cNvSpPr txBox="1"/>
          <p:nvPr/>
        </p:nvSpPr>
        <p:spPr>
          <a:xfrm>
            <a:off x="4638101" y="2425119"/>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192</a:t>
            </a:r>
            <a:endParaRPr/>
          </a:p>
        </p:txBody>
      </p:sp>
      <p:sp>
        <p:nvSpPr>
          <p:cNvPr id="708" name="Google Shape;708;p47"/>
          <p:cNvSpPr txBox="1"/>
          <p:nvPr/>
        </p:nvSpPr>
        <p:spPr>
          <a:xfrm>
            <a:off x="6019944" y="249026"/>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a:t>
            </a:r>
            <a:endParaRPr/>
          </a:p>
        </p:txBody>
      </p:sp>
      <p:sp>
        <p:nvSpPr>
          <p:cNvPr id="709" name="Google Shape;709;p47"/>
          <p:cNvSpPr txBox="1"/>
          <p:nvPr/>
        </p:nvSpPr>
        <p:spPr>
          <a:xfrm>
            <a:off x="3071591" y="249027"/>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0</a:t>
            </a:r>
            <a:endParaRPr/>
          </a:p>
        </p:txBody>
      </p:sp>
      <p:sp>
        <p:nvSpPr>
          <p:cNvPr id="710" name="Google Shape;710;p47"/>
          <p:cNvSpPr txBox="1"/>
          <p:nvPr/>
        </p:nvSpPr>
        <p:spPr>
          <a:xfrm>
            <a:off x="2531645" y="1734432"/>
            <a:ext cx="90762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t>
            </a:r>
            <a:r>
              <a:rPr lang="en-CA" sz="1200">
                <a:solidFill>
                  <a:srgbClr val="FF0000"/>
                </a:solidFill>
                <a:latin typeface="Arial"/>
                <a:ea typeface="Arial"/>
                <a:cs typeface="Arial"/>
                <a:sym typeface="Arial"/>
              </a:rPr>
              <a:t>00</a:t>
            </a:r>
            <a:r>
              <a:rPr lang="en-CA" sz="1200">
                <a:solidFill>
                  <a:schemeClr val="dk1"/>
                </a:solidFill>
                <a:latin typeface="Arial"/>
                <a:ea typeface="Arial"/>
                <a:cs typeface="Arial"/>
                <a:sym typeface="Arial"/>
              </a:rPr>
              <a:t>000000</a:t>
            </a:r>
            <a:endParaRPr/>
          </a:p>
        </p:txBody>
      </p:sp>
      <p:sp>
        <p:nvSpPr>
          <p:cNvPr id="711" name="Google Shape;711;p47"/>
          <p:cNvSpPr txBox="1"/>
          <p:nvPr/>
        </p:nvSpPr>
        <p:spPr>
          <a:xfrm>
            <a:off x="5566133" y="1729157"/>
            <a:ext cx="90762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t>
            </a:r>
            <a:r>
              <a:rPr lang="en-CA" sz="1200">
                <a:solidFill>
                  <a:srgbClr val="FF0000"/>
                </a:solidFill>
                <a:latin typeface="Arial"/>
                <a:ea typeface="Arial"/>
                <a:cs typeface="Arial"/>
                <a:sym typeface="Arial"/>
              </a:rPr>
              <a:t>01</a:t>
            </a:r>
            <a:r>
              <a:rPr lang="en-CA" sz="1200">
                <a:solidFill>
                  <a:schemeClr val="dk1"/>
                </a:solidFill>
                <a:latin typeface="Arial"/>
                <a:ea typeface="Arial"/>
                <a:cs typeface="Arial"/>
                <a:sym typeface="Arial"/>
              </a:rPr>
              <a:t>000000</a:t>
            </a:r>
            <a:endParaRPr/>
          </a:p>
        </p:txBody>
      </p:sp>
      <p:sp>
        <p:nvSpPr>
          <p:cNvPr id="712" name="Google Shape;712;p47"/>
          <p:cNvSpPr txBox="1"/>
          <p:nvPr/>
        </p:nvSpPr>
        <p:spPr>
          <a:xfrm>
            <a:off x="5559953" y="3517879"/>
            <a:ext cx="89620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t>
            </a:r>
            <a:r>
              <a:rPr lang="en-CA" sz="1200">
                <a:solidFill>
                  <a:srgbClr val="FF0000"/>
                </a:solidFill>
                <a:latin typeface="Arial"/>
                <a:ea typeface="Arial"/>
                <a:cs typeface="Arial"/>
                <a:sym typeface="Arial"/>
              </a:rPr>
              <a:t>11</a:t>
            </a:r>
            <a:r>
              <a:rPr lang="en-CA" sz="1200">
                <a:solidFill>
                  <a:schemeClr val="dk1"/>
                </a:solidFill>
                <a:latin typeface="Arial"/>
                <a:ea typeface="Arial"/>
                <a:cs typeface="Arial"/>
                <a:sym typeface="Arial"/>
              </a:rPr>
              <a:t>000000</a:t>
            </a:r>
            <a:endParaRPr/>
          </a:p>
        </p:txBody>
      </p:sp>
      <p:sp>
        <p:nvSpPr>
          <p:cNvPr id="713" name="Google Shape;713;p47"/>
          <p:cNvSpPr txBox="1"/>
          <p:nvPr/>
        </p:nvSpPr>
        <p:spPr>
          <a:xfrm>
            <a:off x="1578907" y="231293"/>
            <a:ext cx="92685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Second Bit</a:t>
            </a:r>
            <a:endParaRPr/>
          </a:p>
        </p:txBody>
      </p:sp>
      <p:sp>
        <p:nvSpPr>
          <p:cNvPr id="714" name="Google Shape;714;p47"/>
          <p:cNvSpPr txBox="1"/>
          <p:nvPr/>
        </p:nvSpPr>
        <p:spPr>
          <a:xfrm>
            <a:off x="2635636" y="0"/>
            <a:ext cx="407194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 3B subnetted with additional bit borrowed</a:t>
            </a:r>
            <a:endParaRPr/>
          </a:p>
        </p:txBody>
      </p:sp>
      <p:sp>
        <p:nvSpPr>
          <p:cNvPr id="715" name="Google Shape;715;p47"/>
          <p:cNvSpPr txBox="1"/>
          <p:nvPr/>
        </p:nvSpPr>
        <p:spPr>
          <a:xfrm>
            <a:off x="2531644" y="2919661"/>
            <a:ext cx="90762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t>
            </a:r>
            <a:r>
              <a:rPr lang="en-CA" sz="1200">
                <a:solidFill>
                  <a:srgbClr val="FF0000"/>
                </a:solidFill>
                <a:latin typeface="Arial"/>
                <a:ea typeface="Arial"/>
                <a:cs typeface="Arial"/>
                <a:sym typeface="Arial"/>
              </a:rPr>
              <a:t>10</a:t>
            </a:r>
            <a:r>
              <a:rPr lang="en-CA" sz="1200">
                <a:solidFill>
                  <a:srgbClr val="FFFF00"/>
                </a:solidFill>
                <a:latin typeface="Arial"/>
                <a:ea typeface="Arial"/>
                <a:cs typeface="Arial"/>
                <a:sym typeface="Arial"/>
              </a:rPr>
              <a:t>0</a:t>
            </a:r>
            <a:r>
              <a:rPr lang="en-CA" sz="1200">
                <a:solidFill>
                  <a:schemeClr val="dk1"/>
                </a:solidFill>
                <a:latin typeface="Arial"/>
                <a:ea typeface="Arial"/>
                <a:cs typeface="Arial"/>
                <a:sym typeface="Arial"/>
              </a:rPr>
              <a:t>00000</a:t>
            </a:r>
            <a:endParaRPr/>
          </a:p>
        </p:txBody>
      </p:sp>
      <p:sp>
        <p:nvSpPr>
          <p:cNvPr id="716" name="Google Shape;716;p47"/>
          <p:cNvSpPr txBox="1"/>
          <p:nvPr/>
        </p:nvSpPr>
        <p:spPr>
          <a:xfrm>
            <a:off x="2153935" y="2597162"/>
            <a:ext cx="198483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 Subnet 3A</a:t>
            </a:r>
            <a:endParaRPr/>
          </a:p>
        </p:txBody>
      </p:sp>
      <p:sp>
        <p:nvSpPr>
          <p:cNvPr id="717" name="Google Shape;717;p47"/>
          <p:cNvSpPr txBox="1"/>
          <p:nvPr/>
        </p:nvSpPr>
        <p:spPr>
          <a:xfrm>
            <a:off x="2153934" y="3462183"/>
            <a:ext cx="206979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 Subnet 3B1</a:t>
            </a:r>
            <a:endParaRPr/>
          </a:p>
        </p:txBody>
      </p:sp>
      <p:sp>
        <p:nvSpPr>
          <p:cNvPr id="718" name="Google Shape;718;p47"/>
          <p:cNvSpPr txBox="1"/>
          <p:nvPr/>
        </p:nvSpPr>
        <p:spPr>
          <a:xfrm>
            <a:off x="2520698" y="3622496"/>
            <a:ext cx="90762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t>
            </a:r>
            <a:r>
              <a:rPr lang="en-CA" sz="1200">
                <a:solidFill>
                  <a:srgbClr val="FF0000"/>
                </a:solidFill>
                <a:latin typeface="Arial"/>
                <a:ea typeface="Arial"/>
                <a:cs typeface="Arial"/>
                <a:sym typeface="Arial"/>
              </a:rPr>
              <a:t>10</a:t>
            </a:r>
            <a:r>
              <a:rPr lang="en-CA" sz="1200">
                <a:solidFill>
                  <a:srgbClr val="FFFF00"/>
                </a:solidFill>
                <a:latin typeface="Arial"/>
                <a:ea typeface="Arial"/>
                <a:cs typeface="Arial"/>
                <a:sym typeface="Arial"/>
              </a:rPr>
              <a:t>1</a:t>
            </a:r>
            <a:r>
              <a:rPr lang="en-CA" sz="1200">
                <a:solidFill>
                  <a:srgbClr val="00B0F0"/>
                </a:solidFill>
                <a:latin typeface="Arial"/>
                <a:ea typeface="Arial"/>
                <a:cs typeface="Arial"/>
                <a:sym typeface="Arial"/>
              </a:rPr>
              <a:t>0</a:t>
            </a:r>
            <a:r>
              <a:rPr lang="en-CA" sz="1200">
                <a:solidFill>
                  <a:schemeClr val="dk1"/>
                </a:solidFill>
                <a:latin typeface="Arial"/>
                <a:ea typeface="Arial"/>
                <a:cs typeface="Arial"/>
                <a:sym typeface="Arial"/>
              </a:rPr>
              <a:t>0000</a:t>
            </a:r>
            <a:endParaRPr/>
          </a:p>
        </p:txBody>
      </p:sp>
      <p:sp>
        <p:nvSpPr>
          <p:cNvPr id="719" name="Google Shape;719;p47"/>
          <p:cNvSpPr txBox="1"/>
          <p:nvPr/>
        </p:nvSpPr>
        <p:spPr>
          <a:xfrm>
            <a:off x="4180770" y="3127682"/>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159</a:t>
            </a:r>
            <a:endParaRPr/>
          </a:p>
        </p:txBody>
      </p:sp>
      <p:sp>
        <p:nvSpPr>
          <p:cNvPr id="720" name="Google Shape;720;p47"/>
          <p:cNvSpPr txBox="1"/>
          <p:nvPr/>
        </p:nvSpPr>
        <p:spPr>
          <a:xfrm>
            <a:off x="1604790" y="3412258"/>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160</a:t>
            </a:r>
            <a:endParaRPr/>
          </a:p>
        </p:txBody>
      </p:sp>
      <p:sp>
        <p:nvSpPr>
          <p:cNvPr id="721" name="Google Shape;721;p47"/>
          <p:cNvSpPr txBox="1"/>
          <p:nvPr/>
        </p:nvSpPr>
        <p:spPr>
          <a:xfrm>
            <a:off x="2153934" y="3890660"/>
            <a:ext cx="206979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Address Space Subnet 3B2</a:t>
            </a:r>
            <a:endParaRPr/>
          </a:p>
        </p:txBody>
      </p:sp>
      <p:sp>
        <p:nvSpPr>
          <p:cNvPr id="722" name="Google Shape;722;p47"/>
          <p:cNvSpPr txBox="1"/>
          <p:nvPr/>
        </p:nvSpPr>
        <p:spPr>
          <a:xfrm>
            <a:off x="2531644" y="4106922"/>
            <a:ext cx="89620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a:t>
            </a:r>
            <a:r>
              <a:rPr lang="en-CA" sz="1200">
                <a:solidFill>
                  <a:srgbClr val="FF0000"/>
                </a:solidFill>
                <a:latin typeface="Arial"/>
                <a:ea typeface="Arial"/>
                <a:cs typeface="Arial"/>
                <a:sym typeface="Arial"/>
              </a:rPr>
              <a:t>10</a:t>
            </a:r>
            <a:r>
              <a:rPr lang="en-CA" sz="1200">
                <a:solidFill>
                  <a:srgbClr val="FFFF00"/>
                </a:solidFill>
                <a:latin typeface="Arial"/>
                <a:ea typeface="Arial"/>
                <a:cs typeface="Arial"/>
                <a:sym typeface="Arial"/>
              </a:rPr>
              <a:t>1</a:t>
            </a:r>
            <a:r>
              <a:rPr lang="en-CA" sz="1200">
                <a:solidFill>
                  <a:srgbClr val="00B0F0"/>
                </a:solidFill>
                <a:latin typeface="Arial"/>
                <a:ea typeface="Arial"/>
                <a:cs typeface="Arial"/>
                <a:sym typeface="Arial"/>
              </a:rPr>
              <a:t>1</a:t>
            </a:r>
            <a:r>
              <a:rPr lang="en-CA" sz="1200">
                <a:solidFill>
                  <a:schemeClr val="dk1"/>
                </a:solidFill>
                <a:latin typeface="Arial"/>
                <a:ea typeface="Arial"/>
                <a:cs typeface="Arial"/>
                <a:sym typeface="Arial"/>
              </a:rPr>
              <a:t>0000</a:t>
            </a:r>
            <a:endParaRPr/>
          </a:p>
        </p:txBody>
      </p:sp>
      <p:sp>
        <p:nvSpPr>
          <p:cNvPr id="723" name="Google Shape;723;p47"/>
          <p:cNvSpPr txBox="1"/>
          <p:nvPr/>
        </p:nvSpPr>
        <p:spPr>
          <a:xfrm>
            <a:off x="4208410" y="3607811"/>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175</a:t>
            </a:r>
            <a:endParaRPr/>
          </a:p>
        </p:txBody>
      </p:sp>
      <p:sp>
        <p:nvSpPr>
          <p:cNvPr id="724" name="Google Shape;724;p47"/>
          <p:cNvSpPr txBox="1"/>
          <p:nvPr/>
        </p:nvSpPr>
        <p:spPr>
          <a:xfrm>
            <a:off x="1598241" y="3899495"/>
            <a:ext cx="4395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176</a:t>
            </a:r>
            <a:endParaRPr/>
          </a:p>
        </p:txBody>
      </p:sp>
      <p:sp>
        <p:nvSpPr>
          <p:cNvPr id="725" name="Google Shape;725;p47"/>
          <p:cNvSpPr txBox="1"/>
          <p:nvPr/>
        </p:nvSpPr>
        <p:spPr>
          <a:xfrm>
            <a:off x="335947" y="3490899"/>
            <a:ext cx="93998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Fourth Bit</a:t>
            </a:r>
            <a:endParaRPr/>
          </a:p>
        </p:txBody>
      </p:sp>
      <p:sp>
        <p:nvSpPr>
          <p:cNvPr id="726" name="Google Shape;726;p47"/>
          <p:cNvSpPr txBox="1"/>
          <p:nvPr/>
        </p:nvSpPr>
        <p:spPr>
          <a:xfrm>
            <a:off x="1086626" y="3998044"/>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a:t>
            </a:r>
            <a:endParaRPr/>
          </a:p>
        </p:txBody>
      </p:sp>
      <p:sp>
        <p:nvSpPr>
          <p:cNvPr id="727" name="Google Shape;727;p47"/>
          <p:cNvSpPr txBox="1"/>
          <p:nvPr/>
        </p:nvSpPr>
        <p:spPr>
          <a:xfrm>
            <a:off x="478583" y="2320163"/>
            <a:ext cx="75693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Third Bit</a:t>
            </a:r>
            <a:endParaRPr/>
          </a:p>
        </p:txBody>
      </p:sp>
      <p:sp>
        <p:nvSpPr>
          <p:cNvPr id="728" name="Google Shape;728;p47"/>
          <p:cNvSpPr txBox="1"/>
          <p:nvPr/>
        </p:nvSpPr>
        <p:spPr>
          <a:xfrm>
            <a:off x="702145" y="2821880"/>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0</a:t>
            </a:r>
            <a:endParaRPr/>
          </a:p>
        </p:txBody>
      </p:sp>
      <p:sp>
        <p:nvSpPr>
          <p:cNvPr id="729" name="Google Shape;729;p47"/>
          <p:cNvSpPr txBox="1"/>
          <p:nvPr/>
        </p:nvSpPr>
        <p:spPr>
          <a:xfrm>
            <a:off x="701512" y="3689257"/>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a:t>
            </a:r>
            <a:endParaRPr/>
          </a:p>
        </p:txBody>
      </p:sp>
      <p:sp>
        <p:nvSpPr>
          <p:cNvPr id="730" name="Google Shape;730;p47"/>
          <p:cNvSpPr txBox="1"/>
          <p:nvPr/>
        </p:nvSpPr>
        <p:spPr>
          <a:xfrm>
            <a:off x="297259" y="1388764"/>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0</a:t>
            </a:r>
            <a:endParaRPr/>
          </a:p>
        </p:txBody>
      </p:sp>
      <p:sp>
        <p:nvSpPr>
          <p:cNvPr id="731" name="Google Shape;731;p47"/>
          <p:cNvSpPr txBox="1"/>
          <p:nvPr/>
        </p:nvSpPr>
        <p:spPr>
          <a:xfrm>
            <a:off x="297259" y="3266181"/>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1</a:t>
            </a:r>
            <a:endParaRPr/>
          </a:p>
        </p:txBody>
      </p:sp>
      <p:sp>
        <p:nvSpPr>
          <p:cNvPr id="732" name="Google Shape;732;p47"/>
          <p:cNvSpPr txBox="1"/>
          <p:nvPr/>
        </p:nvSpPr>
        <p:spPr>
          <a:xfrm>
            <a:off x="78450" y="474643"/>
            <a:ext cx="7072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First Bit</a:t>
            </a:r>
            <a:endParaRPr/>
          </a:p>
        </p:txBody>
      </p:sp>
      <p:cxnSp>
        <p:nvCxnSpPr>
          <p:cNvPr id="733" name="Google Shape;733;p47"/>
          <p:cNvCxnSpPr>
            <a:stCxn id="730" idx="3"/>
          </p:cNvCxnSpPr>
          <p:nvPr/>
        </p:nvCxnSpPr>
        <p:spPr>
          <a:xfrm flipH="1" rot="10800000">
            <a:off x="566885" y="1523964"/>
            <a:ext cx="990300" cy="3300"/>
          </a:xfrm>
          <a:prstGeom prst="straightConnector1">
            <a:avLst/>
          </a:prstGeom>
          <a:noFill/>
          <a:ln cap="flat" cmpd="sng" w="9525">
            <a:solidFill>
              <a:srgbClr val="004B68"/>
            </a:solidFill>
            <a:prstDash val="solid"/>
            <a:round/>
            <a:headEnd len="sm" w="sm" type="none"/>
            <a:tailEnd len="med" w="med" type="triangle"/>
          </a:ln>
        </p:spPr>
      </p:cxnSp>
      <p:cxnSp>
        <p:nvCxnSpPr>
          <p:cNvPr id="734" name="Google Shape;734;p47"/>
          <p:cNvCxnSpPr/>
          <p:nvPr/>
        </p:nvCxnSpPr>
        <p:spPr>
          <a:xfrm flipH="1" rot="10800000">
            <a:off x="545391" y="3393644"/>
            <a:ext cx="991715" cy="3446"/>
          </a:xfrm>
          <a:prstGeom prst="straightConnector1">
            <a:avLst/>
          </a:prstGeom>
          <a:noFill/>
          <a:ln cap="flat" cmpd="sng" w="9525">
            <a:solidFill>
              <a:srgbClr val="004B68"/>
            </a:solidFill>
            <a:prstDash val="solid"/>
            <a:round/>
            <a:headEnd len="sm" w="sm" type="none"/>
            <a:tailEnd len="med" w="med" type="triangle"/>
          </a:ln>
        </p:spPr>
      </p:cxnSp>
      <p:cxnSp>
        <p:nvCxnSpPr>
          <p:cNvPr id="735" name="Google Shape;735;p47"/>
          <p:cNvCxnSpPr>
            <a:stCxn id="728" idx="3"/>
          </p:cNvCxnSpPr>
          <p:nvPr/>
        </p:nvCxnSpPr>
        <p:spPr>
          <a:xfrm>
            <a:off x="971771" y="2960380"/>
            <a:ext cx="565200" cy="0"/>
          </a:xfrm>
          <a:prstGeom prst="straightConnector1">
            <a:avLst/>
          </a:prstGeom>
          <a:noFill/>
          <a:ln cap="flat" cmpd="sng" w="9525">
            <a:solidFill>
              <a:srgbClr val="004B68"/>
            </a:solidFill>
            <a:prstDash val="solid"/>
            <a:round/>
            <a:headEnd len="sm" w="sm" type="none"/>
            <a:tailEnd len="med" w="med" type="triangle"/>
          </a:ln>
        </p:spPr>
      </p:cxnSp>
      <p:cxnSp>
        <p:nvCxnSpPr>
          <p:cNvPr id="736" name="Google Shape;736;p47"/>
          <p:cNvCxnSpPr>
            <a:stCxn id="729" idx="3"/>
          </p:cNvCxnSpPr>
          <p:nvPr/>
        </p:nvCxnSpPr>
        <p:spPr>
          <a:xfrm>
            <a:off x="971138" y="3827757"/>
            <a:ext cx="565200" cy="4800"/>
          </a:xfrm>
          <a:prstGeom prst="straightConnector1">
            <a:avLst/>
          </a:prstGeom>
          <a:noFill/>
          <a:ln cap="flat" cmpd="sng" w="9525">
            <a:solidFill>
              <a:srgbClr val="004B68"/>
            </a:solidFill>
            <a:prstDash val="solid"/>
            <a:round/>
            <a:headEnd len="sm" w="sm" type="none"/>
            <a:tailEnd len="med" w="med" type="triangle"/>
          </a:ln>
        </p:spPr>
      </p:cxnSp>
      <p:cxnSp>
        <p:nvCxnSpPr>
          <p:cNvPr id="737" name="Google Shape;737;p47"/>
          <p:cNvCxnSpPr/>
          <p:nvPr/>
        </p:nvCxnSpPr>
        <p:spPr>
          <a:xfrm>
            <a:off x="1366702" y="4132019"/>
            <a:ext cx="169622" cy="0"/>
          </a:xfrm>
          <a:prstGeom prst="straightConnector1">
            <a:avLst/>
          </a:prstGeom>
          <a:noFill/>
          <a:ln cap="flat" cmpd="sng" w="9525">
            <a:solidFill>
              <a:srgbClr val="004B68"/>
            </a:solidFill>
            <a:prstDash val="solid"/>
            <a:round/>
            <a:headEnd len="sm" w="sm" type="none"/>
            <a:tailEnd len="med" w="med" type="triangle"/>
          </a:ln>
        </p:spPr>
      </p:cxnSp>
      <p:sp>
        <p:nvSpPr>
          <p:cNvPr id="738" name="Google Shape;738;p47"/>
          <p:cNvSpPr txBox="1"/>
          <p:nvPr/>
        </p:nvSpPr>
        <p:spPr>
          <a:xfrm>
            <a:off x="1084698" y="3495987"/>
            <a:ext cx="269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Arial"/>
                <a:ea typeface="Arial"/>
                <a:cs typeface="Arial"/>
                <a:sym typeface="Arial"/>
              </a:rPr>
              <a:t>0</a:t>
            </a:r>
            <a:endParaRPr/>
          </a:p>
        </p:txBody>
      </p:sp>
      <p:cxnSp>
        <p:nvCxnSpPr>
          <p:cNvPr id="739" name="Google Shape;739;p47"/>
          <p:cNvCxnSpPr/>
          <p:nvPr/>
        </p:nvCxnSpPr>
        <p:spPr>
          <a:xfrm>
            <a:off x="1364774" y="3629962"/>
            <a:ext cx="169622" cy="0"/>
          </a:xfrm>
          <a:prstGeom prst="straightConnector1">
            <a:avLst/>
          </a:prstGeom>
          <a:noFill/>
          <a:ln cap="flat" cmpd="sng" w="9525">
            <a:solidFill>
              <a:srgbClr val="004B68"/>
            </a:solidFill>
            <a:prstDash val="solid"/>
            <a:round/>
            <a:headEnd len="sm" w="sm"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VLSM</a:t>
            </a:r>
            <a:br>
              <a:rPr lang="en-CA"/>
            </a:br>
            <a:r>
              <a:rPr lang="en-CA" sz="2400"/>
              <a:t>Video – VLSM Basics</a:t>
            </a:r>
            <a:endParaRPr/>
          </a:p>
        </p:txBody>
      </p:sp>
      <p:sp>
        <p:nvSpPr>
          <p:cNvPr id="746" name="Google Shape;746;p48"/>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This video will explain VLSM basics.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4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VLSM</a:t>
            </a:r>
            <a:br>
              <a:rPr lang="en-CA"/>
            </a:br>
            <a:r>
              <a:rPr lang="en-CA" sz="2400"/>
              <a:t>Video – VLSM Example</a:t>
            </a:r>
            <a:endParaRPr/>
          </a:p>
        </p:txBody>
      </p:sp>
      <p:sp>
        <p:nvSpPr>
          <p:cNvPr id="753" name="Google Shape;753;p49"/>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This video will demonstrate creating subnets specific to the needs of the network.</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IPv4 Address Structure</a:t>
            </a:r>
            <a:br>
              <a:rPr lang="en-CA"/>
            </a:br>
            <a:r>
              <a:rPr lang="en-CA" sz="2400"/>
              <a:t>The Subnet Mask</a:t>
            </a:r>
            <a:endParaRPr/>
          </a:p>
        </p:txBody>
      </p:sp>
      <p:sp>
        <p:nvSpPr>
          <p:cNvPr id="268" name="Google Shape;268;p5"/>
          <p:cNvSpPr txBox="1"/>
          <p:nvPr>
            <p:ph idx="1" type="body"/>
          </p:nvPr>
        </p:nvSpPr>
        <p:spPr>
          <a:xfrm>
            <a:off x="431971" y="855419"/>
            <a:ext cx="8280057" cy="731837"/>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To identify the network and host portions of an IPv4 address, the subnet mask is compared to the IPv4 address bit for bit, from left to right.</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sp>
        <p:nvSpPr>
          <p:cNvPr id="269" name="Google Shape;269;p5"/>
          <p:cNvSpPr txBox="1"/>
          <p:nvPr/>
        </p:nvSpPr>
        <p:spPr>
          <a:xfrm>
            <a:off x="431971" y="1684028"/>
            <a:ext cx="3031991" cy="1546852"/>
          </a:xfrm>
          <a:prstGeom prst="rect">
            <a:avLst/>
          </a:prstGeom>
          <a:noFill/>
          <a:ln>
            <a:noFill/>
          </a:ln>
        </p:spPr>
        <p:txBody>
          <a:bodyPr anchorCtr="0" anchor="t" bIns="45700" lIns="91400" spcFirstLastPara="1" rIns="91400" wrap="square" tIns="45700">
            <a:noAutofit/>
          </a:bodyPr>
          <a:lstStyle/>
          <a:p>
            <a:pPr indent="-342900" lvl="0" marL="342900" marR="0" rtl="0" algn="l">
              <a:lnSpc>
                <a:spcPct val="100000"/>
              </a:lnSpc>
              <a:spcBef>
                <a:spcPts val="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The actual process used to identify the network and host portions is called ANDing.</a:t>
            </a:r>
            <a:endParaRPr/>
          </a:p>
          <a:p>
            <a:pPr indent="-241300" lvl="0" marL="342900" marR="0" rtl="0" algn="l">
              <a:lnSpc>
                <a:spcPct val="100000"/>
              </a:lnSpc>
              <a:spcBef>
                <a:spcPts val="320"/>
              </a:spcBef>
              <a:spcAft>
                <a:spcPts val="0"/>
              </a:spcAft>
              <a:buClr>
                <a:schemeClr val="lt1"/>
              </a:buClr>
              <a:buSzPts val="1600"/>
              <a:buFont typeface="Arial"/>
              <a:buNone/>
            </a:pPr>
            <a:r>
              <a:t/>
            </a:r>
            <a:endParaRPr b="0" i="0" sz="1600">
              <a:solidFill>
                <a:srgbClr val="000000"/>
              </a:solidFill>
              <a:latin typeface="Arial"/>
              <a:ea typeface="Arial"/>
              <a:cs typeface="Arial"/>
              <a:sym typeface="Arial"/>
            </a:endParaRPr>
          </a:p>
        </p:txBody>
      </p:sp>
      <p:pic>
        <p:nvPicPr>
          <p:cNvPr id="270" name="Google Shape;270;p5"/>
          <p:cNvPicPr preferRelativeResize="0"/>
          <p:nvPr/>
        </p:nvPicPr>
        <p:blipFill rotWithShape="1">
          <a:blip r:embed="rId3">
            <a:alphaModFix/>
          </a:blip>
          <a:srcRect b="0" l="0" r="0" t="0"/>
          <a:stretch/>
        </p:blipFill>
        <p:spPr>
          <a:xfrm>
            <a:off x="3874858" y="1710838"/>
            <a:ext cx="4470630" cy="2159111"/>
          </a:xfrm>
          <a:prstGeom prst="rect">
            <a:avLst/>
          </a:prstGeom>
          <a:noFill/>
          <a:ln cap="flat" cmpd="sng" w="9525">
            <a:solidFill>
              <a:srgbClr val="0070C0"/>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5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VLSM</a:t>
            </a:r>
            <a:br>
              <a:rPr lang="en-CA"/>
            </a:br>
            <a:r>
              <a:rPr lang="en-CA" sz="2400"/>
              <a:t>IPv4 Address Conservation</a:t>
            </a:r>
            <a:endParaRPr/>
          </a:p>
        </p:txBody>
      </p:sp>
      <p:sp>
        <p:nvSpPr>
          <p:cNvPr id="760" name="Google Shape;760;p50"/>
          <p:cNvSpPr txBox="1"/>
          <p:nvPr>
            <p:ph idx="1" type="body"/>
          </p:nvPr>
        </p:nvSpPr>
        <p:spPr>
          <a:xfrm>
            <a:off x="431971" y="855419"/>
            <a:ext cx="8280057" cy="1510709"/>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CA" sz="1600">
                <a:solidFill>
                  <a:srgbClr val="000000"/>
                </a:solidFill>
              </a:rPr>
              <a:t>Given the topology, 7 subnets are required (i.e, four LANs and three WAN links) and the largest number of host is in Building D with 28 hosts.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A /27 mask would provide 8 subnets of 30 host IP addresses and therefore support this topology.</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pic>
        <p:nvPicPr>
          <p:cNvPr id="761" name="Google Shape;761;p50"/>
          <p:cNvPicPr preferRelativeResize="0"/>
          <p:nvPr/>
        </p:nvPicPr>
        <p:blipFill rotWithShape="1">
          <a:blip r:embed="rId3">
            <a:alphaModFix/>
          </a:blip>
          <a:srcRect b="0" l="0" r="0" t="0"/>
          <a:stretch/>
        </p:blipFill>
        <p:spPr>
          <a:xfrm>
            <a:off x="1730096" y="2771225"/>
            <a:ext cx="5683805" cy="154297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5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VLSM</a:t>
            </a:r>
            <a:br>
              <a:rPr lang="en-CA"/>
            </a:br>
            <a:r>
              <a:rPr lang="en-CA" sz="2400"/>
              <a:t>IPv4 Address Conservation (Cont.)</a:t>
            </a:r>
            <a:endParaRPr/>
          </a:p>
        </p:txBody>
      </p:sp>
      <p:sp>
        <p:nvSpPr>
          <p:cNvPr id="768" name="Google Shape;768;p51"/>
          <p:cNvSpPr txBox="1"/>
          <p:nvPr>
            <p:ph idx="1" type="body"/>
          </p:nvPr>
        </p:nvSpPr>
        <p:spPr>
          <a:xfrm>
            <a:off x="431971" y="855419"/>
            <a:ext cx="6091377" cy="944845"/>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CA" sz="1600">
                <a:solidFill>
                  <a:srgbClr val="000000"/>
                </a:solidFill>
              </a:rPr>
              <a:t>However, the point-to-point WAN links only require two addresses and therefore waste 28 addresses each for a total of 84 unused addresses.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pic>
        <p:nvPicPr>
          <p:cNvPr id="769" name="Google Shape;769;p51"/>
          <p:cNvPicPr preferRelativeResize="0"/>
          <p:nvPr/>
        </p:nvPicPr>
        <p:blipFill rotWithShape="1">
          <a:blip r:embed="rId3">
            <a:alphaModFix/>
          </a:blip>
          <a:srcRect b="0" l="0" r="0" t="0"/>
          <a:stretch/>
        </p:blipFill>
        <p:spPr>
          <a:xfrm>
            <a:off x="6632093" y="731837"/>
            <a:ext cx="2221789" cy="944845"/>
          </a:xfrm>
          <a:prstGeom prst="rect">
            <a:avLst/>
          </a:prstGeom>
          <a:noFill/>
          <a:ln>
            <a:noFill/>
          </a:ln>
        </p:spPr>
      </p:pic>
      <p:pic>
        <p:nvPicPr>
          <p:cNvPr id="770" name="Google Shape;770;p51"/>
          <p:cNvPicPr preferRelativeResize="0"/>
          <p:nvPr/>
        </p:nvPicPr>
        <p:blipFill rotWithShape="1">
          <a:blip r:embed="rId4">
            <a:alphaModFix/>
          </a:blip>
          <a:srcRect b="0" l="0" r="0" t="0"/>
          <a:stretch/>
        </p:blipFill>
        <p:spPr>
          <a:xfrm>
            <a:off x="1730097" y="1800264"/>
            <a:ext cx="5683805" cy="1542972"/>
          </a:xfrm>
          <a:prstGeom prst="rect">
            <a:avLst/>
          </a:prstGeom>
          <a:noFill/>
          <a:ln>
            <a:noFill/>
          </a:ln>
        </p:spPr>
      </p:pic>
      <p:sp>
        <p:nvSpPr>
          <p:cNvPr id="771" name="Google Shape;771;p51"/>
          <p:cNvSpPr txBox="1"/>
          <p:nvPr/>
        </p:nvSpPr>
        <p:spPr>
          <a:xfrm>
            <a:off x="431971" y="3343237"/>
            <a:ext cx="8280058" cy="1304964"/>
          </a:xfrm>
          <a:prstGeom prst="rect">
            <a:avLst/>
          </a:prstGeom>
          <a:noFill/>
          <a:ln>
            <a:noFill/>
          </a:ln>
        </p:spPr>
        <p:txBody>
          <a:bodyPr anchorCtr="0" anchor="t" bIns="45700" lIns="91400" spcFirstLastPara="1" rIns="91400" wrap="square" tIns="45700">
            <a:noAutofit/>
          </a:bodyPr>
          <a:lstStyle/>
          <a:p>
            <a:pPr indent="-342900" lvl="0" marL="342900" marR="0" rtl="0" algn="l">
              <a:lnSpc>
                <a:spcPct val="100000"/>
              </a:lnSpc>
              <a:spcBef>
                <a:spcPts val="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Applying a traditional subnetting scheme to this scenario is not very efficient and is wasteful.</a:t>
            </a:r>
            <a:endParaRPr/>
          </a:p>
          <a:p>
            <a:pPr indent="-241300" lvl="0" marL="342900" marR="0" rtl="0" algn="l">
              <a:lnSpc>
                <a:spcPct val="100000"/>
              </a:lnSpc>
              <a:spcBef>
                <a:spcPts val="320"/>
              </a:spcBef>
              <a:spcAft>
                <a:spcPts val="0"/>
              </a:spcAft>
              <a:buClr>
                <a:schemeClr val="lt1"/>
              </a:buClr>
              <a:buSzPts val="1600"/>
              <a:buFont typeface="Arial"/>
              <a:buNone/>
            </a:pPr>
            <a:r>
              <a:t/>
            </a:r>
            <a:endParaRPr b="0" i="0" sz="1600">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VLSM was developed to avoid wasting addresses by enabling us to subnet a subnet.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5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VLSM</a:t>
            </a:r>
            <a:br>
              <a:rPr lang="en-CA"/>
            </a:br>
            <a:r>
              <a:rPr lang="en-CA" sz="2400"/>
              <a:t>VLSM</a:t>
            </a:r>
            <a:endParaRPr/>
          </a:p>
        </p:txBody>
      </p:sp>
      <p:sp>
        <p:nvSpPr>
          <p:cNvPr id="778" name="Google Shape;778;p52"/>
          <p:cNvSpPr txBox="1"/>
          <p:nvPr>
            <p:ph idx="1" type="body"/>
          </p:nvPr>
        </p:nvSpPr>
        <p:spPr>
          <a:xfrm>
            <a:off x="215154" y="855420"/>
            <a:ext cx="5519249" cy="2411390"/>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The left side displays the traditional subnetting scheme (i.e., the same subnet mask) while the right side illustrates how VLSM can be used to subnet a subnet and divided the last subnet into eight /30 subnets.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When using VLSM, always begin by satisfying the host requirements of the largest subnet and continue subnetting until the host requirements of the smallest subnet are satisfied.</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The resulting topology with VLSM applied.</a:t>
            </a:r>
            <a:endParaRPr/>
          </a:p>
        </p:txBody>
      </p:sp>
      <p:pic>
        <p:nvPicPr>
          <p:cNvPr id="779" name="Google Shape;779;p52"/>
          <p:cNvPicPr preferRelativeResize="0"/>
          <p:nvPr/>
        </p:nvPicPr>
        <p:blipFill rotWithShape="1">
          <a:blip r:embed="rId3">
            <a:alphaModFix/>
          </a:blip>
          <a:srcRect b="0" l="0" r="0" t="0"/>
          <a:stretch/>
        </p:blipFill>
        <p:spPr>
          <a:xfrm>
            <a:off x="5884531" y="941078"/>
            <a:ext cx="3199159" cy="1960964"/>
          </a:xfrm>
          <a:prstGeom prst="rect">
            <a:avLst/>
          </a:prstGeom>
          <a:noFill/>
          <a:ln>
            <a:noFill/>
          </a:ln>
        </p:spPr>
      </p:pic>
      <p:pic>
        <p:nvPicPr>
          <p:cNvPr id="780" name="Google Shape;780;p52"/>
          <p:cNvPicPr preferRelativeResize="0"/>
          <p:nvPr/>
        </p:nvPicPr>
        <p:blipFill rotWithShape="1">
          <a:blip r:embed="rId4">
            <a:alphaModFix/>
          </a:blip>
          <a:srcRect b="0" l="0" r="0" t="0"/>
          <a:stretch/>
        </p:blipFill>
        <p:spPr>
          <a:xfrm>
            <a:off x="4632308" y="3313944"/>
            <a:ext cx="4484235" cy="143897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5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VLSM</a:t>
            </a:r>
            <a:br>
              <a:rPr lang="en-CA"/>
            </a:br>
            <a:r>
              <a:rPr lang="en-CA" sz="2400"/>
              <a:t>VLSM Topology Address Assignment</a:t>
            </a:r>
            <a:endParaRPr/>
          </a:p>
        </p:txBody>
      </p:sp>
      <p:sp>
        <p:nvSpPr>
          <p:cNvPr id="787" name="Google Shape;787;p53"/>
          <p:cNvSpPr txBox="1"/>
          <p:nvPr>
            <p:ph idx="1" type="body"/>
          </p:nvPr>
        </p:nvSpPr>
        <p:spPr>
          <a:xfrm>
            <a:off x="431971" y="855419"/>
            <a:ext cx="8280057" cy="788446"/>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Using VLSM subnets, the LAN and inter-router networks can be addressed without unnecessary waste as shown in the logical topology diagram.</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pic>
        <p:nvPicPr>
          <p:cNvPr id="788" name="Google Shape;788;p53"/>
          <p:cNvPicPr preferRelativeResize="0"/>
          <p:nvPr/>
        </p:nvPicPr>
        <p:blipFill rotWithShape="1">
          <a:blip r:embed="rId3">
            <a:alphaModFix/>
          </a:blip>
          <a:srcRect b="0" l="0" r="0" t="0"/>
          <a:stretch/>
        </p:blipFill>
        <p:spPr>
          <a:xfrm>
            <a:off x="984799" y="1700427"/>
            <a:ext cx="7174401" cy="275360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54"/>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CA">
                <a:solidFill>
                  <a:srgbClr val="AEE8FA"/>
                </a:solidFill>
              </a:rPr>
              <a:t>11.9 Structured Design</a:t>
            </a:r>
            <a:br>
              <a:rPr lang="en-CA">
                <a:solidFill>
                  <a:srgbClr val="AEE8FA"/>
                </a:solidFill>
              </a:rPr>
            </a:br>
            <a:endParaRPr>
              <a:solidFill>
                <a:srgbClr val="AEE8FA"/>
              </a:solidFill>
            </a:endParaRPr>
          </a:p>
        </p:txBody>
      </p:sp>
    </p:spTree>
  </p:cSld>
  <p:clrMapOvr>
    <a:masterClrMapping/>
  </p:clrMapOvr>
  <p:transition spd="slow">
    <p:wipe dir="l"/>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5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Structured Design</a:t>
            </a:r>
            <a:br>
              <a:rPr lang="en-CA"/>
            </a:br>
            <a:r>
              <a:rPr lang="en-CA" sz="2400"/>
              <a:t>IPv4 Network Address Planning</a:t>
            </a:r>
            <a:endParaRPr/>
          </a:p>
        </p:txBody>
      </p:sp>
      <p:sp>
        <p:nvSpPr>
          <p:cNvPr id="801" name="Google Shape;801;p55"/>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CA" sz="1600">
                <a:solidFill>
                  <a:srgbClr val="000000"/>
                </a:solidFill>
              </a:rPr>
              <a:t>IP network planning is crucial to develop a scalable solution to an enterprise network. </a:t>
            </a:r>
            <a:endParaRPr/>
          </a:p>
          <a:p>
            <a:pPr indent="-342900" lvl="0" marL="342900" rtl="0" algn="l">
              <a:lnSpc>
                <a:spcPct val="100000"/>
              </a:lnSpc>
              <a:spcBef>
                <a:spcPts val="280"/>
              </a:spcBef>
              <a:spcAft>
                <a:spcPts val="0"/>
              </a:spcAft>
              <a:buSzPts val="1400"/>
              <a:buFont typeface="Arial"/>
              <a:buChar char="•"/>
            </a:pPr>
            <a:r>
              <a:rPr lang="en-CA" sz="1400">
                <a:solidFill>
                  <a:srgbClr val="000000"/>
                </a:solidFill>
              </a:rPr>
              <a:t>To develop an IPv4 network wide addressing scheme, you need to know how many subnets are needed, how many hosts a particular subnet requires, what devices are part of the subnet, which parts of your network use private addresses, and which use public, and many other determining factors. </a:t>
            </a:r>
            <a:endParaRPr/>
          </a:p>
          <a:p>
            <a:pPr indent="-254000" lvl="0" marL="342900" rtl="0" algn="l">
              <a:lnSpc>
                <a:spcPct val="100000"/>
              </a:lnSpc>
              <a:spcBef>
                <a:spcPts val="280"/>
              </a:spcBef>
              <a:spcAft>
                <a:spcPts val="0"/>
              </a:spcAft>
              <a:buSzPts val="1400"/>
              <a:buFont typeface="Arial"/>
              <a:buNone/>
            </a:pPr>
            <a:r>
              <a:t/>
            </a:r>
            <a:endParaRPr sz="1400">
              <a:solidFill>
                <a:srgbClr val="000000"/>
              </a:solidFill>
            </a:endParaRPr>
          </a:p>
          <a:p>
            <a:pPr indent="0" lvl="0" marL="0" rtl="0" algn="l">
              <a:lnSpc>
                <a:spcPct val="100000"/>
              </a:lnSpc>
              <a:spcBef>
                <a:spcPts val="320"/>
              </a:spcBef>
              <a:spcAft>
                <a:spcPts val="0"/>
              </a:spcAft>
              <a:buSzPts val="1600"/>
              <a:buNone/>
            </a:pPr>
            <a:r>
              <a:rPr lang="en-CA" sz="1600">
                <a:solidFill>
                  <a:srgbClr val="000000"/>
                </a:solidFill>
              </a:rPr>
              <a:t>Examine the needs of an organization’s network usage and how the subnets will be structured. </a:t>
            </a:r>
            <a:endParaRPr/>
          </a:p>
          <a:p>
            <a:pPr indent="-342900" lvl="0" marL="342900" rtl="0" algn="l">
              <a:lnSpc>
                <a:spcPct val="100000"/>
              </a:lnSpc>
              <a:spcBef>
                <a:spcPts val="280"/>
              </a:spcBef>
              <a:spcAft>
                <a:spcPts val="0"/>
              </a:spcAft>
              <a:buSzPts val="1400"/>
              <a:buFont typeface="Arial"/>
              <a:buChar char="•"/>
            </a:pPr>
            <a:r>
              <a:rPr lang="en-CA" sz="1400">
                <a:solidFill>
                  <a:srgbClr val="000000"/>
                </a:solidFill>
              </a:rPr>
              <a:t>Perform a network requirement study by looking at the entire network to determining how each area will be segmented. </a:t>
            </a:r>
            <a:endParaRPr/>
          </a:p>
          <a:p>
            <a:pPr indent="-342900" lvl="0" marL="342900" rtl="0" algn="l">
              <a:lnSpc>
                <a:spcPct val="100000"/>
              </a:lnSpc>
              <a:spcBef>
                <a:spcPts val="280"/>
              </a:spcBef>
              <a:spcAft>
                <a:spcPts val="0"/>
              </a:spcAft>
              <a:buSzPts val="1400"/>
              <a:buFont typeface="Arial"/>
              <a:buChar char="•"/>
            </a:pPr>
            <a:r>
              <a:rPr lang="en-CA" sz="1400">
                <a:solidFill>
                  <a:srgbClr val="000000"/>
                </a:solidFill>
              </a:rPr>
              <a:t>Determine how many subnets are needed and how many hosts per subnet. </a:t>
            </a:r>
            <a:endParaRPr/>
          </a:p>
          <a:p>
            <a:pPr indent="-342900" lvl="0" marL="342900" rtl="0" algn="l">
              <a:lnSpc>
                <a:spcPct val="100000"/>
              </a:lnSpc>
              <a:spcBef>
                <a:spcPts val="280"/>
              </a:spcBef>
              <a:spcAft>
                <a:spcPts val="0"/>
              </a:spcAft>
              <a:buSzPts val="1400"/>
              <a:buFont typeface="Arial"/>
              <a:buChar char="•"/>
            </a:pPr>
            <a:r>
              <a:rPr lang="en-CA" sz="1400">
                <a:solidFill>
                  <a:srgbClr val="000000"/>
                </a:solidFill>
              </a:rPr>
              <a:t>Determine DHCP address pools and Layer 2 VLAN pools.</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5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Structured Design</a:t>
            </a:r>
            <a:br>
              <a:rPr lang="en-CA"/>
            </a:br>
            <a:r>
              <a:rPr lang="en-CA" sz="2400"/>
              <a:t>Device Address Assignment</a:t>
            </a:r>
            <a:endParaRPr/>
          </a:p>
        </p:txBody>
      </p:sp>
      <p:sp>
        <p:nvSpPr>
          <p:cNvPr id="808" name="Google Shape;808;p56"/>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CA" sz="1600">
                <a:solidFill>
                  <a:srgbClr val="000000"/>
                </a:solidFill>
              </a:rPr>
              <a:t>Within a network, there are different types of devices that require addresses:</a:t>
            </a:r>
            <a:endParaRPr/>
          </a:p>
          <a:p>
            <a:pPr indent="-342900" lvl="0" marL="342900" rtl="0" algn="l">
              <a:lnSpc>
                <a:spcPct val="100000"/>
              </a:lnSpc>
              <a:spcBef>
                <a:spcPts val="280"/>
              </a:spcBef>
              <a:spcAft>
                <a:spcPts val="0"/>
              </a:spcAft>
              <a:buSzPts val="1400"/>
              <a:buFont typeface="Arial"/>
              <a:buChar char="•"/>
            </a:pPr>
            <a:r>
              <a:rPr b="1" lang="en-CA" sz="1400">
                <a:solidFill>
                  <a:srgbClr val="000000"/>
                </a:solidFill>
              </a:rPr>
              <a:t>End user clients </a:t>
            </a:r>
            <a:r>
              <a:rPr lang="en-CA" sz="1400">
                <a:solidFill>
                  <a:srgbClr val="000000"/>
                </a:solidFill>
              </a:rPr>
              <a:t>– Most use DHCP to reduce errors and burden on network support staff. IPv6 clients can obtain address information using DHCPv6 or SLAAC.</a:t>
            </a:r>
            <a:endParaRPr/>
          </a:p>
          <a:p>
            <a:pPr indent="-342900" lvl="0" marL="342900" rtl="0" algn="l">
              <a:lnSpc>
                <a:spcPct val="100000"/>
              </a:lnSpc>
              <a:spcBef>
                <a:spcPts val="280"/>
              </a:spcBef>
              <a:spcAft>
                <a:spcPts val="0"/>
              </a:spcAft>
              <a:buSzPts val="1400"/>
              <a:buFont typeface="Arial"/>
              <a:buChar char="•"/>
            </a:pPr>
            <a:r>
              <a:rPr b="1" lang="en-CA" sz="1400">
                <a:solidFill>
                  <a:srgbClr val="000000"/>
                </a:solidFill>
              </a:rPr>
              <a:t>Servers and peripherals </a:t>
            </a:r>
            <a:r>
              <a:rPr lang="en-CA" sz="1400">
                <a:solidFill>
                  <a:srgbClr val="000000"/>
                </a:solidFill>
              </a:rPr>
              <a:t>– These should have a predictable static IP address. </a:t>
            </a:r>
            <a:endParaRPr/>
          </a:p>
          <a:p>
            <a:pPr indent="-342900" lvl="0" marL="342900" rtl="0" algn="l">
              <a:lnSpc>
                <a:spcPct val="100000"/>
              </a:lnSpc>
              <a:spcBef>
                <a:spcPts val="280"/>
              </a:spcBef>
              <a:spcAft>
                <a:spcPts val="0"/>
              </a:spcAft>
              <a:buSzPts val="1400"/>
              <a:buFont typeface="Arial"/>
              <a:buChar char="•"/>
            </a:pPr>
            <a:r>
              <a:rPr b="1" lang="en-CA" sz="1400">
                <a:solidFill>
                  <a:srgbClr val="000000"/>
                </a:solidFill>
              </a:rPr>
              <a:t>Servers that are accessible from the internet </a:t>
            </a:r>
            <a:r>
              <a:rPr lang="en-CA" sz="1400">
                <a:solidFill>
                  <a:srgbClr val="000000"/>
                </a:solidFill>
              </a:rPr>
              <a:t>– Servers must have a public IPv4 address, most often accessed using NAT. </a:t>
            </a:r>
            <a:endParaRPr/>
          </a:p>
          <a:p>
            <a:pPr indent="-342900" lvl="0" marL="342900" rtl="0" algn="l">
              <a:lnSpc>
                <a:spcPct val="100000"/>
              </a:lnSpc>
              <a:spcBef>
                <a:spcPts val="280"/>
              </a:spcBef>
              <a:spcAft>
                <a:spcPts val="0"/>
              </a:spcAft>
              <a:buSzPts val="1400"/>
              <a:buFont typeface="Arial"/>
              <a:buChar char="•"/>
            </a:pPr>
            <a:r>
              <a:rPr b="1" lang="en-CA" sz="1400">
                <a:solidFill>
                  <a:srgbClr val="000000"/>
                </a:solidFill>
              </a:rPr>
              <a:t>Intermediary devices </a:t>
            </a:r>
            <a:r>
              <a:rPr lang="en-CA" sz="1400">
                <a:solidFill>
                  <a:srgbClr val="000000"/>
                </a:solidFill>
              </a:rPr>
              <a:t>– Devices are assigned addresses for network management, monitoring, and security. </a:t>
            </a:r>
            <a:endParaRPr/>
          </a:p>
          <a:p>
            <a:pPr indent="-342900" lvl="0" marL="342900" rtl="0" algn="l">
              <a:lnSpc>
                <a:spcPct val="100000"/>
              </a:lnSpc>
              <a:spcBef>
                <a:spcPts val="280"/>
              </a:spcBef>
              <a:spcAft>
                <a:spcPts val="0"/>
              </a:spcAft>
              <a:buSzPts val="1400"/>
              <a:buFont typeface="Arial"/>
              <a:buChar char="•"/>
            </a:pPr>
            <a:r>
              <a:rPr b="1" lang="en-CA" sz="1400">
                <a:solidFill>
                  <a:srgbClr val="000000"/>
                </a:solidFill>
              </a:rPr>
              <a:t>Gateway</a:t>
            </a:r>
            <a:r>
              <a:rPr lang="en-CA" sz="1400">
                <a:solidFill>
                  <a:srgbClr val="000000"/>
                </a:solidFill>
              </a:rPr>
              <a:t> – Routers and firewall devices are gateway for the hosts in that network.</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0" lvl="0" marL="0" rtl="0" algn="l">
              <a:lnSpc>
                <a:spcPct val="100000"/>
              </a:lnSpc>
              <a:spcBef>
                <a:spcPts val="320"/>
              </a:spcBef>
              <a:spcAft>
                <a:spcPts val="0"/>
              </a:spcAft>
              <a:buSzPts val="1600"/>
              <a:buNone/>
            </a:pPr>
            <a:r>
              <a:rPr lang="en-CA" sz="1600">
                <a:solidFill>
                  <a:srgbClr val="000000"/>
                </a:solidFill>
              </a:rPr>
              <a:t>When developing an IP addressing scheme, it is generally recommended that you have a set pattern of how addresses are allocated to each type of device. </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57"/>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Structured Design</a:t>
            </a:r>
            <a:br>
              <a:rPr lang="en-CA"/>
            </a:br>
            <a:r>
              <a:rPr lang="en-CA" sz="2400"/>
              <a:t>Packet Tracer – VLSM Design and Implementation Practice</a:t>
            </a:r>
            <a:endParaRPr sz="2400"/>
          </a:p>
        </p:txBody>
      </p:sp>
      <p:sp>
        <p:nvSpPr>
          <p:cNvPr id="815" name="Google Shape;815;p57"/>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CA" sz="1600">
                <a:solidFill>
                  <a:srgbClr val="000000"/>
                </a:solidFill>
              </a:rPr>
              <a:t>In this Packet Tracer, you will do the following:</a:t>
            </a:r>
            <a:endParaRPr/>
          </a:p>
          <a:p>
            <a:pPr indent="0" lvl="0" marL="0" rtl="0" algn="l">
              <a:lnSpc>
                <a:spcPct val="100000"/>
              </a:lnSpc>
              <a:spcBef>
                <a:spcPts val="0"/>
              </a:spcBef>
              <a:spcAft>
                <a:spcPts val="0"/>
              </a:spcAft>
              <a:buSzPts val="1600"/>
              <a:buNone/>
            </a:pPr>
            <a:r>
              <a:t/>
            </a:r>
            <a:endParaRPr sz="1600">
              <a:solidFill>
                <a:srgbClr val="000000"/>
              </a:solidFill>
            </a:endParaRPr>
          </a:p>
          <a:p>
            <a:pPr indent="-285750" lvl="0" marL="285750" rtl="0" algn="l">
              <a:lnSpc>
                <a:spcPct val="100000"/>
              </a:lnSpc>
              <a:spcBef>
                <a:spcPts val="600"/>
              </a:spcBef>
              <a:spcAft>
                <a:spcPts val="0"/>
              </a:spcAft>
              <a:buClr>
                <a:schemeClr val="dk2"/>
              </a:buClr>
              <a:buSzPts val="1440"/>
              <a:buFont typeface="Arial"/>
              <a:buChar char="•"/>
            </a:pPr>
            <a:r>
              <a:rPr lang="en-CA" sz="1600">
                <a:solidFill>
                  <a:srgbClr val="000000"/>
                </a:solidFill>
              </a:rPr>
              <a:t>Examine the Network Requirements</a:t>
            </a:r>
            <a:endParaRPr/>
          </a:p>
          <a:p>
            <a:pPr indent="-285750" lvl="0" marL="285750" rtl="0" algn="l">
              <a:lnSpc>
                <a:spcPct val="100000"/>
              </a:lnSpc>
              <a:spcBef>
                <a:spcPts val="1200"/>
              </a:spcBef>
              <a:spcAft>
                <a:spcPts val="0"/>
              </a:spcAft>
              <a:buClr>
                <a:schemeClr val="dk2"/>
              </a:buClr>
              <a:buSzPts val="1440"/>
              <a:buFont typeface="Arial"/>
              <a:buChar char="•"/>
            </a:pPr>
            <a:r>
              <a:rPr lang="en-CA" sz="1600">
                <a:solidFill>
                  <a:srgbClr val="000000"/>
                </a:solidFill>
              </a:rPr>
              <a:t>Design the VLSM Addressing Scheme</a:t>
            </a:r>
            <a:endParaRPr/>
          </a:p>
          <a:p>
            <a:pPr indent="-285750" lvl="0" marL="285750" rtl="0" algn="l">
              <a:lnSpc>
                <a:spcPct val="100000"/>
              </a:lnSpc>
              <a:spcBef>
                <a:spcPts val="1200"/>
              </a:spcBef>
              <a:spcAft>
                <a:spcPts val="0"/>
              </a:spcAft>
              <a:buClr>
                <a:schemeClr val="dk2"/>
              </a:buClr>
              <a:buSzPts val="1440"/>
              <a:buFont typeface="Arial"/>
              <a:buChar char="•"/>
            </a:pPr>
            <a:r>
              <a:rPr lang="en-CA" sz="1600">
                <a:solidFill>
                  <a:srgbClr val="000000"/>
                </a:solidFill>
              </a:rPr>
              <a:t>Assign IP Addresses to Devices and Verify Connectivity</a:t>
            </a:r>
            <a:endParaRPr/>
          </a:p>
          <a:p>
            <a:pPr indent="-241300" lvl="0" marL="342900" rtl="0" algn="l">
              <a:lnSpc>
                <a:spcPct val="100000"/>
              </a:lnSpc>
              <a:spcBef>
                <a:spcPts val="920"/>
              </a:spcBef>
              <a:spcAft>
                <a:spcPts val="0"/>
              </a:spcAft>
              <a:buSzPts val="1600"/>
              <a:buFont typeface="Arial"/>
              <a:buNone/>
            </a:pPr>
            <a:r>
              <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58"/>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CA">
                <a:solidFill>
                  <a:srgbClr val="AEE8FA"/>
                </a:solidFill>
              </a:rPr>
              <a:t>11.10 Module Practice and Quiz</a:t>
            </a:r>
            <a:endParaRPr/>
          </a:p>
        </p:txBody>
      </p:sp>
    </p:spTree>
  </p:cSld>
  <p:clrMapOvr>
    <a:masterClrMapping/>
  </p:clrMapOvr>
  <p:transition spd="slow">
    <p:wipe dir="l"/>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59"/>
          <p:cNvSpPr txBox="1"/>
          <p:nvPr>
            <p:ph type="title"/>
          </p:nvPr>
        </p:nvSpPr>
        <p:spPr>
          <a:xfrm>
            <a:off x="0" y="0"/>
            <a:ext cx="9144000"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Structured Design</a:t>
            </a:r>
            <a:br>
              <a:rPr lang="en-CA"/>
            </a:br>
            <a:r>
              <a:rPr lang="en-CA" sz="2300"/>
              <a:t>Packet Tracer – Design and Implement a VLSM Addressing Scheme</a:t>
            </a:r>
            <a:endParaRPr sz="2300"/>
          </a:p>
        </p:txBody>
      </p:sp>
      <p:sp>
        <p:nvSpPr>
          <p:cNvPr id="828" name="Google Shape;828;p59"/>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CA" sz="1600">
                <a:solidFill>
                  <a:srgbClr val="000000"/>
                </a:solidFill>
              </a:rPr>
              <a:t>In this Packet Tracer, you will do the following:</a:t>
            </a:r>
            <a:endParaRPr/>
          </a:p>
          <a:p>
            <a:pPr indent="0" lvl="0" marL="0" rtl="0" algn="l">
              <a:lnSpc>
                <a:spcPct val="100000"/>
              </a:lnSpc>
              <a:spcBef>
                <a:spcPts val="0"/>
              </a:spcBef>
              <a:spcAft>
                <a:spcPts val="0"/>
              </a:spcAft>
              <a:buSzPts val="1600"/>
              <a:buNone/>
            </a:pPr>
            <a:r>
              <a:t/>
            </a:r>
            <a:endParaRPr sz="1600">
              <a:solidFill>
                <a:srgbClr val="000000"/>
              </a:solidFill>
            </a:endParaRPr>
          </a:p>
          <a:p>
            <a:pPr indent="-285750" lvl="0" marL="285750" rtl="0" algn="l">
              <a:lnSpc>
                <a:spcPct val="100000"/>
              </a:lnSpc>
              <a:spcBef>
                <a:spcPts val="600"/>
              </a:spcBef>
              <a:spcAft>
                <a:spcPts val="0"/>
              </a:spcAft>
              <a:buClr>
                <a:schemeClr val="dk2"/>
              </a:buClr>
              <a:buSzPts val="1440"/>
              <a:buFont typeface="Arial"/>
              <a:buChar char="•"/>
            </a:pPr>
            <a:r>
              <a:rPr lang="en-CA" sz="1600">
                <a:solidFill>
                  <a:srgbClr val="000000"/>
                </a:solidFill>
              </a:rPr>
              <a:t>Design a VLSM IP addressing scheme given requirements</a:t>
            </a:r>
            <a:endParaRPr/>
          </a:p>
          <a:p>
            <a:pPr indent="-285750" lvl="0" marL="285750" rtl="0" algn="l">
              <a:lnSpc>
                <a:spcPct val="100000"/>
              </a:lnSpc>
              <a:spcBef>
                <a:spcPts val="1200"/>
              </a:spcBef>
              <a:spcAft>
                <a:spcPts val="0"/>
              </a:spcAft>
              <a:buClr>
                <a:schemeClr val="dk2"/>
              </a:buClr>
              <a:buSzPts val="1440"/>
              <a:buFont typeface="Arial"/>
              <a:buChar char="•"/>
            </a:pPr>
            <a:r>
              <a:rPr lang="en-CA" sz="1600">
                <a:solidFill>
                  <a:srgbClr val="000000"/>
                </a:solidFill>
              </a:rPr>
              <a:t>Configure addressing on network devices and hosts</a:t>
            </a:r>
            <a:endParaRPr/>
          </a:p>
          <a:p>
            <a:pPr indent="-285750" lvl="0" marL="285750" rtl="0" algn="l">
              <a:lnSpc>
                <a:spcPct val="100000"/>
              </a:lnSpc>
              <a:spcBef>
                <a:spcPts val="1200"/>
              </a:spcBef>
              <a:spcAft>
                <a:spcPts val="0"/>
              </a:spcAft>
              <a:buClr>
                <a:schemeClr val="dk2"/>
              </a:buClr>
              <a:buSzPts val="1440"/>
              <a:buFont typeface="Arial"/>
              <a:buChar char="•"/>
            </a:pPr>
            <a:r>
              <a:rPr lang="en-CA" sz="1600">
                <a:solidFill>
                  <a:srgbClr val="000000"/>
                </a:solidFill>
              </a:rPr>
              <a:t>Verify IP connectivity</a:t>
            </a:r>
            <a:endParaRPr/>
          </a:p>
          <a:p>
            <a:pPr indent="-285750" lvl="0" marL="285750" rtl="0" algn="l">
              <a:lnSpc>
                <a:spcPct val="100000"/>
              </a:lnSpc>
              <a:spcBef>
                <a:spcPts val="1200"/>
              </a:spcBef>
              <a:spcAft>
                <a:spcPts val="0"/>
              </a:spcAft>
              <a:buClr>
                <a:schemeClr val="dk2"/>
              </a:buClr>
              <a:buSzPts val="1440"/>
              <a:buFont typeface="Arial"/>
              <a:buChar char="•"/>
            </a:pPr>
            <a:r>
              <a:rPr lang="en-CA" sz="1600">
                <a:solidFill>
                  <a:srgbClr val="000000"/>
                </a:solidFill>
              </a:rPr>
              <a:t>Troubleshoot connectivity issues as required.</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IPv4 Address Structure</a:t>
            </a:r>
            <a:br>
              <a:rPr lang="en-CA"/>
            </a:br>
            <a:r>
              <a:rPr lang="en-CA" sz="2400"/>
              <a:t>The Prefix Length</a:t>
            </a:r>
            <a:endParaRPr/>
          </a:p>
        </p:txBody>
      </p:sp>
      <p:sp>
        <p:nvSpPr>
          <p:cNvPr id="277" name="Google Shape;277;p6"/>
          <p:cNvSpPr txBox="1"/>
          <p:nvPr>
            <p:ph idx="1" type="body"/>
          </p:nvPr>
        </p:nvSpPr>
        <p:spPr>
          <a:xfrm>
            <a:off x="431971" y="855419"/>
            <a:ext cx="8280057" cy="510802"/>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A prefix length is a less cumbersome method used to identify a subnet mask address.</a:t>
            </a:r>
            <a:endParaRPr sz="1600">
              <a:solidFill>
                <a:srgbClr val="000000"/>
              </a:solidFill>
            </a:endParaRPr>
          </a:p>
        </p:txBody>
      </p:sp>
      <p:sp>
        <p:nvSpPr>
          <p:cNvPr id="278" name="Google Shape;278;p6"/>
          <p:cNvSpPr txBox="1"/>
          <p:nvPr/>
        </p:nvSpPr>
        <p:spPr>
          <a:xfrm>
            <a:off x="431970" y="1447090"/>
            <a:ext cx="3376237" cy="3073946"/>
          </a:xfrm>
          <a:prstGeom prst="rect">
            <a:avLst/>
          </a:prstGeom>
          <a:noFill/>
          <a:ln>
            <a:noFill/>
          </a:ln>
        </p:spPr>
        <p:txBody>
          <a:bodyPr anchorCtr="0" anchor="t" bIns="45700" lIns="91400" spcFirstLastPara="1" rIns="91400" wrap="square" tIns="45700">
            <a:noAutofit/>
          </a:bodyPr>
          <a:lstStyle/>
          <a:p>
            <a:pPr indent="-342900" lvl="0" marL="342900" marR="0" rtl="0" algn="l">
              <a:lnSpc>
                <a:spcPct val="100000"/>
              </a:lnSpc>
              <a:spcBef>
                <a:spcPts val="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The prefix length is the number of bits set to 1 in the subnet mask. </a:t>
            </a:r>
            <a:endParaRPr/>
          </a:p>
          <a:p>
            <a:pPr indent="-241300" lvl="0" marL="342900" marR="0" rtl="0" algn="l">
              <a:lnSpc>
                <a:spcPct val="100000"/>
              </a:lnSpc>
              <a:spcBef>
                <a:spcPts val="320"/>
              </a:spcBef>
              <a:spcAft>
                <a:spcPts val="0"/>
              </a:spcAft>
              <a:buClr>
                <a:schemeClr val="lt1"/>
              </a:buClr>
              <a:buSzPts val="1600"/>
              <a:buFont typeface="Arial"/>
              <a:buNone/>
            </a:pPr>
            <a:r>
              <a:t/>
            </a:r>
            <a:endParaRPr b="0" i="0" sz="1600">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It is written in “slash notation” therefore, count the number of bits in the subnet mask and prepend it with a slash.</a:t>
            </a:r>
            <a:endParaRPr/>
          </a:p>
        </p:txBody>
      </p:sp>
      <p:graphicFrame>
        <p:nvGraphicFramePr>
          <p:cNvPr id="279" name="Google Shape;279;p6"/>
          <p:cNvGraphicFramePr/>
          <p:nvPr/>
        </p:nvGraphicFramePr>
        <p:xfrm>
          <a:off x="4046221" y="1366221"/>
          <a:ext cx="3000000" cy="3000000"/>
        </p:xfrm>
        <a:graphic>
          <a:graphicData uri="http://schemas.openxmlformats.org/drawingml/2006/table">
            <a:tbl>
              <a:tblPr bandRow="1" firstRow="1">
                <a:noFill/>
                <a:tableStyleId>{EA285E3E-6FF4-4D17-84D3-F9584FE5AC9B}</a:tableStyleId>
              </a:tblPr>
              <a:tblGrid>
                <a:gridCol w="1150625"/>
                <a:gridCol w="2628325"/>
                <a:gridCol w="983550"/>
              </a:tblGrid>
              <a:tr h="340950">
                <a:tc>
                  <a:txBody>
                    <a:bodyPr/>
                    <a:lstStyle/>
                    <a:p>
                      <a:pPr indent="0" lvl="0" marL="0" marR="0" rtl="0" algn="l">
                        <a:spcBef>
                          <a:spcPts val="0"/>
                        </a:spcBef>
                        <a:spcAft>
                          <a:spcPts val="0"/>
                        </a:spcAft>
                        <a:buNone/>
                      </a:pPr>
                      <a:r>
                        <a:rPr b="1" lang="en-CA" sz="1050" u="none" cap="none" strike="noStrike"/>
                        <a:t>Subnet Mask</a:t>
                      </a:r>
                      <a:endParaRPr sz="1050" u="none" cap="none" strike="noStrike"/>
                    </a:p>
                  </a:txBody>
                  <a:tcPr marT="31750" marB="31750" marR="31750" marL="31750" anchor="ctr"/>
                </a:tc>
                <a:tc>
                  <a:txBody>
                    <a:bodyPr/>
                    <a:lstStyle/>
                    <a:p>
                      <a:pPr indent="0" lvl="0" marL="0" marR="0" rtl="0" algn="l">
                        <a:spcBef>
                          <a:spcPts val="0"/>
                        </a:spcBef>
                        <a:spcAft>
                          <a:spcPts val="0"/>
                        </a:spcAft>
                        <a:buNone/>
                      </a:pPr>
                      <a:r>
                        <a:rPr b="1" lang="en-CA" sz="1050" u="none" cap="none" strike="noStrike"/>
                        <a:t>32-bit Address</a:t>
                      </a:r>
                      <a:endParaRPr sz="1050" u="none" cap="none" strike="noStrike"/>
                    </a:p>
                  </a:txBody>
                  <a:tcPr marT="31750" marB="31750" marR="31750" marL="31750" anchor="ctr"/>
                </a:tc>
                <a:tc>
                  <a:txBody>
                    <a:bodyPr/>
                    <a:lstStyle/>
                    <a:p>
                      <a:pPr indent="0" lvl="0" marL="0" marR="0" rtl="0" algn="l">
                        <a:spcBef>
                          <a:spcPts val="0"/>
                        </a:spcBef>
                        <a:spcAft>
                          <a:spcPts val="0"/>
                        </a:spcAft>
                        <a:buNone/>
                      </a:pPr>
                      <a:r>
                        <a:rPr b="1" lang="en-CA" sz="1050" u="none" cap="none" strike="noStrike"/>
                        <a:t>Prefix </a:t>
                      </a:r>
                      <a:endParaRPr/>
                    </a:p>
                    <a:p>
                      <a:pPr indent="0" lvl="0" marL="0" marR="0" rtl="0" algn="l">
                        <a:spcBef>
                          <a:spcPts val="0"/>
                        </a:spcBef>
                        <a:spcAft>
                          <a:spcPts val="0"/>
                        </a:spcAft>
                        <a:buNone/>
                      </a:pPr>
                      <a:r>
                        <a:rPr b="1" lang="en-CA" sz="1050" u="none" cap="none" strike="noStrike"/>
                        <a:t>Length</a:t>
                      </a:r>
                      <a:endParaRPr sz="1050" u="none" cap="none" strike="noStrike"/>
                    </a:p>
                  </a:txBody>
                  <a:tcPr marT="31750" marB="31750" marR="31750" marL="31750" anchor="ctr"/>
                </a:tc>
              </a:tr>
              <a:tr h="340950">
                <a:tc>
                  <a:txBody>
                    <a:bodyPr/>
                    <a:lstStyle/>
                    <a:p>
                      <a:pPr indent="0" lvl="0" marL="0" marR="0" rtl="0" algn="l">
                        <a:spcBef>
                          <a:spcPts val="0"/>
                        </a:spcBef>
                        <a:spcAft>
                          <a:spcPts val="0"/>
                        </a:spcAft>
                        <a:buNone/>
                      </a:pPr>
                      <a:r>
                        <a:rPr b="0" lang="en-CA" sz="1000" u="none" cap="none" strike="noStrike"/>
                        <a:t>255.0.0.0</a:t>
                      </a:r>
                      <a:endParaRPr/>
                    </a:p>
                  </a:txBody>
                  <a:tcPr marT="31750" marB="31750" marR="31750" marL="31750" anchor="ctr"/>
                </a:tc>
                <a:tc>
                  <a:txBody>
                    <a:bodyPr/>
                    <a:lstStyle/>
                    <a:p>
                      <a:pPr indent="0" lvl="0" marL="0" marR="0" rtl="0" algn="l">
                        <a:spcBef>
                          <a:spcPts val="0"/>
                        </a:spcBef>
                        <a:spcAft>
                          <a:spcPts val="0"/>
                        </a:spcAft>
                        <a:buNone/>
                      </a:pPr>
                      <a:r>
                        <a:rPr b="0" lang="en-CA" sz="1000" u="none" cap="none" strike="noStrike"/>
                        <a:t>11111111.00000000.00000000.00000000</a:t>
                      </a:r>
                      <a:endParaRPr/>
                    </a:p>
                  </a:txBody>
                  <a:tcPr marT="31750" marB="31750" marR="31750" marL="31750" anchor="ctr"/>
                </a:tc>
                <a:tc>
                  <a:txBody>
                    <a:bodyPr/>
                    <a:lstStyle/>
                    <a:p>
                      <a:pPr indent="0" lvl="0" marL="0" marR="0" rtl="0" algn="l">
                        <a:spcBef>
                          <a:spcPts val="0"/>
                        </a:spcBef>
                        <a:spcAft>
                          <a:spcPts val="0"/>
                        </a:spcAft>
                        <a:buNone/>
                      </a:pPr>
                      <a:r>
                        <a:rPr b="0" lang="en-CA" sz="1000" u="none" cap="none" strike="noStrike"/>
                        <a:t>/8</a:t>
                      </a:r>
                      <a:endParaRPr/>
                    </a:p>
                  </a:txBody>
                  <a:tcPr marT="31750" marB="31750" marR="31750" marL="31750" anchor="ctr"/>
                </a:tc>
              </a:tr>
              <a:tr h="340950">
                <a:tc>
                  <a:txBody>
                    <a:bodyPr/>
                    <a:lstStyle/>
                    <a:p>
                      <a:pPr indent="0" lvl="0" marL="0" marR="0" rtl="0" algn="l">
                        <a:spcBef>
                          <a:spcPts val="0"/>
                        </a:spcBef>
                        <a:spcAft>
                          <a:spcPts val="0"/>
                        </a:spcAft>
                        <a:buNone/>
                      </a:pPr>
                      <a:r>
                        <a:rPr b="0" lang="en-CA" sz="1000" u="none" cap="none" strike="noStrike"/>
                        <a:t>255.255.0.0</a:t>
                      </a:r>
                      <a:endParaRPr/>
                    </a:p>
                  </a:txBody>
                  <a:tcPr marT="31750" marB="31750" marR="31750" marL="31750" anchor="ctr"/>
                </a:tc>
                <a:tc>
                  <a:txBody>
                    <a:bodyPr/>
                    <a:lstStyle/>
                    <a:p>
                      <a:pPr indent="0" lvl="0" marL="0" marR="0" rtl="0" algn="l">
                        <a:spcBef>
                          <a:spcPts val="0"/>
                        </a:spcBef>
                        <a:spcAft>
                          <a:spcPts val="0"/>
                        </a:spcAft>
                        <a:buNone/>
                      </a:pPr>
                      <a:r>
                        <a:rPr b="0" lang="en-CA" sz="1000" u="none" cap="none" strike="noStrike"/>
                        <a:t>11111111.11111111.00000000.00000000</a:t>
                      </a:r>
                      <a:endParaRPr/>
                    </a:p>
                  </a:txBody>
                  <a:tcPr marT="31750" marB="31750" marR="31750" marL="31750" anchor="ctr"/>
                </a:tc>
                <a:tc>
                  <a:txBody>
                    <a:bodyPr/>
                    <a:lstStyle/>
                    <a:p>
                      <a:pPr indent="0" lvl="0" marL="0" marR="0" rtl="0" algn="l">
                        <a:spcBef>
                          <a:spcPts val="0"/>
                        </a:spcBef>
                        <a:spcAft>
                          <a:spcPts val="0"/>
                        </a:spcAft>
                        <a:buNone/>
                      </a:pPr>
                      <a:r>
                        <a:rPr b="0" lang="en-CA" sz="1000" u="none" cap="none" strike="noStrike"/>
                        <a:t>/16</a:t>
                      </a:r>
                      <a:endParaRPr/>
                    </a:p>
                  </a:txBody>
                  <a:tcPr marT="31750" marB="31750" marR="31750" marL="31750" anchor="ctr"/>
                </a:tc>
              </a:tr>
              <a:tr h="340950">
                <a:tc>
                  <a:txBody>
                    <a:bodyPr/>
                    <a:lstStyle/>
                    <a:p>
                      <a:pPr indent="0" lvl="0" marL="0" marR="0" rtl="0" algn="l">
                        <a:spcBef>
                          <a:spcPts val="0"/>
                        </a:spcBef>
                        <a:spcAft>
                          <a:spcPts val="0"/>
                        </a:spcAft>
                        <a:buNone/>
                      </a:pPr>
                      <a:r>
                        <a:rPr b="0" lang="en-CA" sz="1000" u="none" cap="none" strike="noStrike"/>
                        <a:t>255.255.255.0</a:t>
                      </a:r>
                      <a:endParaRPr/>
                    </a:p>
                  </a:txBody>
                  <a:tcPr marT="31750" marB="31750" marR="31750" marL="31750" anchor="ctr"/>
                </a:tc>
                <a:tc>
                  <a:txBody>
                    <a:bodyPr/>
                    <a:lstStyle/>
                    <a:p>
                      <a:pPr indent="0" lvl="0" marL="0" marR="0" rtl="0" algn="l">
                        <a:spcBef>
                          <a:spcPts val="0"/>
                        </a:spcBef>
                        <a:spcAft>
                          <a:spcPts val="0"/>
                        </a:spcAft>
                        <a:buNone/>
                      </a:pPr>
                      <a:r>
                        <a:rPr b="0" lang="en-CA" sz="1000" u="none" cap="none" strike="noStrike"/>
                        <a:t>11111111.11111111.11111111.00000000</a:t>
                      </a:r>
                      <a:endParaRPr/>
                    </a:p>
                  </a:txBody>
                  <a:tcPr marT="31750" marB="31750" marR="31750" marL="31750" anchor="ctr"/>
                </a:tc>
                <a:tc>
                  <a:txBody>
                    <a:bodyPr/>
                    <a:lstStyle/>
                    <a:p>
                      <a:pPr indent="0" lvl="0" marL="0" marR="0" rtl="0" algn="l">
                        <a:spcBef>
                          <a:spcPts val="0"/>
                        </a:spcBef>
                        <a:spcAft>
                          <a:spcPts val="0"/>
                        </a:spcAft>
                        <a:buNone/>
                      </a:pPr>
                      <a:r>
                        <a:rPr b="0" lang="en-CA" sz="1000" u="none" cap="none" strike="noStrike"/>
                        <a:t>/24</a:t>
                      </a:r>
                      <a:endParaRPr/>
                    </a:p>
                  </a:txBody>
                  <a:tcPr marT="31750" marB="31750" marR="31750" marL="31750" anchor="ctr"/>
                </a:tc>
              </a:tr>
              <a:tr h="340950">
                <a:tc>
                  <a:txBody>
                    <a:bodyPr/>
                    <a:lstStyle/>
                    <a:p>
                      <a:pPr indent="0" lvl="0" marL="0" marR="0" rtl="0" algn="l">
                        <a:spcBef>
                          <a:spcPts val="0"/>
                        </a:spcBef>
                        <a:spcAft>
                          <a:spcPts val="0"/>
                        </a:spcAft>
                        <a:buNone/>
                      </a:pPr>
                      <a:r>
                        <a:rPr b="0" lang="en-CA" sz="1000" u="none" cap="none" strike="noStrike"/>
                        <a:t>255.255.255.128</a:t>
                      </a:r>
                      <a:endParaRPr/>
                    </a:p>
                  </a:txBody>
                  <a:tcPr marT="31750" marB="31750" marR="31750" marL="31750" anchor="ctr"/>
                </a:tc>
                <a:tc>
                  <a:txBody>
                    <a:bodyPr/>
                    <a:lstStyle/>
                    <a:p>
                      <a:pPr indent="0" lvl="0" marL="0" marR="0" rtl="0" algn="l">
                        <a:spcBef>
                          <a:spcPts val="0"/>
                        </a:spcBef>
                        <a:spcAft>
                          <a:spcPts val="0"/>
                        </a:spcAft>
                        <a:buNone/>
                      </a:pPr>
                      <a:r>
                        <a:rPr b="0" lang="en-CA" sz="1000" u="none" cap="none" strike="noStrike"/>
                        <a:t>11111111.11111111.11111111.10000000</a:t>
                      </a:r>
                      <a:endParaRPr/>
                    </a:p>
                  </a:txBody>
                  <a:tcPr marT="31750" marB="31750" marR="31750" marL="31750" anchor="ctr"/>
                </a:tc>
                <a:tc>
                  <a:txBody>
                    <a:bodyPr/>
                    <a:lstStyle/>
                    <a:p>
                      <a:pPr indent="0" lvl="0" marL="0" marR="0" rtl="0" algn="l">
                        <a:spcBef>
                          <a:spcPts val="0"/>
                        </a:spcBef>
                        <a:spcAft>
                          <a:spcPts val="0"/>
                        </a:spcAft>
                        <a:buNone/>
                      </a:pPr>
                      <a:r>
                        <a:rPr b="0" lang="en-CA" sz="1000" u="none" cap="none" strike="noStrike"/>
                        <a:t>/25</a:t>
                      </a:r>
                      <a:endParaRPr/>
                    </a:p>
                  </a:txBody>
                  <a:tcPr marT="31750" marB="31750" marR="31750" marL="31750" anchor="ctr"/>
                </a:tc>
              </a:tr>
              <a:tr h="340950">
                <a:tc>
                  <a:txBody>
                    <a:bodyPr/>
                    <a:lstStyle/>
                    <a:p>
                      <a:pPr indent="0" lvl="0" marL="0" marR="0" rtl="0" algn="l">
                        <a:spcBef>
                          <a:spcPts val="0"/>
                        </a:spcBef>
                        <a:spcAft>
                          <a:spcPts val="0"/>
                        </a:spcAft>
                        <a:buNone/>
                      </a:pPr>
                      <a:r>
                        <a:rPr b="0" lang="en-CA" sz="1000" u="none" cap="none" strike="noStrike"/>
                        <a:t>255.255.255.192</a:t>
                      </a:r>
                      <a:endParaRPr/>
                    </a:p>
                  </a:txBody>
                  <a:tcPr marT="31750" marB="31750" marR="31750" marL="31750" anchor="ctr"/>
                </a:tc>
                <a:tc>
                  <a:txBody>
                    <a:bodyPr/>
                    <a:lstStyle/>
                    <a:p>
                      <a:pPr indent="0" lvl="0" marL="0" marR="0" rtl="0" algn="l">
                        <a:spcBef>
                          <a:spcPts val="0"/>
                        </a:spcBef>
                        <a:spcAft>
                          <a:spcPts val="0"/>
                        </a:spcAft>
                        <a:buNone/>
                      </a:pPr>
                      <a:r>
                        <a:rPr b="0" lang="en-CA" sz="1000" u="none" cap="none" strike="noStrike"/>
                        <a:t>11111111.11111111.11111111.11000000</a:t>
                      </a:r>
                      <a:endParaRPr/>
                    </a:p>
                  </a:txBody>
                  <a:tcPr marT="31750" marB="31750" marR="31750" marL="31750" anchor="ctr"/>
                </a:tc>
                <a:tc>
                  <a:txBody>
                    <a:bodyPr/>
                    <a:lstStyle/>
                    <a:p>
                      <a:pPr indent="0" lvl="0" marL="0" marR="0" rtl="0" algn="l">
                        <a:spcBef>
                          <a:spcPts val="0"/>
                        </a:spcBef>
                        <a:spcAft>
                          <a:spcPts val="0"/>
                        </a:spcAft>
                        <a:buNone/>
                      </a:pPr>
                      <a:r>
                        <a:rPr b="0" lang="en-CA" sz="1000" u="none" cap="none" strike="noStrike"/>
                        <a:t>/26</a:t>
                      </a:r>
                      <a:endParaRPr/>
                    </a:p>
                  </a:txBody>
                  <a:tcPr marT="31750" marB="31750" marR="31750" marL="31750" anchor="ctr"/>
                </a:tc>
              </a:tr>
              <a:tr h="340950">
                <a:tc>
                  <a:txBody>
                    <a:bodyPr/>
                    <a:lstStyle/>
                    <a:p>
                      <a:pPr indent="0" lvl="0" marL="0" marR="0" rtl="0" algn="l">
                        <a:spcBef>
                          <a:spcPts val="0"/>
                        </a:spcBef>
                        <a:spcAft>
                          <a:spcPts val="0"/>
                        </a:spcAft>
                        <a:buNone/>
                      </a:pPr>
                      <a:r>
                        <a:rPr b="0" lang="en-CA" sz="1000" u="none" cap="none" strike="noStrike"/>
                        <a:t>255.255.255.224</a:t>
                      </a:r>
                      <a:endParaRPr/>
                    </a:p>
                  </a:txBody>
                  <a:tcPr marT="31750" marB="31750" marR="31750" marL="31750" anchor="ctr"/>
                </a:tc>
                <a:tc>
                  <a:txBody>
                    <a:bodyPr/>
                    <a:lstStyle/>
                    <a:p>
                      <a:pPr indent="0" lvl="0" marL="0" marR="0" rtl="0" algn="l">
                        <a:spcBef>
                          <a:spcPts val="0"/>
                        </a:spcBef>
                        <a:spcAft>
                          <a:spcPts val="0"/>
                        </a:spcAft>
                        <a:buNone/>
                      </a:pPr>
                      <a:r>
                        <a:rPr b="0" lang="en-CA" sz="1000" u="none" cap="none" strike="noStrike"/>
                        <a:t>11111111.11111111.11111111.11100000</a:t>
                      </a:r>
                      <a:endParaRPr/>
                    </a:p>
                  </a:txBody>
                  <a:tcPr marT="31750" marB="31750" marR="31750" marL="31750" anchor="ctr"/>
                </a:tc>
                <a:tc>
                  <a:txBody>
                    <a:bodyPr/>
                    <a:lstStyle/>
                    <a:p>
                      <a:pPr indent="0" lvl="0" marL="0" marR="0" rtl="0" algn="l">
                        <a:spcBef>
                          <a:spcPts val="0"/>
                        </a:spcBef>
                        <a:spcAft>
                          <a:spcPts val="0"/>
                        </a:spcAft>
                        <a:buNone/>
                      </a:pPr>
                      <a:r>
                        <a:rPr b="0" lang="en-CA" sz="1000" u="none" cap="none" strike="noStrike"/>
                        <a:t>/27</a:t>
                      </a:r>
                      <a:endParaRPr/>
                    </a:p>
                  </a:txBody>
                  <a:tcPr marT="31750" marB="31750" marR="31750" marL="31750" anchor="ctr"/>
                </a:tc>
              </a:tr>
              <a:tr h="340950">
                <a:tc>
                  <a:txBody>
                    <a:bodyPr/>
                    <a:lstStyle/>
                    <a:p>
                      <a:pPr indent="0" lvl="0" marL="0" marR="0" rtl="0" algn="l">
                        <a:spcBef>
                          <a:spcPts val="0"/>
                        </a:spcBef>
                        <a:spcAft>
                          <a:spcPts val="0"/>
                        </a:spcAft>
                        <a:buNone/>
                      </a:pPr>
                      <a:r>
                        <a:rPr b="0" lang="en-CA" sz="1000" u="none" cap="none" strike="noStrike"/>
                        <a:t>255.255.255.240</a:t>
                      </a:r>
                      <a:endParaRPr/>
                    </a:p>
                  </a:txBody>
                  <a:tcPr marT="31750" marB="31750" marR="31750" marL="31750" anchor="ctr"/>
                </a:tc>
                <a:tc>
                  <a:txBody>
                    <a:bodyPr/>
                    <a:lstStyle/>
                    <a:p>
                      <a:pPr indent="0" lvl="0" marL="0" marR="0" rtl="0" algn="l">
                        <a:spcBef>
                          <a:spcPts val="0"/>
                        </a:spcBef>
                        <a:spcAft>
                          <a:spcPts val="0"/>
                        </a:spcAft>
                        <a:buNone/>
                      </a:pPr>
                      <a:r>
                        <a:rPr b="0" lang="en-CA" sz="1000" u="none" cap="none" strike="noStrike"/>
                        <a:t>11111111.11111111.11111111.11110000</a:t>
                      </a:r>
                      <a:endParaRPr/>
                    </a:p>
                  </a:txBody>
                  <a:tcPr marT="31750" marB="31750" marR="31750" marL="31750" anchor="ctr"/>
                </a:tc>
                <a:tc>
                  <a:txBody>
                    <a:bodyPr/>
                    <a:lstStyle/>
                    <a:p>
                      <a:pPr indent="0" lvl="0" marL="0" marR="0" rtl="0" algn="l">
                        <a:spcBef>
                          <a:spcPts val="0"/>
                        </a:spcBef>
                        <a:spcAft>
                          <a:spcPts val="0"/>
                        </a:spcAft>
                        <a:buNone/>
                      </a:pPr>
                      <a:r>
                        <a:rPr b="0" lang="en-CA" sz="1000" u="none" cap="none" strike="noStrike"/>
                        <a:t>/28</a:t>
                      </a:r>
                      <a:endParaRPr/>
                    </a:p>
                  </a:txBody>
                  <a:tcPr marT="31750" marB="31750" marR="31750" marL="31750" anchor="ctr"/>
                </a:tc>
              </a:tr>
              <a:tr h="340950">
                <a:tc>
                  <a:txBody>
                    <a:bodyPr/>
                    <a:lstStyle/>
                    <a:p>
                      <a:pPr indent="0" lvl="0" marL="0" marR="0" rtl="0" algn="l">
                        <a:spcBef>
                          <a:spcPts val="0"/>
                        </a:spcBef>
                        <a:spcAft>
                          <a:spcPts val="0"/>
                        </a:spcAft>
                        <a:buNone/>
                      </a:pPr>
                      <a:r>
                        <a:rPr b="0" lang="en-CA" sz="1000" u="none" cap="none" strike="noStrike"/>
                        <a:t>255.255.255.248</a:t>
                      </a:r>
                      <a:endParaRPr/>
                    </a:p>
                  </a:txBody>
                  <a:tcPr marT="31750" marB="31750" marR="31750" marL="31750" anchor="ctr"/>
                </a:tc>
                <a:tc>
                  <a:txBody>
                    <a:bodyPr/>
                    <a:lstStyle/>
                    <a:p>
                      <a:pPr indent="0" lvl="0" marL="0" marR="0" rtl="0" algn="l">
                        <a:spcBef>
                          <a:spcPts val="0"/>
                        </a:spcBef>
                        <a:spcAft>
                          <a:spcPts val="0"/>
                        </a:spcAft>
                        <a:buNone/>
                      </a:pPr>
                      <a:r>
                        <a:rPr b="0" lang="en-CA" sz="1000" u="none" cap="none" strike="noStrike"/>
                        <a:t>11111111.11111111.11111111.11111000</a:t>
                      </a:r>
                      <a:endParaRPr/>
                    </a:p>
                  </a:txBody>
                  <a:tcPr marT="31750" marB="31750" marR="31750" marL="31750" anchor="ctr"/>
                </a:tc>
                <a:tc>
                  <a:txBody>
                    <a:bodyPr/>
                    <a:lstStyle/>
                    <a:p>
                      <a:pPr indent="0" lvl="0" marL="0" marR="0" rtl="0" algn="l">
                        <a:spcBef>
                          <a:spcPts val="0"/>
                        </a:spcBef>
                        <a:spcAft>
                          <a:spcPts val="0"/>
                        </a:spcAft>
                        <a:buNone/>
                      </a:pPr>
                      <a:r>
                        <a:rPr b="0" lang="en-CA" sz="1000" u="none" cap="none" strike="noStrike"/>
                        <a:t>/29</a:t>
                      </a:r>
                      <a:endParaRPr/>
                    </a:p>
                  </a:txBody>
                  <a:tcPr marT="31750" marB="31750" marR="31750" marL="31750" anchor="ctr"/>
                </a:tc>
              </a:tr>
              <a:tr h="340950">
                <a:tc>
                  <a:txBody>
                    <a:bodyPr/>
                    <a:lstStyle/>
                    <a:p>
                      <a:pPr indent="0" lvl="0" marL="0" marR="0" rtl="0" algn="l">
                        <a:spcBef>
                          <a:spcPts val="0"/>
                        </a:spcBef>
                        <a:spcAft>
                          <a:spcPts val="0"/>
                        </a:spcAft>
                        <a:buNone/>
                      </a:pPr>
                      <a:r>
                        <a:rPr b="0" lang="en-CA" sz="1000" u="none" cap="none" strike="noStrike"/>
                        <a:t>255.255.255.252</a:t>
                      </a:r>
                      <a:endParaRPr/>
                    </a:p>
                  </a:txBody>
                  <a:tcPr marT="31750" marB="31750" marR="31750" marL="31750" anchor="ctr"/>
                </a:tc>
                <a:tc>
                  <a:txBody>
                    <a:bodyPr/>
                    <a:lstStyle/>
                    <a:p>
                      <a:pPr indent="0" lvl="0" marL="0" marR="0" rtl="0" algn="l">
                        <a:spcBef>
                          <a:spcPts val="0"/>
                        </a:spcBef>
                        <a:spcAft>
                          <a:spcPts val="0"/>
                        </a:spcAft>
                        <a:buNone/>
                      </a:pPr>
                      <a:r>
                        <a:rPr b="0" lang="en-CA" sz="1000" u="none" cap="none" strike="noStrike"/>
                        <a:t>11111111.11111111.11111111.11111100</a:t>
                      </a:r>
                      <a:endParaRPr/>
                    </a:p>
                  </a:txBody>
                  <a:tcPr marT="31750" marB="31750" marR="31750" marL="31750" anchor="ctr"/>
                </a:tc>
                <a:tc>
                  <a:txBody>
                    <a:bodyPr/>
                    <a:lstStyle/>
                    <a:p>
                      <a:pPr indent="0" lvl="0" marL="0" marR="0" rtl="0" algn="l">
                        <a:spcBef>
                          <a:spcPts val="0"/>
                        </a:spcBef>
                        <a:spcAft>
                          <a:spcPts val="0"/>
                        </a:spcAft>
                        <a:buNone/>
                      </a:pPr>
                      <a:r>
                        <a:rPr b="0" lang="en-CA" sz="1000" u="none" cap="none" strike="noStrike"/>
                        <a:t>/30</a:t>
                      </a:r>
                      <a:endParaRPr/>
                    </a:p>
                  </a:txBody>
                  <a:tcPr marT="31750" marB="31750" marR="31750" marL="317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6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Structured Design</a:t>
            </a:r>
            <a:br>
              <a:rPr lang="en-CA"/>
            </a:br>
            <a:r>
              <a:rPr lang="en-CA" sz="2400"/>
              <a:t>Lab - Design and Implement a VLSM Addressing Scheme</a:t>
            </a:r>
            <a:endParaRPr sz="2400"/>
          </a:p>
        </p:txBody>
      </p:sp>
      <p:sp>
        <p:nvSpPr>
          <p:cNvPr id="835" name="Google Shape;835;p60"/>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CA" sz="1600">
                <a:solidFill>
                  <a:srgbClr val="000000"/>
                </a:solidFill>
              </a:rPr>
              <a:t>In this lab, you will complete the following objectives:</a:t>
            </a:r>
            <a:endParaRPr/>
          </a:p>
          <a:p>
            <a:pPr indent="0" lvl="0" marL="0" rtl="0" algn="l">
              <a:lnSpc>
                <a:spcPct val="100000"/>
              </a:lnSpc>
              <a:spcBef>
                <a:spcPts val="320"/>
              </a:spcBef>
              <a:spcAft>
                <a:spcPts val="0"/>
              </a:spcAft>
              <a:buSzPts val="1600"/>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Examine Network Requirements</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Design the VLSM Address Scheme</a:t>
            </a:r>
            <a:endParaRPr/>
          </a:p>
          <a:p>
            <a:pPr indent="-342900" lvl="0" marL="342900" rtl="0" algn="l">
              <a:lnSpc>
                <a:spcPct val="100000"/>
              </a:lnSpc>
              <a:spcBef>
                <a:spcPts val="320"/>
              </a:spcBef>
              <a:spcAft>
                <a:spcPts val="0"/>
              </a:spcAft>
              <a:buSzPts val="1600"/>
              <a:buFont typeface="Arial"/>
              <a:buChar char="•"/>
            </a:pPr>
            <a:r>
              <a:rPr lang="en-CA" sz="1600">
                <a:solidFill>
                  <a:srgbClr val="000000"/>
                </a:solidFill>
              </a:rPr>
              <a:t>Cable and Configure the IPv4 Network</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61"/>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CA" sz="1400">
                <a:latin typeface="Arial"/>
                <a:ea typeface="Arial"/>
                <a:cs typeface="Arial"/>
                <a:sym typeface="Arial"/>
              </a:rPr>
              <a:t>Module Practice and Quiz</a:t>
            </a:r>
            <a:br>
              <a:rPr lang="en-CA">
                <a:latin typeface="Arial"/>
                <a:ea typeface="Arial"/>
                <a:cs typeface="Arial"/>
                <a:sym typeface="Arial"/>
              </a:rPr>
            </a:br>
            <a:r>
              <a:rPr lang="en-CA">
                <a:latin typeface="Arial"/>
                <a:ea typeface="Arial"/>
                <a:cs typeface="Arial"/>
                <a:sym typeface="Arial"/>
              </a:rPr>
              <a:t>What did I learn in this module?</a:t>
            </a:r>
            <a:endParaRPr/>
          </a:p>
        </p:txBody>
      </p:sp>
      <p:sp>
        <p:nvSpPr>
          <p:cNvPr id="842" name="Google Shape;842;p61"/>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6688" lvl="0" marL="182563" rtl="0" algn="l">
              <a:lnSpc>
                <a:spcPct val="100000"/>
              </a:lnSpc>
              <a:spcBef>
                <a:spcPts val="0"/>
              </a:spcBef>
              <a:spcAft>
                <a:spcPts val="0"/>
              </a:spcAft>
              <a:buSzPts val="1440"/>
              <a:buFont typeface="Arial"/>
              <a:buChar char="•"/>
            </a:pPr>
            <a:r>
              <a:rPr lang="en-CA" sz="1600"/>
              <a:t>The IP addressing structure consists of a 32-bit hierarchical network address that identifies a network and a host portion. Network devices use a process called ANDing using the IP address and associated subnet mask to identify the network and host portions.</a:t>
            </a:r>
            <a:endParaRPr/>
          </a:p>
          <a:p>
            <a:pPr indent="-166688" lvl="0" marL="182563" rtl="0" algn="l">
              <a:lnSpc>
                <a:spcPct val="100000"/>
              </a:lnSpc>
              <a:spcBef>
                <a:spcPts val="600"/>
              </a:spcBef>
              <a:spcAft>
                <a:spcPts val="0"/>
              </a:spcAft>
              <a:buSzPts val="1440"/>
              <a:buFont typeface="Arial"/>
              <a:buChar char="•"/>
            </a:pPr>
            <a:r>
              <a:rPr lang="en-CA" sz="1600"/>
              <a:t>Destination IPv4 packets can be unicast, broadcast, and multicast.</a:t>
            </a:r>
            <a:endParaRPr/>
          </a:p>
          <a:p>
            <a:pPr indent="-166688" lvl="0" marL="182563" rtl="0" algn="l">
              <a:lnSpc>
                <a:spcPct val="100000"/>
              </a:lnSpc>
              <a:spcBef>
                <a:spcPts val="600"/>
              </a:spcBef>
              <a:spcAft>
                <a:spcPts val="0"/>
              </a:spcAft>
              <a:buSzPts val="1440"/>
              <a:buFont typeface="Arial"/>
              <a:buChar char="•"/>
            </a:pPr>
            <a:r>
              <a:rPr lang="en-CA" sz="1600"/>
              <a:t>There are globally routable IP addresses as assigned by the IANA and there are three ranges of private IP network addresses that cannot be routed globally but can be used on all internal private networks.</a:t>
            </a:r>
            <a:endParaRPr/>
          </a:p>
          <a:p>
            <a:pPr indent="-166688" lvl="0" marL="182563" rtl="0" algn="l">
              <a:lnSpc>
                <a:spcPct val="100000"/>
              </a:lnSpc>
              <a:spcBef>
                <a:spcPts val="600"/>
              </a:spcBef>
              <a:spcAft>
                <a:spcPts val="0"/>
              </a:spcAft>
              <a:buSzPts val="1440"/>
              <a:buFont typeface="Arial"/>
              <a:buChar char="•"/>
            </a:pPr>
            <a:r>
              <a:rPr lang="en-CA" sz="1600"/>
              <a:t>Reduce large broadcast domains using subnets to create smaller broadcast domains, reduce overall network traffic, and improve network performance. </a:t>
            </a:r>
            <a:endParaRPr/>
          </a:p>
          <a:p>
            <a:pPr indent="-166688" lvl="0" marL="182563" rtl="0" algn="l">
              <a:lnSpc>
                <a:spcPct val="100000"/>
              </a:lnSpc>
              <a:spcBef>
                <a:spcPts val="600"/>
              </a:spcBef>
              <a:spcAft>
                <a:spcPts val="0"/>
              </a:spcAft>
              <a:buSzPts val="1440"/>
              <a:buFont typeface="Arial"/>
              <a:buChar char="•"/>
            </a:pPr>
            <a:r>
              <a:rPr lang="en-CA" sz="1600"/>
              <a:t>Create IPv4 subnets using one or more of the host bits as network bits. However, networks are most easily subnetted at the octet boundary of /8, /16, and /24.</a:t>
            </a:r>
            <a:endParaRPr/>
          </a:p>
          <a:p>
            <a:pPr indent="-166688" lvl="0" marL="182563" rtl="0" algn="l">
              <a:lnSpc>
                <a:spcPct val="100000"/>
              </a:lnSpc>
              <a:spcBef>
                <a:spcPts val="600"/>
              </a:spcBef>
              <a:spcAft>
                <a:spcPts val="0"/>
              </a:spcAft>
              <a:buSzPts val="1440"/>
              <a:buFont typeface="Arial"/>
              <a:buChar char="•"/>
            </a:pPr>
            <a:r>
              <a:rPr lang="en-CA" sz="1600"/>
              <a:t>Larger networks can be subnetted at the /8 or /16 boundaries.</a:t>
            </a:r>
            <a:endParaRPr/>
          </a:p>
          <a:p>
            <a:pPr indent="-166688" lvl="0" marL="182563" rtl="0" algn="l">
              <a:lnSpc>
                <a:spcPct val="100000"/>
              </a:lnSpc>
              <a:spcBef>
                <a:spcPts val="600"/>
              </a:spcBef>
              <a:spcAft>
                <a:spcPts val="0"/>
              </a:spcAft>
              <a:buSzPts val="1440"/>
              <a:buFont typeface="Arial"/>
              <a:buChar char="•"/>
            </a:pPr>
            <a:r>
              <a:rPr lang="en-CA" sz="1600"/>
              <a:t>Use VLSM to reduce the number of unused host addresses per subnet.</a:t>
            </a:r>
            <a:endParaRPr/>
          </a:p>
          <a:p>
            <a:pPr indent="-81597" lvl="0" marL="173037" rtl="0" algn="l">
              <a:lnSpc>
                <a:spcPct val="100000"/>
              </a:lnSpc>
              <a:spcBef>
                <a:spcPts val="600"/>
              </a:spcBef>
              <a:spcAft>
                <a:spcPts val="0"/>
              </a:spcAft>
              <a:buSzPts val="1440"/>
              <a:buFont typeface="Arial"/>
              <a:buNone/>
            </a:pPr>
            <a:r>
              <a:t/>
            </a:r>
            <a:endParaRPr sz="1600"/>
          </a:p>
        </p:txBody>
      </p:sp>
    </p:spTree>
  </p:cSld>
  <p:clrMapOvr>
    <a:masterClrMapping/>
  </p:clrMapOvr>
  <p:transition spd="slow">
    <p:wipe dir="l"/>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62"/>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CA" sz="1400">
                <a:latin typeface="Arial"/>
                <a:ea typeface="Arial"/>
                <a:cs typeface="Arial"/>
                <a:sym typeface="Arial"/>
              </a:rPr>
              <a:t>Module Practice and Quiz</a:t>
            </a:r>
            <a:br>
              <a:rPr lang="en-CA">
                <a:latin typeface="Arial"/>
                <a:ea typeface="Arial"/>
                <a:cs typeface="Arial"/>
                <a:sym typeface="Arial"/>
              </a:rPr>
            </a:br>
            <a:r>
              <a:rPr lang="en-CA">
                <a:latin typeface="Arial"/>
                <a:ea typeface="Arial"/>
                <a:cs typeface="Arial"/>
                <a:sym typeface="Arial"/>
              </a:rPr>
              <a:t>What did I learn in this module? (Cont.)</a:t>
            </a:r>
            <a:endParaRPr/>
          </a:p>
        </p:txBody>
      </p:sp>
      <p:sp>
        <p:nvSpPr>
          <p:cNvPr id="849" name="Google Shape;849;p62"/>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6688" lvl="0" marL="182563" rtl="0" algn="l">
              <a:lnSpc>
                <a:spcPct val="100000"/>
              </a:lnSpc>
              <a:spcBef>
                <a:spcPts val="0"/>
              </a:spcBef>
              <a:spcAft>
                <a:spcPts val="0"/>
              </a:spcAft>
              <a:buSzPts val="1440"/>
              <a:buFont typeface="Arial"/>
              <a:buChar char="•"/>
            </a:pPr>
            <a:r>
              <a:rPr lang="en-CA" sz="1600"/>
              <a:t>VLSM allows a network space to be divided into unequal parts. Always begin by satisfying the host requirements of the largest subnet. Continue subnetting until the host requirements of the smallest subnet are satisfied. </a:t>
            </a:r>
            <a:endParaRPr/>
          </a:p>
          <a:p>
            <a:pPr indent="-166688" lvl="0" marL="182563" rtl="0" algn="l">
              <a:lnSpc>
                <a:spcPct val="100000"/>
              </a:lnSpc>
              <a:spcBef>
                <a:spcPts val="600"/>
              </a:spcBef>
              <a:spcAft>
                <a:spcPts val="0"/>
              </a:spcAft>
              <a:buSzPts val="1440"/>
              <a:buFont typeface="Arial"/>
              <a:buChar char="•"/>
            </a:pPr>
            <a:r>
              <a:rPr lang="en-CA" sz="1600"/>
              <a:t>When designing a network addressing scheme, consider internal, DMZ, and external requirements. Use a consistent internal IP addressing scheme with a set pattern of how addresses are allocated to each type of device.</a:t>
            </a:r>
            <a:endParaRPr/>
          </a:p>
        </p:txBody>
      </p:sp>
    </p:spTree>
  </p:cSld>
  <p:clrMapOvr>
    <a:masterClrMapping/>
  </p:clrMapOvr>
  <p:transition spd="slow">
    <p:wipe dir="l"/>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4" name="Shape 854"/>
        <p:cNvGrpSpPr/>
        <p:nvPr/>
      </p:nvGrpSpPr>
      <p:grpSpPr>
        <a:xfrm>
          <a:off x="0" y="0"/>
          <a:ext cx="0" cy="0"/>
          <a:chOff x="0" y="0"/>
          <a:chExt cx="0" cy="0"/>
        </a:xfrm>
      </p:grpSpPr>
      <p:sp>
        <p:nvSpPr>
          <p:cNvPr id="855" name="Google Shape;855;p63"/>
          <p:cNvSpPr txBox="1"/>
          <p:nvPr>
            <p:ph type="title"/>
          </p:nvPr>
        </p:nvSpPr>
        <p:spPr>
          <a:xfrm>
            <a:off x="1" y="41394"/>
            <a:ext cx="9144000" cy="60905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CA" sz="1400">
                <a:latin typeface="Arial"/>
                <a:ea typeface="Arial"/>
                <a:cs typeface="Arial"/>
                <a:sym typeface="Arial"/>
              </a:rPr>
              <a:t>Module 11: IPv4 Addressing</a:t>
            </a:r>
            <a:br>
              <a:rPr lang="en-CA">
                <a:latin typeface="Arial"/>
                <a:ea typeface="Arial"/>
                <a:cs typeface="Arial"/>
                <a:sym typeface="Arial"/>
              </a:rPr>
            </a:br>
            <a:r>
              <a:rPr lang="en-CA">
                <a:latin typeface="Arial"/>
                <a:ea typeface="Arial"/>
                <a:cs typeface="Arial"/>
                <a:sym typeface="Arial"/>
              </a:rPr>
              <a:t>New Terms and Commands</a:t>
            </a:r>
            <a:endParaRPr/>
          </a:p>
        </p:txBody>
      </p:sp>
      <p:graphicFrame>
        <p:nvGraphicFramePr>
          <p:cNvPr id="856" name="Google Shape;856;p63"/>
          <p:cNvGraphicFramePr/>
          <p:nvPr/>
        </p:nvGraphicFramePr>
        <p:xfrm>
          <a:off x="144463" y="798513"/>
          <a:ext cx="3000000" cy="3000000"/>
        </p:xfrm>
        <a:graphic>
          <a:graphicData uri="http://schemas.openxmlformats.org/drawingml/2006/table">
            <a:tbl>
              <a:tblPr bandRow="1" firstRow="1">
                <a:noFill/>
                <a:tableStyleId>{D568EC28-79BD-4F49-92A0-F3EF6D586BD8}</a:tableStyleId>
              </a:tblPr>
              <a:tblGrid>
                <a:gridCol w="4426750"/>
                <a:gridCol w="4426750"/>
              </a:tblGrid>
              <a:tr h="370850">
                <a:tc>
                  <a:txBody>
                    <a:bodyPr/>
                    <a:lstStyle/>
                    <a:p>
                      <a:pPr indent="-285750" lvl="0" marL="285750" marR="0" rtl="0" algn="l">
                        <a:spcBef>
                          <a:spcPts val="0"/>
                        </a:spcBef>
                        <a:spcAft>
                          <a:spcPts val="0"/>
                        </a:spcAft>
                        <a:buClr>
                          <a:srgbClr val="000000"/>
                        </a:buClr>
                        <a:buSzPts val="1400"/>
                        <a:buFont typeface="Arial"/>
                        <a:buChar char="•"/>
                      </a:pPr>
                      <a:r>
                        <a:rPr b="0" lang="en-CA" sz="1400">
                          <a:solidFill>
                            <a:srgbClr val="000000"/>
                          </a:solidFill>
                        </a:rPr>
                        <a:t>prefix length</a:t>
                      </a:r>
                      <a:endParaRPr/>
                    </a:p>
                    <a:p>
                      <a:pPr indent="-285750" lvl="0" marL="285750" marR="0" rtl="0" algn="l">
                        <a:spcBef>
                          <a:spcPts val="0"/>
                        </a:spcBef>
                        <a:spcAft>
                          <a:spcPts val="0"/>
                        </a:spcAft>
                        <a:buClr>
                          <a:srgbClr val="000000"/>
                        </a:buClr>
                        <a:buSzPts val="1400"/>
                        <a:buFont typeface="Arial"/>
                        <a:buChar char="•"/>
                      </a:pPr>
                      <a:r>
                        <a:rPr b="0" lang="en-CA" sz="1400">
                          <a:solidFill>
                            <a:srgbClr val="000000"/>
                          </a:solidFill>
                        </a:rPr>
                        <a:t>logical AND</a:t>
                      </a:r>
                      <a:endParaRPr/>
                    </a:p>
                    <a:p>
                      <a:pPr indent="-285750" lvl="0" marL="285750" marR="0" rtl="0" algn="l">
                        <a:spcBef>
                          <a:spcPts val="0"/>
                        </a:spcBef>
                        <a:spcAft>
                          <a:spcPts val="0"/>
                        </a:spcAft>
                        <a:buClr>
                          <a:srgbClr val="000000"/>
                        </a:buClr>
                        <a:buSzPts val="1400"/>
                        <a:buFont typeface="Arial"/>
                        <a:buChar char="•"/>
                      </a:pPr>
                      <a:r>
                        <a:rPr b="0" lang="en-CA" sz="1400">
                          <a:solidFill>
                            <a:srgbClr val="000000"/>
                          </a:solidFill>
                        </a:rPr>
                        <a:t>network address</a:t>
                      </a:r>
                      <a:endParaRPr/>
                    </a:p>
                    <a:p>
                      <a:pPr indent="-285750" lvl="0" marL="285750" marR="0" rtl="0" algn="l">
                        <a:spcBef>
                          <a:spcPts val="0"/>
                        </a:spcBef>
                        <a:spcAft>
                          <a:spcPts val="0"/>
                        </a:spcAft>
                        <a:buClr>
                          <a:srgbClr val="000000"/>
                        </a:buClr>
                        <a:buSzPts val="1400"/>
                        <a:buFont typeface="Arial"/>
                        <a:buChar char="•"/>
                      </a:pPr>
                      <a:r>
                        <a:rPr b="0" lang="en-CA" sz="1400">
                          <a:solidFill>
                            <a:srgbClr val="000000"/>
                          </a:solidFill>
                        </a:rPr>
                        <a:t>broadcast address</a:t>
                      </a:r>
                      <a:endParaRPr/>
                    </a:p>
                    <a:p>
                      <a:pPr indent="-285750" lvl="0" marL="285750" marR="0" rtl="0" algn="l">
                        <a:spcBef>
                          <a:spcPts val="0"/>
                        </a:spcBef>
                        <a:spcAft>
                          <a:spcPts val="0"/>
                        </a:spcAft>
                        <a:buClr>
                          <a:srgbClr val="000000"/>
                        </a:buClr>
                        <a:buSzPts val="1400"/>
                        <a:buFont typeface="Arial"/>
                        <a:buChar char="•"/>
                      </a:pPr>
                      <a:r>
                        <a:rPr b="0" lang="en-CA" sz="1400">
                          <a:solidFill>
                            <a:srgbClr val="000000"/>
                          </a:solidFill>
                        </a:rPr>
                        <a:t>first usable address</a:t>
                      </a:r>
                      <a:endParaRPr/>
                    </a:p>
                    <a:p>
                      <a:pPr indent="-285750" lvl="0" marL="285750" marR="0" rtl="0" algn="l">
                        <a:spcBef>
                          <a:spcPts val="0"/>
                        </a:spcBef>
                        <a:spcAft>
                          <a:spcPts val="0"/>
                        </a:spcAft>
                        <a:buClr>
                          <a:srgbClr val="000000"/>
                        </a:buClr>
                        <a:buSzPts val="1400"/>
                        <a:buFont typeface="Arial"/>
                        <a:buChar char="•"/>
                      </a:pPr>
                      <a:r>
                        <a:rPr b="0" lang="en-CA" sz="1400">
                          <a:solidFill>
                            <a:srgbClr val="000000"/>
                          </a:solidFill>
                        </a:rPr>
                        <a:t>last usable address</a:t>
                      </a:r>
                      <a:endParaRPr/>
                    </a:p>
                    <a:p>
                      <a:pPr indent="-285750" lvl="0" marL="285750" marR="0" rtl="0" algn="l">
                        <a:spcBef>
                          <a:spcPts val="0"/>
                        </a:spcBef>
                        <a:spcAft>
                          <a:spcPts val="0"/>
                        </a:spcAft>
                        <a:buClr>
                          <a:srgbClr val="000000"/>
                        </a:buClr>
                        <a:buSzPts val="1400"/>
                        <a:buFont typeface="Arial"/>
                        <a:buChar char="•"/>
                      </a:pPr>
                      <a:r>
                        <a:rPr b="0" lang="en-CA" sz="1400">
                          <a:solidFill>
                            <a:srgbClr val="000000"/>
                          </a:solidFill>
                        </a:rPr>
                        <a:t>unicast, broadcast, and multicast transmissions</a:t>
                      </a:r>
                      <a:endParaRPr/>
                    </a:p>
                    <a:p>
                      <a:pPr indent="-285750" lvl="0" marL="285750" marR="0" rtl="0" algn="l">
                        <a:spcBef>
                          <a:spcPts val="0"/>
                        </a:spcBef>
                        <a:spcAft>
                          <a:spcPts val="0"/>
                        </a:spcAft>
                        <a:buClr>
                          <a:srgbClr val="000000"/>
                        </a:buClr>
                        <a:buSzPts val="1400"/>
                        <a:buFont typeface="Arial"/>
                        <a:buChar char="•"/>
                      </a:pPr>
                      <a:r>
                        <a:rPr b="0" lang="en-CA" sz="1400">
                          <a:solidFill>
                            <a:srgbClr val="000000"/>
                          </a:solidFill>
                        </a:rPr>
                        <a:t>private addresses</a:t>
                      </a:r>
                      <a:endParaRPr/>
                    </a:p>
                    <a:p>
                      <a:pPr indent="-285750" lvl="0" marL="285750" marR="0" rtl="0" algn="l">
                        <a:spcBef>
                          <a:spcPts val="0"/>
                        </a:spcBef>
                        <a:spcAft>
                          <a:spcPts val="0"/>
                        </a:spcAft>
                        <a:buClr>
                          <a:srgbClr val="000000"/>
                        </a:buClr>
                        <a:buSzPts val="1400"/>
                        <a:buFont typeface="Arial"/>
                        <a:buChar char="•"/>
                      </a:pPr>
                      <a:r>
                        <a:rPr b="0" lang="en-CA" sz="1400">
                          <a:solidFill>
                            <a:srgbClr val="000000"/>
                          </a:solidFill>
                        </a:rPr>
                        <a:t>public addresses</a:t>
                      </a:r>
                      <a:endParaRPr/>
                    </a:p>
                    <a:p>
                      <a:pPr indent="-285750" lvl="0" marL="285750" marR="0" rtl="0" algn="l">
                        <a:spcBef>
                          <a:spcPts val="0"/>
                        </a:spcBef>
                        <a:spcAft>
                          <a:spcPts val="0"/>
                        </a:spcAft>
                        <a:buClr>
                          <a:srgbClr val="000000"/>
                        </a:buClr>
                        <a:buSzPts val="1400"/>
                        <a:buFont typeface="Arial"/>
                        <a:buChar char="•"/>
                      </a:pPr>
                      <a:r>
                        <a:rPr b="0" lang="en-CA" sz="1400">
                          <a:solidFill>
                            <a:srgbClr val="000000"/>
                          </a:solidFill>
                        </a:rPr>
                        <a:t>Network Address Translation (NAT)</a:t>
                      </a:r>
                      <a:endParaRPr/>
                    </a:p>
                    <a:p>
                      <a:pPr indent="-285750" lvl="0" marL="285750" marR="0" rtl="0" algn="l">
                        <a:spcBef>
                          <a:spcPts val="0"/>
                        </a:spcBef>
                        <a:spcAft>
                          <a:spcPts val="0"/>
                        </a:spcAft>
                        <a:buClr>
                          <a:srgbClr val="000000"/>
                        </a:buClr>
                        <a:buSzPts val="1400"/>
                        <a:buFont typeface="Arial"/>
                        <a:buChar char="•"/>
                      </a:pPr>
                      <a:r>
                        <a:rPr b="0" lang="en-CA" sz="1400">
                          <a:solidFill>
                            <a:srgbClr val="000000"/>
                          </a:solidFill>
                        </a:rPr>
                        <a:t>loopback addresses</a:t>
                      </a:r>
                      <a:endParaRPr/>
                    </a:p>
                    <a:p>
                      <a:pPr indent="-285750" lvl="0" marL="285750" marR="0" rtl="0" algn="l">
                        <a:spcBef>
                          <a:spcPts val="0"/>
                        </a:spcBef>
                        <a:spcAft>
                          <a:spcPts val="0"/>
                        </a:spcAft>
                        <a:buClr>
                          <a:srgbClr val="000000"/>
                        </a:buClr>
                        <a:buSzPts val="1400"/>
                        <a:buFont typeface="Arial"/>
                        <a:buChar char="•"/>
                      </a:pPr>
                      <a:r>
                        <a:rPr b="0" lang="en-CA" sz="1400">
                          <a:solidFill>
                            <a:srgbClr val="000000"/>
                          </a:solidFill>
                        </a:rPr>
                        <a:t>Automatic Private IP Addressing (APIPA) addresses</a:t>
                      </a:r>
                      <a:endParaRPr/>
                    </a:p>
                    <a:p>
                      <a:pPr indent="-285750" lvl="0" marL="285750" marR="0" rtl="0" algn="l">
                        <a:spcBef>
                          <a:spcPts val="0"/>
                        </a:spcBef>
                        <a:spcAft>
                          <a:spcPts val="0"/>
                        </a:spcAft>
                        <a:buClr>
                          <a:srgbClr val="000000"/>
                        </a:buClr>
                        <a:buSzPts val="1400"/>
                        <a:buFont typeface="Arial"/>
                        <a:buChar char="•"/>
                      </a:pPr>
                      <a:r>
                        <a:rPr b="0" lang="en-CA" sz="1400">
                          <a:solidFill>
                            <a:srgbClr val="000000"/>
                          </a:solidFill>
                        </a:rPr>
                        <a:t>classful addressing (Class A, B, C, D, and 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lang="en-CA" sz="1400">
                          <a:solidFill>
                            <a:srgbClr val="000000"/>
                          </a:solidFill>
                        </a:rPr>
                        <a:t>Internet Assigned Numbers Authority (IANA)</a:t>
                      </a:r>
                      <a:endParaRPr/>
                    </a:p>
                    <a:p>
                      <a:pPr indent="0" lvl="0" marL="0" marR="0" rtl="0" algn="l">
                        <a:spcBef>
                          <a:spcPts val="0"/>
                        </a:spcBef>
                        <a:spcAft>
                          <a:spcPts val="0"/>
                        </a:spcAft>
                        <a:buNone/>
                      </a:pPr>
                      <a:r>
                        <a:rPr b="0" lang="en-CA" sz="1400">
                          <a:solidFill>
                            <a:srgbClr val="000000"/>
                          </a:solidFill>
                        </a:rPr>
                        <a:t>Regional Internet Registries (RIRs)</a:t>
                      </a:r>
                      <a:endParaRPr/>
                    </a:p>
                    <a:p>
                      <a:pPr indent="0" lvl="0" marL="0" marR="0" rtl="0" algn="l">
                        <a:spcBef>
                          <a:spcPts val="0"/>
                        </a:spcBef>
                        <a:spcAft>
                          <a:spcPts val="0"/>
                        </a:spcAft>
                        <a:buNone/>
                      </a:pPr>
                      <a:r>
                        <a:rPr b="0" lang="en-CA" sz="1400">
                          <a:solidFill>
                            <a:srgbClr val="000000"/>
                          </a:solidFill>
                        </a:rPr>
                        <a:t>AfriNIC, APNIC, ARIN, LACNIC, and RIPE NCC </a:t>
                      </a:r>
                      <a:endParaRPr/>
                    </a:p>
                    <a:p>
                      <a:pPr indent="0" lvl="0" marL="0" marR="0" rtl="0" algn="l">
                        <a:spcBef>
                          <a:spcPts val="0"/>
                        </a:spcBef>
                        <a:spcAft>
                          <a:spcPts val="0"/>
                        </a:spcAft>
                        <a:buNone/>
                      </a:pPr>
                      <a:r>
                        <a:rPr b="0" lang="en-CA" sz="1400">
                          <a:solidFill>
                            <a:srgbClr val="000000"/>
                          </a:solidFill>
                        </a:rPr>
                        <a:t>broadcast domains</a:t>
                      </a:r>
                      <a:endParaRPr/>
                    </a:p>
                    <a:p>
                      <a:pPr indent="0" lvl="0" marL="0" marR="0" rtl="0" algn="l">
                        <a:spcBef>
                          <a:spcPts val="0"/>
                        </a:spcBef>
                        <a:spcAft>
                          <a:spcPts val="0"/>
                        </a:spcAft>
                        <a:buNone/>
                      </a:pPr>
                      <a:r>
                        <a:rPr b="0" lang="en-CA" sz="1400">
                          <a:solidFill>
                            <a:srgbClr val="000000"/>
                          </a:solidFill>
                        </a:rPr>
                        <a:t>subnets</a:t>
                      </a:r>
                      <a:endParaRPr/>
                    </a:p>
                    <a:p>
                      <a:pPr indent="0" lvl="0" marL="0" marR="0" rtl="0" algn="l">
                        <a:spcBef>
                          <a:spcPts val="0"/>
                        </a:spcBef>
                        <a:spcAft>
                          <a:spcPts val="0"/>
                        </a:spcAft>
                        <a:buNone/>
                      </a:pPr>
                      <a:r>
                        <a:rPr b="0" lang="en-CA" sz="1400">
                          <a:solidFill>
                            <a:srgbClr val="000000"/>
                          </a:solidFill>
                        </a:rPr>
                        <a:t>octet boundary</a:t>
                      </a:r>
                      <a:endParaRPr/>
                    </a:p>
                    <a:p>
                      <a:pPr indent="0" lvl="0" marL="0" marR="0" rtl="0" algn="l">
                        <a:spcBef>
                          <a:spcPts val="0"/>
                        </a:spcBef>
                        <a:spcAft>
                          <a:spcPts val="0"/>
                        </a:spcAft>
                        <a:buNone/>
                      </a:pPr>
                      <a:r>
                        <a:rPr b="0" lang="en-CA" sz="1400">
                          <a:solidFill>
                            <a:srgbClr val="000000"/>
                          </a:solidFill>
                        </a:rPr>
                        <a:t>variable-length subnet mask (VLSM) </a:t>
                      </a:r>
                      <a:endParaRPr/>
                    </a:p>
                    <a:p>
                      <a:pPr indent="0" lvl="0" marL="0" marR="0" rtl="0" algn="l">
                        <a:spcBef>
                          <a:spcPts val="0"/>
                        </a:spcBef>
                        <a:spcAft>
                          <a:spcPts val="0"/>
                        </a:spcAft>
                        <a:buNone/>
                      </a:pPr>
                      <a:r>
                        <a:t/>
                      </a:r>
                      <a:endParaRPr b="0" sz="1400">
                        <a:solidFill>
                          <a:srgbClr val="000000"/>
                        </a:solidFill>
                      </a:endParaRPr>
                    </a:p>
                    <a:p>
                      <a:pPr indent="0" lvl="0" marL="0" marR="0" rtl="0" algn="l">
                        <a:spcBef>
                          <a:spcPts val="0"/>
                        </a:spcBef>
                        <a:spcAft>
                          <a:spcPts val="0"/>
                        </a:spcAft>
                        <a:buNone/>
                      </a:pPr>
                      <a:r>
                        <a:t/>
                      </a:r>
                      <a:endParaRPr sz="1400">
                        <a:solidFill>
                          <a:srgbClr val="00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transition spd="slow">
    <p:wipe dir="l"/>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7"/>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IPv4 Address Structure</a:t>
            </a:r>
            <a:br>
              <a:rPr lang="en-CA"/>
            </a:br>
            <a:r>
              <a:rPr lang="en-CA" sz="2400"/>
              <a:t>Determining the Network: Logical AND</a:t>
            </a:r>
            <a:endParaRPr sz="2400"/>
          </a:p>
        </p:txBody>
      </p:sp>
      <p:sp>
        <p:nvSpPr>
          <p:cNvPr id="286" name="Google Shape;286;p7"/>
          <p:cNvSpPr txBox="1"/>
          <p:nvPr>
            <p:ph idx="1" type="body"/>
          </p:nvPr>
        </p:nvSpPr>
        <p:spPr>
          <a:xfrm>
            <a:off x="431971" y="855419"/>
            <a:ext cx="8280057" cy="1522021"/>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A logical AND Boolean operation is used in determining the network address.</a:t>
            </a:r>
            <a:endParaRPr/>
          </a:p>
          <a:p>
            <a:pPr indent="-342899" lvl="1" marL="415984" rtl="0" algn="l">
              <a:lnSpc>
                <a:spcPct val="95000"/>
              </a:lnSpc>
              <a:spcBef>
                <a:spcPts val="600"/>
              </a:spcBef>
              <a:spcAft>
                <a:spcPts val="0"/>
              </a:spcAft>
              <a:buSzPts val="1400"/>
              <a:buFont typeface="Arial"/>
              <a:buChar char="•"/>
            </a:pPr>
            <a:r>
              <a:rPr lang="en-CA">
                <a:solidFill>
                  <a:srgbClr val="000000"/>
                </a:solidFill>
              </a:rPr>
              <a:t>Logical AND is the comparison of two bits where only a 1 AND 1 produces a 1 and any other combination results in a 0.</a:t>
            </a:r>
            <a:endParaRPr/>
          </a:p>
          <a:p>
            <a:pPr indent="-342899" lvl="1" marL="415984" rtl="0" algn="l">
              <a:lnSpc>
                <a:spcPct val="95000"/>
              </a:lnSpc>
              <a:spcBef>
                <a:spcPts val="600"/>
              </a:spcBef>
              <a:spcAft>
                <a:spcPts val="0"/>
              </a:spcAft>
              <a:buSzPts val="1400"/>
              <a:buFont typeface="Arial"/>
              <a:buChar char="•"/>
            </a:pPr>
            <a:r>
              <a:rPr lang="en-CA">
                <a:solidFill>
                  <a:srgbClr val="000000"/>
                </a:solidFill>
              </a:rPr>
              <a:t>1 AND 1 = 1, 0 AND 1 = 0, 1 AND 0 = 0, 0 AND 0 = 0</a:t>
            </a:r>
            <a:endParaRPr/>
          </a:p>
          <a:p>
            <a:pPr indent="-342899" lvl="1" marL="415984" rtl="0" algn="l">
              <a:lnSpc>
                <a:spcPct val="95000"/>
              </a:lnSpc>
              <a:spcBef>
                <a:spcPts val="600"/>
              </a:spcBef>
              <a:spcAft>
                <a:spcPts val="0"/>
              </a:spcAft>
              <a:buSzPts val="1400"/>
              <a:buFont typeface="Arial"/>
              <a:buChar char="•"/>
            </a:pPr>
            <a:r>
              <a:rPr lang="en-CA">
                <a:solidFill>
                  <a:srgbClr val="000000"/>
                </a:solidFill>
              </a:rPr>
              <a:t>1 = True and 0  = False</a:t>
            </a:r>
            <a:endParaRPr sz="1600">
              <a:solidFill>
                <a:srgbClr val="000000"/>
              </a:solidFill>
            </a:endParaRPr>
          </a:p>
        </p:txBody>
      </p:sp>
      <p:sp>
        <p:nvSpPr>
          <p:cNvPr id="287" name="Google Shape;287;p7"/>
          <p:cNvSpPr txBox="1"/>
          <p:nvPr/>
        </p:nvSpPr>
        <p:spPr>
          <a:xfrm>
            <a:off x="431971" y="2483539"/>
            <a:ext cx="3849573" cy="1987652"/>
          </a:xfrm>
          <a:prstGeom prst="rect">
            <a:avLst/>
          </a:prstGeom>
          <a:noFill/>
          <a:ln>
            <a:noFill/>
          </a:ln>
        </p:spPr>
        <p:txBody>
          <a:bodyPr anchorCtr="0" anchor="t" bIns="45700" lIns="91400" spcFirstLastPara="1" rIns="91400" wrap="square" tIns="45700">
            <a:noAutofit/>
          </a:bodyPr>
          <a:lstStyle/>
          <a:p>
            <a:pPr indent="-342900" lvl="0" marL="342900" marR="0" rtl="0" algn="l">
              <a:lnSpc>
                <a:spcPct val="100000"/>
              </a:lnSpc>
              <a:spcBef>
                <a:spcPts val="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To identify the network address, the host IPv4 address is logically ANDed, bit by bit, with the subnet mask to identify the network address.</a:t>
            </a:r>
            <a:endParaRPr/>
          </a:p>
          <a:p>
            <a:pPr indent="-241300" lvl="0" marL="342900" marR="0" rtl="0" algn="l">
              <a:lnSpc>
                <a:spcPct val="100000"/>
              </a:lnSpc>
              <a:spcBef>
                <a:spcPts val="320"/>
              </a:spcBef>
              <a:spcAft>
                <a:spcPts val="0"/>
              </a:spcAft>
              <a:buClr>
                <a:schemeClr val="lt1"/>
              </a:buClr>
              <a:buSzPts val="1600"/>
              <a:buFont typeface="Arial"/>
              <a:buNone/>
            </a:pPr>
            <a:r>
              <a:t/>
            </a:r>
            <a:endParaRPr b="0" i="0" sz="1600">
              <a:solidFill>
                <a:srgbClr val="000000"/>
              </a:solidFill>
              <a:latin typeface="Arial"/>
              <a:ea typeface="Arial"/>
              <a:cs typeface="Arial"/>
              <a:sym typeface="Arial"/>
            </a:endParaRPr>
          </a:p>
        </p:txBody>
      </p:sp>
      <p:pic>
        <p:nvPicPr>
          <p:cNvPr id="288" name="Google Shape;288;p7"/>
          <p:cNvPicPr preferRelativeResize="0"/>
          <p:nvPr/>
        </p:nvPicPr>
        <p:blipFill rotWithShape="1">
          <a:blip r:embed="rId3">
            <a:alphaModFix/>
          </a:blip>
          <a:srcRect b="0" l="0" r="0" t="0"/>
          <a:stretch/>
        </p:blipFill>
        <p:spPr>
          <a:xfrm>
            <a:off x="4381158" y="2377440"/>
            <a:ext cx="4534133" cy="198765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IPv4 Address Structure</a:t>
            </a:r>
            <a:br>
              <a:rPr lang="en-CA"/>
            </a:br>
            <a:r>
              <a:rPr lang="en-CA" sz="2400"/>
              <a:t>Video – Network, Host and Broadcast Addresses</a:t>
            </a:r>
            <a:endParaRPr sz="2400"/>
          </a:p>
        </p:txBody>
      </p:sp>
      <p:sp>
        <p:nvSpPr>
          <p:cNvPr id="295" name="Google Shape;295;p8"/>
          <p:cNvSpPr txBox="1"/>
          <p:nvPr/>
        </p:nvSpPr>
        <p:spPr>
          <a:xfrm>
            <a:off x="431971" y="864846"/>
            <a:ext cx="8280057" cy="1522021"/>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CA" sz="1600">
                <a:solidFill>
                  <a:srgbClr val="000000"/>
                </a:solidFill>
                <a:latin typeface="Arial"/>
                <a:ea typeface="Arial"/>
                <a:cs typeface="Arial"/>
                <a:sym typeface="Arial"/>
              </a:rPr>
              <a:t>This video will cover the following:</a:t>
            </a:r>
            <a:endParaRPr/>
          </a:p>
          <a:p>
            <a:pPr indent="-342900" lvl="0" marL="342900" marR="0" rtl="0" algn="l">
              <a:lnSpc>
                <a:spcPct val="100000"/>
              </a:lnSpc>
              <a:spcBef>
                <a:spcPts val="32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Network address</a:t>
            </a:r>
            <a:endParaRPr/>
          </a:p>
          <a:p>
            <a:pPr indent="-342900" lvl="0" marL="342900" marR="0" rtl="0" algn="l">
              <a:lnSpc>
                <a:spcPct val="100000"/>
              </a:lnSpc>
              <a:spcBef>
                <a:spcPts val="32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Broadcast Address</a:t>
            </a:r>
            <a:endParaRPr/>
          </a:p>
          <a:p>
            <a:pPr indent="-342900" lvl="0" marL="342900" marR="0" rtl="0" algn="l">
              <a:lnSpc>
                <a:spcPct val="100000"/>
              </a:lnSpc>
              <a:spcBef>
                <a:spcPts val="32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First usable host</a:t>
            </a:r>
            <a:endParaRPr/>
          </a:p>
          <a:p>
            <a:pPr indent="-342900" lvl="0" marL="342900" marR="0" rtl="0" algn="l">
              <a:lnSpc>
                <a:spcPct val="100000"/>
              </a:lnSpc>
              <a:spcBef>
                <a:spcPts val="320"/>
              </a:spcBef>
              <a:spcAft>
                <a:spcPts val="0"/>
              </a:spcAft>
              <a:buClr>
                <a:srgbClr val="000000"/>
              </a:buClr>
              <a:buSzPts val="1600"/>
              <a:buFont typeface="Arial"/>
              <a:buChar char="•"/>
            </a:pPr>
            <a:r>
              <a:rPr b="0" i="0" lang="en-CA" sz="1600">
                <a:solidFill>
                  <a:srgbClr val="000000"/>
                </a:solidFill>
                <a:latin typeface="Arial"/>
                <a:ea typeface="Arial"/>
                <a:cs typeface="Arial"/>
                <a:sym typeface="Arial"/>
              </a:rPr>
              <a:t>Last usable host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CA" sz="1600"/>
              <a:t>IPv4 Address Structure</a:t>
            </a:r>
            <a:br>
              <a:rPr lang="en-CA"/>
            </a:br>
            <a:r>
              <a:rPr lang="en-CA" sz="2400"/>
              <a:t>Network, Host, and Broadcast Addresses</a:t>
            </a:r>
            <a:endParaRPr sz="2400"/>
          </a:p>
        </p:txBody>
      </p:sp>
      <p:pic>
        <p:nvPicPr>
          <p:cNvPr id="302" name="Google Shape;302;p9"/>
          <p:cNvPicPr preferRelativeResize="0"/>
          <p:nvPr/>
        </p:nvPicPr>
        <p:blipFill rotWithShape="1">
          <a:blip r:embed="rId3">
            <a:alphaModFix/>
          </a:blip>
          <a:srcRect b="0" l="0" r="0" t="0"/>
          <a:stretch/>
        </p:blipFill>
        <p:spPr>
          <a:xfrm>
            <a:off x="431971" y="2222298"/>
            <a:ext cx="2898633" cy="1607424"/>
          </a:xfrm>
          <a:prstGeom prst="rect">
            <a:avLst/>
          </a:prstGeom>
          <a:noFill/>
          <a:ln>
            <a:noFill/>
          </a:ln>
        </p:spPr>
      </p:pic>
      <p:sp>
        <p:nvSpPr>
          <p:cNvPr id="303" name="Google Shape;303;p9"/>
          <p:cNvSpPr txBox="1"/>
          <p:nvPr>
            <p:ph idx="1" type="body"/>
          </p:nvPr>
        </p:nvSpPr>
        <p:spPr>
          <a:xfrm>
            <a:off x="431971" y="855419"/>
            <a:ext cx="5667615" cy="1328383"/>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n-CA" sz="1600">
                <a:solidFill>
                  <a:srgbClr val="000000"/>
                </a:solidFill>
              </a:rPr>
              <a:t>Within each network are three types of IP addresses:</a:t>
            </a:r>
            <a:endParaRPr/>
          </a:p>
          <a:p>
            <a:pPr indent="-342899" lvl="1" marL="415984" rtl="0" algn="l">
              <a:lnSpc>
                <a:spcPct val="95000"/>
              </a:lnSpc>
              <a:spcBef>
                <a:spcPts val="600"/>
              </a:spcBef>
              <a:spcAft>
                <a:spcPts val="0"/>
              </a:spcAft>
              <a:buSzPts val="1400"/>
              <a:buFont typeface="Arial"/>
              <a:buChar char="•"/>
            </a:pPr>
            <a:r>
              <a:rPr lang="en-CA">
                <a:solidFill>
                  <a:srgbClr val="000000"/>
                </a:solidFill>
              </a:rPr>
              <a:t>Network address</a:t>
            </a:r>
            <a:endParaRPr/>
          </a:p>
          <a:p>
            <a:pPr indent="-342899" lvl="1" marL="415984" rtl="0" algn="l">
              <a:lnSpc>
                <a:spcPct val="95000"/>
              </a:lnSpc>
              <a:spcBef>
                <a:spcPts val="600"/>
              </a:spcBef>
              <a:spcAft>
                <a:spcPts val="0"/>
              </a:spcAft>
              <a:buSzPts val="1400"/>
              <a:buFont typeface="Arial"/>
              <a:buChar char="•"/>
            </a:pPr>
            <a:r>
              <a:rPr lang="en-CA">
                <a:solidFill>
                  <a:srgbClr val="000000"/>
                </a:solidFill>
              </a:rPr>
              <a:t>Host addresses</a:t>
            </a:r>
            <a:endParaRPr/>
          </a:p>
          <a:p>
            <a:pPr indent="-342899" lvl="1" marL="415984" rtl="0" algn="l">
              <a:lnSpc>
                <a:spcPct val="95000"/>
              </a:lnSpc>
              <a:spcBef>
                <a:spcPts val="600"/>
              </a:spcBef>
              <a:spcAft>
                <a:spcPts val="0"/>
              </a:spcAft>
              <a:buSzPts val="1400"/>
              <a:buFont typeface="Arial"/>
              <a:buChar char="•"/>
            </a:pPr>
            <a:r>
              <a:rPr lang="en-CA">
                <a:solidFill>
                  <a:srgbClr val="000000"/>
                </a:solidFill>
              </a:rPr>
              <a:t>Broadcast address</a:t>
            </a:r>
            <a:endParaRPr>
              <a:solidFill>
                <a:srgbClr val="000000"/>
              </a:solidFill>
            </a:endParaRPr>
          </a:p>
        </p:txBody>
      </p:sp>
      <p:graphicFrame>
        <p:nvGraphicFramePr>
          <p:cNvPr id="304" name="Google Shape;304;p9"/>
          <p:cNvGraphicFramePr/>
          <p:nvPr/>
        </p:nvGraphicFramePr>
        <p:xfrm>
          <a:off x="3512820" y="2247024"/>
          <a:ext cx="3000000" cy="3000000"/>
        </p:xfrm>
        <a:graphic>
          <a:graphicData uri="http://schemas.openxmlformats.org/drawingml/2006/table">
            <a:tbl>
              <a:tblPr bandRow="1" firstRow="1">
                <a:noFill/>
                <a:tableStyleId>{EA285E3E-6FF4-4D17-84D3-F9584FE5AC9B}</a:tableStyleId>
              </a:tblPr>
              <a:tblGrid>
                <a:gridCol w="1363975"/>
                <a:gridCol w="2461250"/>
                <a:gridCol w="822950"/>
                <a:gridCol w="845825"/>
              </a:tblGrid>
              <a:tr h="370850">
                <a:tc>
                  <a:txBody>
                    <a:bodyPr/>
                    <a:lstStyle/>
                    <a:p>
                      <a:pPr indent="0" lvl="0" marL="0" marR="0" rtl="0" algn="l">
                        <a:spcBef>
                          <a:spcPts val="0"/>
                        </a:spcBef>
                        <a:spcAft>
                          <a:spcPts val="0"/>
                        </a:spcAft>
                        <a:buNone/>
                      </a:pPr>
                      <a:r>
                        <a:t/>
                      </a:r>
                      <a:endParaRPr sz="1200"/>
                    </a:p>
                  </a:txBody>
                  <a:tcPr marT="31750" marB="31750" marR="31750" marL="31750" anchor="ctr"/>
                </a:tc>
                <a:tc>
                  <a:txBody>
                    <a:bodyPr/>
                    <a:lstStyle/>
                    <a:p>
                      <a:pPr indent="0" lvl="0" marL="0" marR="0" rtl="0" algn="ctr">
                        <a:spcBef>
                          <a:spcPts val="0"/>
                        </a:spcBef>
                        <a:spcAft>
                          <a:spcPts val="0"/>
                        </a:spcAft>
                        <a:buNone/>
                      </a:pPr>
                      <a:r>
                        <a:rPr b="1" lang="en-CA" sz="1050"/>
                        <a:t>Network Portion</a:t>
                      </a:r>
                      <a:endParaRPr sz="1050"/>
                    </a:p>
                  </a:txBody>
                  <a:tcPr marT="31750" marB="31750" marR="31750" marL="31750" anchor="ctr"/>
                </a:tc>
                <a:tc>
                  <a:txBody>
                    <a:bodyPr/>
                    <a:lstStyle/>
                    <a:p>
                      <a:pPr indent="0" lvl="0" marL="0" marR="0" rtl="0" algn="ctr">
                        <a:spcBef>
                          <a:spcPts val="0"/>
                        </a:spcBef>
                        <a:spcAft>
                          <a:spcPts val="0"/>
                        </a:spcAft>
                        <a:buNone/>
                      </a:pPr>
                      <a:r>
                        <a:rPr b="1" lang="en-CA" sz="1050"/>
                        <a:t>Host Portion</a:t>
                      </a:r>
                      <a:endParaRPr sz="1050"/>
                    </a:p>
                  </a:txBody>
                  <a:tcPr marT="31750" marB="31750" marR="31750" marL="31750" anchor="ctr"/>
                </a:tc>
                <a:tc>
                  <a:txBody>
                    <a:bodyPr/>
                    <a:lstStyle/>
                    <a:p>
                      <a:pPr indent="0" lvl="0" marL="0" marR="0" rtl="0" algn="ctr">
                        <a:spcBef>
                          <a:spcPts val="0"/>
                        </a:spcBef>
                        <a:spcAft>
                          <a:spcPts val="0"/>
                        </a:spcAft>
                        <a:buNone/>
                      </a:pPr>
                      <a:r>
                        <a:rPr b="1" lang="en-CA" sz="1050"/>
                        <a:t>Host Bits</a:t>
                      </a:r>
                      <a:endParaRPr sz="1050"/>
                    </a:p>
                  </a:txBody>
                  <a:tcPr marT="31750" marB="31750" marR="31750" marL="31750" anchor="ctr"/>
                </a:tc>
              </a:tr>
              <a:tr h="370850">
                <a:tc>
                  <a:txBody>
                    <a:bodyPr/>
                    <a:lstStyle/>
                    <a:p>
                      <a:pPr indent="0" lvl="0" marL="0" marR="0" rtl="0" algn="l">
                        <a:spcBef>
                          <a:spcPts val="0"/>
                        </a:spcBef>
                        <a:spcAft>
                          <a:spcPts val="0"/>
                        </a:spcAft>
                        <a:buNone/>
                      </a:pPr>
                      <a:r>
                        <a:rPr b="0" lang="en-CA" sz="1000"/>
                        <a:t>Subnet mask </a:t>
                      </a:r>
                      <a:endParaRPr/>
                    </a:p>
                    <a:p>
                      <a:pPr indent="0" lvl="0" marL="0" marR="0" rtl="0" algn="l">
                        <a:spcBef>
                          <a:spcPts val="0"/>
                        </a:spcBef>
                        <a:spcAft>
                          <a:spcPts val="0"/>
                        </a:spcAft>
                        <a:buNone/>
                      </a:pPr>
                      <a:r>
                        <a:rPr b="1" lang="en-CA" sz="1000"/>
                        <a:t>255.255.255.</a:t>
                      </a:r>
                      <a:r>
                        <a:rPr b="0" lang="en-CA" sz="1000"/>
                        <a:t>0 or </a:t>
                      </a:r>
                      <a:r>
                        <a:rPr b="1" lang="en-CA" sz="1000"/>
                        <a:t>/24</a:t>
                      </a:r>
                      <a:endParaRPr b="0" sz="1000"/>
                    </a:p>
                  </a:txBody>
                  <a:tcPr marT="31750" marB="31750" marR="31750" marL="31750" anchor="ctr"/>
                </a:tc>
                <a:tc>
                  <a:txBody>
                    <a:bodyPr/>
                    <a:lstStyle/>
                    <a:p>
                      <a:pPr indent="0" lvl="0" marL="0" marR="0" rtl="0" algn="ctr">
                        <a:spcBef>
                          <a:spcPts val="0"/>
                        </a:spcBef>
                        <a:spcAft>
                          <a:spcPts val="0"/>
                        </a:spcAft>
                        <a:buNone/>
                      </a:pPr>
                      <a:r>
                        <a:rPr b="0" lang="en-CA" sz="1000">
                          <a:latin typeface="Courier New"/>
                          <a:ea typeface="Courier New"/>
                          <a:cs typeface="Courier New"/>
                          <a:sym typeface="Courier New"/>
                        </a:rPr>
                        <a:t>255      255      255</a:t>
                      </a:r>
                      <a:br>
                        <a:rPr b="0" lang="en-CA" sz="1000">
                          <a:latin typeface="Courier New"/>
                          <a:ea typeface="Courier New"/>
                          <a:cs typeface="Courier New"/>
                          <a:sym typeface="Courier New"/>
                        </a:rPr>
                      </a:br>
                      <a:r>
                        <a:rPr b="0" lang="en-CA" sz="1000">
                          <a:latin typeface="Courier New"/>
                          <a:ea typeface="Courier New"/>
                          <a:cs typeface="Courier New"/>
                          <a:sym typeface="Courier New"/>
                        </a:rPr>
                        <a:t>11111111 11111111 11111111</a:t>
                      </a:r>
                      <a:endParaRPr/>
                    </a:p>
                  </a:txBody>
                  <a:tcPr marT="31750" marB="31750" marR="31750" marL="31750" anchor="ctr"/>
                </a:tc>
                <a:tc>
                  <a:txBody>
                    <a:bodyPr/>
                    <a:lstStyle/>
                    <a:p>
                      <a:pPr indent="0" lvl="0" marL="0" marR="0" rtl="0" algn="ctr">
                        <a:spcBef>
                          <a:spcPts val="0"/>
                        </a:spcBef>
                        <a:spcAft>
                          <a:spcPts val="0"/>
                        </a:spcAft>
                        <a:buNone/>
                      </a:pPr>
                      <a:r>
                        <a:rPr b="0" lang="en-CA" sz="1000">
                          <a:latin typeface="Courier New"/>
                          <a:ea typeface="Courier New"/>
                          <a:cs typeface="Courier New"/>
                          <a:sym typeface="Courier New"/>
                        </a:rPr>
                        <a:t>0</a:t>
                      </a:r>
                      <a:br>
                        <a:rPr b="0" lang="en-CA" sz="1000">
                          <a:latin typeface="Courier New"/>
                          <a:ea typeface="Courier New"/>
                          <a:cs typeface="Courier New"/>
                          <a:sym typeface="Courier New"/>
                        </a:rPr>
                      </a:br>
                      <a:r>
                        <a:rPr b="0" lang="en-CA" sz="1000">
                          <a:latin typeface="Courier New"/>
                          <a:ea typeface="Courier New"/>
                          <a:cs typeface="Courier New"/>
                          <a:sym typeface="Courier New"/>
                        </a:rPr>
                        <a:t>00000000</a:t>
                      </a:r>
                      <a:endParaRPr/>
                    </a:p>
                  </a:txBody>
                  <a:tcPr marT="31750" marB="31750" marR="31750" marL="31750" anchor="ctr"/>
                </a:tc>
                <a:tc>
                  <a:txBody>
                    <a:bodyPr/>
                    <a:lstStyle/>
                    <a:p>
                      <a:pPr indent="0" lvl="0" marL="0" marR="0" rtl="0" algn="l">
                        <a:spcBef>
                          <a:spcPts val="0"/>
                        </a:spcBef>
                        <a:spcAft>
                          <a:spcPts val="0"/>
                        </a:spcAft>
                        <a:buNone/>
                      </a:pPr>
                      <a:r>
                        <a:t/>
                      </a:r>
                      <a:endParaRPr b="0" sz="1000"/>
                    </a:p>
                  </a:txBody>
                  <a:tcPr marT="31750" marB="31750" marR="31750" marL="31750" anchor="ctr"/>
                </a:tc>
              </a:tr>
              <a:tr h="370850">
                <a:tc>
                  <a:txBody>
                    <a:bodyPr/>
                    <a:lstStyle/>
                    <a:p>
                      <a:pPr indent="0" lvl="0" marL="0" marR="0" rtl="0" algn="l">
                        <a:spcBef>
                          <a:spcPts val="0"/>
                        </a:spcBef>
                        <a:spcAft>
                          <a:spcPts val="0"/>
                        </a:spcAft>
                        <a:buNone/>
                      </a:pPr>
                      <a:r>
                        <a:rPr b="0" lang="en-CA" sz="1000"/>
                        <a:t>Network address </a:t>
                      </a:r>
                      <a:endParaRPr/>
                    </a:p>
                    <a:p>
                      <a:pPr indent="0" lvl="0" marL="0" marR="0" rtl="0" algn="l">
                        <a:spcBef>
                          <a:spcPts val="0"/>
                        </a:spcBef>
                        <a:spcAft>
                          <a:spcPts val="0"/>
                        </a:spcAft>
                        <a:buNone/>
                      </a:pPr>
                      <a:r>
                        <a:rPr b="1" lang="en-CA" sz="1000"/>
                        <a:t>192.168.10.</a:t>
                      </a:r>
                      <a:r>
                        <a:rPr b="0" lang="en-CA" sz="1000"/>
                        <a:t>0 or </a:t>
                      </a:r>
                      <a:r>
                        <a:rPr b="1" lang="en-CA" sz="1000"/>
                        <a:t>/24</a:t>
                      </a:r>
                      <a:endParaRPr b="0" sz="1000"/>
                    </a:p>
                  </a:txBody>
                  <a:tcPr marT="31750" marB="31750" marR="31750" marL="31750" anchor="ctr"/>
                </a:tc>
                <a:tc>
                  <a:txBody>
                    <a:bodyPr/>
                    <a:lstStyle/>
                    <a:p>
                      <a:pPr indent="0" lvl="0" marL="0" marR="0" rtl="0" algn="ctr">
                        <a:spcBef>
                          <a:spcPts val="0"/>
                        </a:spcBef>
                        <a:spcAft>
                          <a:spcPts val="0"/>
                        </a:spcAft>
                        <a:buNone/>
                      </a:pPr>
                      <a:r>
                        <a:rPr b="0" lang="en-CA" sz="1000">
                          <a:latin typeface="Courier New"/>
                          <a:ea typeface="Courier New"/>
                          <a:cs typeface="Courier New"/>
                          <a:sym typeface="Courier New"/>
                        </a:rPr>
                        <a:t>192      168      10</a:t>
                      </a:r>
                      <a:br>
                        <a:rPr b="0" lang="en-CA" sz="1000">
                          <a:latin typeface="Courier New"/>
                          <a:ea typeface="Courier New"/>
                          <a:cs typeface="Courier New"/>
                          <a:sym typeface="Courier New"/>
                        </a:rPr>
                      </a:br>
                      <a:r>
                        <a:rPr b="0" lang="en-CA" sz="1000">
                          <a:latin typeface="Courier New"/>
                          <a:ea typeface="Courier New"/>
                          <a:cs typeface="Courier New"/>
                          <a:sym typeface="Courier New"/>
                        </a:rPr>
                        <a:t>11000000 10100000 00001010</a:t>
                      </a:r>
                      <a:endParaRPr/>
                    </a:p>
                  </a:txBody>
                  <a:tcPr marT="31750" marB="31750" marR="31750" marL="31750" anchor="ctr"/>
                </a:tc>
                <a:tc>
                  <a:txBody>
                    <a:bodyPr/>
                    <a:lstStyle/>
                    <a:p>
                      <a:pPr indent="0" lvl="0" marL="0" marR="0" rtl="0" algn="ctr">
                        <a:spcBef>
                          <a:spcPts val="0"/>
                        </a:spcBef>
                        <a:spcAft>
                          <a:spcPts val="0"/>
                        </a:spcAft>
                        <a:buNone/>
                      </a:pPr>
                      <a:r>
                        <a:rPr b="0" lang="en-CA" sz="1000">
                          <a:latin typeface="Courier New"/>
                          <a:ea typeface="Courier New"/>
                          <a:cs typeface="Courier New"/>
                          <a:sym typeface="Courier New"/>
                        </a:rPr>
                        <a:t>0</a:t>
                      </a:r>
                      <a:br>
                        <a:rPr b="0" lang="en-CA" sz="1000">
                          <a:latin typeface="Courier New"/>
                          <a:ea typeface="Courier New"/>
                          <a:cs typeface="Courier New"/>
                          <a:sym typeface="Courier New"/>
                        </a:rPr>
                      </a:br>
                      <a:r>
                        <a:rPr b="0" lang="en-CA" sz="1000">
                          <a:latin typeface="Courier New"/>
                          <a:ea typeface="Courier New"/>
                          <a:cs typeface="Courier New"/>
                          <a:sym typeface="Courier New"/>
                        </a:rPr>
                        <a:t>00000000</a:t>
                      </a:r>
                      <a:endParaRPr/>
                    </a:p>
                  </a:txBody>
                  <a:tcPr marT="31750" marB="31750" marR="31750" marL="31750" anchor="ctr"/>
                </a:tc>
                <a:tc>
                  <a:txBody>
                    <a:bodyPr/>
                    <a:lstStyle/>
                    <a:p>
                      <a:pPr indent="0" lvl="0" marL="0" marR="0" rtl="0" algn="ctr">
                        <a:spcBef>
                          <a:spcPts val="0"/>
                        </a:spcBef>
                        <a:spcAft>
                          <a:spcPts val="0"/>
                        </a:spcAft>
                        <a:buNone/>
                      </a:pPr>
                      <a:r>
                        <a:rPr b="0" lang="en-CA" sz="1000"/>
                        <a:t>All 0s</a:t>
                      </a:r>
                      <a:endParaRPr/>
                    </a:p>
                  </a:txBody>
                  <a:tcPr marT="31750" marB="31750" marR="31750" marL="31750" anchor="ctr"/>
                </a:tc>
              </a:tr>
              <a:tr h="370850">
                <a:tc>
                  <a:txBody>
                    <a:bodyPr/>
                    <a:lstStyle/>
                    <a:p>
                      <a:pPr indent="0" lvl="0" marL="0" marR="0" rtl="0" algn="l">
                        <a:spcBef>
                          <a:spcPts val="0"/>
                        </a:spcBef>
                        <a:spcAft>
                          <a:spcPts val="0"/>
                        </a:spcAft>
                        <a:buNone/>
                      </a:pPr>
                      <a:r>
                        <a:rPr b="0" lang="en-CA" sz="1000"/>
                        <a:t>First address </a:t>
                      </a:r>
                      <a:endParaRPr/>
                    </a:p>
                    <a:p>
                      <a:pPr indent="0" lvl="0" marL="0" marR="0" rtl="0" algn="l">
                        <a:spcBef>
                          <a:spcPts val="0"/>
                        </a:spcBef>
                        <a:spcAft>
                          <a:spcPts val="0"/>
                        </a:spcAft>
                        <a:buNone/>
                      </a:pPr>
                      <a:r>
                        <a:rPr b="1" lang="en-CA" sz="1000"/>
                        <a:t>192.168.10</a:t>
                      </a:r>
                      <a:r>
                        <a:rPr b="0" lang="en-CA" sz="1000"/>
                        <a:t>.1 or </a:t>
                      </a:r>
                      <a:r>
                        <a:rPr b="1" lang="en-CA" sz="1000"/>
                        <a:t>/24</a:t>
                      </a:r>
                      <a:endParaRPr b="0" sz="1000"/>
                    </a:p>
                  </a:txBody>
                  <a:tcPr marT="31750" marB="31750" marR="31750" marL="31750" anchor="ctr"/>
                </a:tc>
                <a:tc>
                  <a:txBody>
                    <a:bodyPr/>
                    <a:lstStyle/>
                    <a:p>
                      <a:pPr indent="0" lvl="0" marL="0" marR="0" rtl="0" algn="ctr">
                        <a:spcBef>
                          <a:spcPts val="0"/>
                        </a:spcBef>
                        <a:spcAft>
                          <a:spcPts val="0"/>
                        </a:spcAft>
                        <a:buNone/>
                      </a:pPr>
                      <a:r>
                        <a:rPr b="0" lang="en-CA" sz="1000">
                          <a:latin typeface="Courier New"/>
                          <a:ea typeface="Courier New"/>
                          <a:cs typeface="Courier New"/>
                          <a:sym typeface="Courier New"/>
                        </a:rPr>
                        <a:t>192      168      10</a:t>
                      </a:r>
                      <a:br>
                        <a:rPr b="0" lang="en-CA" sz="1000">
                          <a:latin typeface="Courier New"/>
                          <a:ea typeface="Courier New"/>
                          <a:cs typeface="Courier New"/>
                          <a:sym typeface="Courier New"/>
                        </a:rPr>
                      </a:br>
                      <a:r>
                        <a:rPr b="0" lang="en-CA" sz="1000">
                          <a:latin typeface="Courier New"/>
                          <a:ea typeface="Courier New"/>
                          <a:cs typeface="Courier New"/>
                          <a:sym typeface="Courier New"/>
                        </a:rPr>
                        <a:t>11000000 10100000 00001010</a:t>
                      </a:r>
                      <a:endParaRPr/>
                    </a:p>
                  </a:txBody>
                  <a:tcPr marT="31750" marB="31750" marR="31750" marL="31750" anchor="ctr"/>
                </a:tc>
                <a:tc>
                  <a:txBody>
                    <a:bodyPr/>
                    <a:lstStyle/>
                    <a:p>
                      <a:pPr indent="0" lvl="0" marL="0" marR="0" rtl="0" algn="ctr">
                        <a:spcBef>
                          <a:spcPts val="0"/>
                        </a:spcBef>
                        <a:spcAft>
                          <a:spcPts val="0"/>
                        </a:spcAft>
                        <a:buNone/>
                      </a:pPr>
                      <a:r>
                        <a:rPr b="0" lang="en-CA" sz="1000">
                          <a:latin typeface="Courier New"/>
                          <a:ea typeface="Courier New"/>
                          <a:cs typeface="Courier New"/>
                          <a:sym typeface="Courier New"/>
                        </a:rPr>
                        <a:t>1</a:t>
                      </a:r>
                      <a:br>
                        <a:rPr b="0" lang="en-CA" sz="1000">
                          <a:latin typeface="Courier New"/>
                          <a:ea typeface="Courier New"/>
                          <a:cs typeface="Courier New"/>
                          <a:sym typeface="Courier New"/>
                        </a:rPr>
                      </a:br>
                      <a:r>
                        <a:rPr b="0" lang="en-CA" sz="1000">
                          <a:latin typeface="Courier New"/>
                          <a:ea typeface="Courier New"/>
                          <a:cs typeface="Courier New"/>
                          <a:sym typeface="Courier New"/>
                        </a:rPr>
                        <a:t>00000001</a:t>
                      </a:r>
                      <a:endParaRPr/>
                    </a:p>
                  </a:txBody>
                  <a:tcPr marT="31750" marB="31750" marR="31750" marL="31750" anchor="ctr"/>
                </a:tc>
                <a:tc>
                  <a:txBody>
                    <a:bodyPr/>
                    <a:lstStyle/>
                    <a:p>
                      <a:pPr indent="0" lvl="0" marL="0" marR="0" rtl="0" algn="ctr">
                        <a:spcBef>
                          <a:spcPts val="0"/>
                        </a:spcBef>
                        <a:spcAft>
                          <a:spcPts val="0"/>
                        </a:spcAft>
                        <a:buNone/>
                      </a:pPr>
                      <a:r>
                        <a:rPr b="0" lang="en-CA" sz="1000"/>
                        <a:t>All 0s and a 1</a:t>
                      </a:r>
                      <a:endParaRPr/>
                    </a:p>
                  </a:txBody>
                  <a:tcPr marT="31750" marB="31750" marR="31750" marL="31750" anchor="ctr"/>
                </a:tc>
              </a:tr>
              <a:tr h="370850">
                <a:tc>
                  <a:txBody>
                    <a:bodyPr/>
                    <a:lstStyle/>
                    <a:p>
                      <a:pPr indent="0" lvl="0" marL="0" marR="0" rtl="0" algn="l">
                        <a:spcBef>
                          <a:spcPts val="0"/>
                        </a:spcBef>
                        <a:spcAft>
                          <a:spcPts val="0"/>
                        </a:spcAft>
                        <a:buNone/>
                      </a:pPr>
                      <a:r>
                        <a:rPr b="0" lang="en-CA" sz="1000"/>
                        <a:t>Last address </a:t>
                      </a:r>
                      <a:endParaRPr/>
                    </a:p>
                    <a:p>
                      <a:pPr indent="0" lvl="0" marL="0" marR="0" rtl="0" algn="l">
                        <a:spcBef>
                          <a:spcPts val="0"/>
                        </a:spcBef>
                        <a:spcAft>
                          <a:spcPts val="0"/>
                        </a:spcAft>
                        <a:buNone/>
                      </a:pPr>
                      <a:r>
                        <a:rPr b="1" lang="en-CA" sz="1000"/>
                        <a:t>192.168.10</a:t>
                      </a:r>
                      <a:r>
                        <a:rPr b="0" lang="en-CA" sz="1000"/>
                        <a:t>.254 or </a:t>
                      </a:r>
                      <a:r>
                        <a:rPr b="1" lang="en-CA" sz="1000"/>
                        <a:t>/24</a:t>
                      </a:r>
                      <a:endParaRPr b="0" sz="1000"/>
                    </a:p>
                  </a:txBody>
                  <a:tcPr marT="31750" marB="31750" marR="31750" marL="31750" anchor="ctr"/>
                </a:tc>
                <a:tc>
                  <a:txBody>
                    <a:bodyPr/>
                    <a:lstStyle/>
                    <a:p>
                      <a:pPr indent="0" lvl="0" marL="0" marR="0" rtl="0" algn="ctr">
                        <a:spcBef>
                          <a:spcPts val="0"/>
                        </a:spcBef>
                        <a:spcAft>
                          <a:spcPts val="0"/>
                        </a:spcAft>
                        <a:buNone/>
                      </a:pPr>
                      <a:r>
                        <a:rPr b="0" lang="en-CA" sz="1000">
                          <a:latin typeface="Courier New"/>
                          <a:ea typeface="Courier New"/>
                          <a:cs typeface="Courier New"/>
                          <a:sym typeface="Courier New"/>
                        </a:rPr>
                        <a:t>192      168      10</a:t>
                      </a:r>
                      <a:br>
                        <a:rPr b="0" lang="en-CA" sz="1000">
                          <a:latin typeface="Courier New"/>
                          <a:ea typeface="Courier New"/>
                          <a:cs typeface="Courier New"/>
                          <a:sym typeface="Courier New"/>
                        </a:rPr>
                      </a:br>
                      <a:r>
                        <a:rPr b="0" lang="en-CA" sz="1000">
                          <a:latin typeface="Courier New"/>
                          <a:ea typeface="Courier New"/>
                          <a:cs typeface="Courier New"/>
                          <a:sym typeface="Courier New"/>
                        </a:rPr>
                        <a:t>11000000 10100000 00001010</a:t>
                      </a:r>
                      <a:endParaRPr/>
                    </a:p>
                  </a:txBody>
                  <a:tcPr marT="31750" marB="31750" marR="31750" marL="31750" anchor="ctr"/>
                </a:tc>
                <a:tc>
                  <a:txBody>
                    <a:bodyPr/>
                    <a:lstStyle/>
                    <a:p>
                      <a:pPr indent="0" lvl="0" marL="0" marR="0" rtl="0" algn="ctr">
                        <a:spcBef>
                          <a:spcPts val="0"/>
                        </a:spcBef>
                        <a:spcAft>
                          <a:spcPts val="0"/>
                        </a:spcAft>
                        <a:buNone/>
                      </a:pPr>
                      <a:r>
                        <a:rPr b="0" lang="en-CA" sz="1000">
                          <a:latin typeface="Courier New"/>
                          <a:ea typeface="Courier New"/>
                          <a:cs typeface="Courier New"/>
                          <a:sym typeface="Courier New"/>
                        </a:rPr>
                        <a:t>254</a:t>
                      </a:r>
                      <a:br>
                        <a:rPr b="0" lang="en-CA" sz="1000">
                          <a:latin typeface="Courier New"/>
                          <a:ea typeface="Courier New"/>
                          <a:cs typeface="Courier New"/>
                          <a:sym typeface="Courier New"/>
                        </a:rPr>
                      </a:br>
                      <a:r>
                        <a:rPr b="0" lang="en-CA" sz="1000">
                          <a:latin typeface="Courier New"/>
                          <a:ea typeface="Courier New"/>
                          <a:cs typeface="Courier New"/>
                          <a:sym typeface="Courier New"/>
                        </a:rPr>
                        <a:t>11111110</a:t>
                      </a:r>
                      <a:endParaRPr/>
                    </a:p>
                  </a:txBody>
                  <a:tcPr marT="31750" marB="31750" marR="31750" marL="31750" anchor="ctr"/>
                </a:tc>
                <a:tc>
                  <a:txBody>
                    <a:bodyPr/>
                    <a:lstStyle/>
                    <a:p>
                      <a:pPr indent="0" lvl="0" marL="0" marR="0" rtl="0" algn="ctr">
                        <a:spcBef>
                          <a:spcPts val="0"/>
                        </a:spcBef>
                        <a:spcAft>
                          <a:spcPts val="0"/>
                        </a:spcAft>
                        <a:buNone/>
                      </a:pPr>
                      <a:r>
                        <a:rPr b="0" lang="en-CA" sz="1000"/>
                        <a:t>All 1s and a 0</a:t>
                      </a:r>
                      <a:endParaRPr/>
                    </a:p>
                  </a:txBody>
                  <a:tcPr marT="31750" marB="31750" marR="31750" marL="31750" anchor="ctr"/>
                </a:tc>
              </a:tr>
              <a:tr h="370850">
                <a:tc>
                  <a:txBody>
                    <a:bodyPr/>
                    <a:lstStyle/>
                    <a:p>
                      <a:pPr indent="0" lvl="0" marL="0" marR="0" rtl="0" algn="l">
                        <a:spcBef>
                          <a:spcPts val="0"/>
                        </a:spcBef>
                        <a:spcAft>
                          <a:spcPts val="0"/>
                        </a:spcAft>
                        <a:buNone/>
                      </a:pPr>
                      <a:r>
                        <a:rPr b="0" lang="en-CA" sz="1000"/>
                        <a:t>Broadcast address</a:t>
                      </a:r>
                      <a:endParaRPr/>
                    </a:p>
                    <a:p>
                      <a:pPr indent="0" lvl="0" marL="0" marR="0" rtl="0" algn="l">
                        <a:spcBef>
                          <a:spcPts val="0"/>
                        </a:spcBef>
                        <a:spcAft>
                          <a:spcPts val="0"/>
                        </a:spcAft>
                        <a:buNone/>
                      </a:pPr>
                      <a:r>
                        <a:rPr b="1" lang="en-CA" sz="1000"/>
                        <a:t>192.168.10</a:t>
                      </a:r>
                      <a:r>
                        <a:rPr b="0" lang="en-CA" sz="1000"/>
                        <a:t>.255 or </a:t>
                      </a:r>
                      <a:r>
                        <a:rPr b="1" lang="en-CA" sz="1000"/>
                        <a:t>/24</a:t>
                      </a:r>
                      <a:endParaRPr b="0" sz="1000"/>
                    </a:p>
                  </a:txBody>
                  <a:tcPr marT="31750" marB="31750" marR="31750" marL="31750" anchor="ctr"/>
                </a:tc>
                <a:tc>
                  <a:txBody>
                    <a:bodyPr/>
                    <a:lstStyle/>
                    <a:p>
                      <a:pPr indent="0" lvl="0" marL="0" marR="0" rtl="0" algn="ctr">
                        <a:spcBef>
                          <a:spcPts val="0"/>
                        </a:spcBef>
                        <a:spcAft>
                          <a:spcPts val="0"/>
                        </a:spcAft>
                        <a:buNone/>
                      </a:pPr>
                      <a:r>
                        <a:rPr b="0" lang="en-CA" sz="1000">
                          <a:latin typeface="Courier New"/>
                          <a:ea typeface="Courier New"/>
                          <a:cs typeface="Courier New"/>
                          <a:sym typeface="Courier New"/>
                        </a:rPr>
                        <a:t>192      168      10</a:t>
                      </a:r>
                      <a:br>
                        <a:rPr b="0" lang="en-CA" sz="1000">
                          <a:latin typeface="Courier New"/>
                          <a:ea typeface="Courier New"/>
                          <a:cs typeface="Courier New"/>
                          <a:sym typeface="Courier New"/>
                        </a:rPr>
                      </a:br>
                      <a:r>
                        <a:rPr b="0" lang="en-CA" sz="1000">
                          <a:latin typeface="Courier New"/>
                          <a:ea typeface="Courier New"/>
                          <a:cs typeface="Courier New"/>
                          <a:sym typeface="Courier New"/>
                        </a:rPr>
                        <a:t>11000000 10100000 00001010</a:t>
                      </a:r>
                      <a:endParaRPr/>
                    </a:p>
                  </a:txBody>
                  <a:tcPr marT="31750" marB="31750" marR="31750" marL="31750" anchor="ctr"/>
                </a:tc>
                <a:tc>
                  <a:txBody>
                    <a:bodyPr/>
                    <a:lstStyle/>
                    <a:p>
                      <a:pPr indent="0" lvl="0" marL="0" marR="0" rtl="0" algn="ctr">
                        <a:spcBef>
                          <a:spcPts val="0"/>
                        </a:spcBef>
                        <a:spcAft>
                          <a:spcPts val="0"/>
                        </a:spcAft>
                        <a:buNone/>
                      </a:pPr>
                      <a:r>
                        <a:rPr b="0" lang="en-CA" sz="1000">
                          <a:latin typeface="Courier New"/>
                          <a:ea typeface="Courier New"/>
                          <a:cs typeface="Courier New"/>
                          <a:sym typeface="Courier New"/>
                        </a:rPr>
                        <a:t>255</a:t>
                      </a:r>
                      <a:br>
                        <a:rPr b="0" lang="en-CA" sz="1000">
                          <a:latin typeface="Courier New"/>
                          <a:ea typeface="Courier New"/>
                          <a:cs typeface="Courier New"/>
                          <a:sym typeface="Courier New"/>
                        </a:rPr>
                      </a:br>
                      <a:r>
                        <a:rPr b="0" lang="en-CA" sz="1000">
                          <a:latin typeface="Courier New"/>
                          <a:ea typeface="Courier New"/>
                          <a:cs typeface="Courier New"/>
                          <a:sym typeface="Courier New"/>
                        </a:rPr>
                        <a:t>11111111</a:t>
                      </a:r>
                      <a:endParaRPr/>
                    </a:p>
                  </a:txBody>
                  <a:tcPr marT="31750" marB="31750" marR="31750" marL="31750" anchor="ctr"/>
                </a:tc>
                <a:tc>
                  <a:txBody>
                    <a:bodyPr/>
                    <a:lstStyle/>
                    <a:p>
                      <a:pPr indent="0" lvl="0" marL="0" marR="0" rtl="0" algn="ctr">
                        <a:spcBef>
                          <a:spcPts val="0"/>
                        </a:spcBef>
                        <a:spcAft>
                          <a:spcPts val="0"/>
                        </a:spcAft>
                        <a:buNone/>
                      </a:pPr>
                      <a:r>
                        <a:rPr b="0" lang="en-CA" sz="1000"/>
                        <a:t>All 1s</a:t>
                      </a:r>
                      <a:endParaRPr/>
                    </a:p>
                  </a:txBody>
                  <a:tcPr marT="31750" marB="31750" marR="31750" marL="317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2019-10-18T06:21:22Z</dcterms:created>
  <dc:creator>Stephanie Harvey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