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 id="2147483663"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336">
          <p15:clr>
            <a:srgbClr val="A4A3A4"/>
          </p15:clr>
        </p15:guide>
      </p15:sldGuideLst>
    </p:ext>
    <p:ext uri="GoogleSlidesCustomDataVersion2">
      <go:slidesCustomData xmlns:go="http://customooxmlschemas.google.com/" r:id="rId67" roundtripDataSignature="AMtx7miva492M3c3FlrMqJRJlqFE2OTCj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7E0265E-C960-487F-88F1-5F9FC6D04DBB}">
  <a:tblStyle styleId="{A7E0265E-C960-487F-88F1-5F9FC6D04DBB}" styleName="Table_0">
    <a:wholeTbl>
      <a:tcTxStyle b="off" i="off">
        <a:font>
          <a:latin typeface="Arial"/>
          <a:ea typeface="Arial"/>
          <a:cs typeface="Aria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6E8EA"/>
          </a:solidFill>
        </a:fill>
      </a:tcStyle>
    </a:wholeTbl>
    <a:band1H>
      <a:tcTxStyle/>
      <a:tcStyle>
        <a:fill>
          <a:solidFill>
            <a:srgbClr val="CACED3"/>
          </a:solidFill>
        </a:fill>
      </a:tcStyle>
    </a:band1H>
    <a:band2H>
      <a:tcTxStyle/>
    </a:band2H>
    <a:band1V>
      <a:tcTxStyle/>
      <a:tcStyle>
        <a:fill>
          <a:solidFill>
            <a:srgbClr val="CACED3"/>
          </a:solidFill>
        </a:fill>
      </a:tcStyle>
    </a:band1V>
    <a:band2V>
      <a:tcTxStyle/>
    </a:band2V>
    <a:lastCol>
      <a:tcTxStyle b="on" i="off">
        <a:font>
          <a:latin typeface="Arial"/>
          <a:ea typeface="Arial"/>
          <a:cs typeface="Arial"/>
        </a:font>
        <a:schemeClr val="lt1"/>
      </a:tcTxStyle>
      <a:tcStyle>
        <a:fill>
          <a:solidFill>
            <a:schemeClr val="accent1"/>
          </a:solidFill>
        </a:fill>
      </a:tcStyle>
    </a:lastCol>
    <a:firstCol>
      <a:tcTxStyle b="on" i="off">
        <a:font>
          <a:latin typeface="Arial"/>
          <a:ea typeface="Arial"/>
          <a:cs typeface="Arial"/>
        </a:font>
        <a:schemeClr val="lt1"/>
      </a:tcTxStyle>
      <a:tcStyle>
        <a:fill>
          <a:solidFill>
            <a:schemeClr val="accent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Arial"/>
          <a:ea typeface="Arial"/>
          <a:cs typeface="Arial"/>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 styleId="{97EB06F7-87FA-499D-9F33-36903BD7C420}" styleName="Table_1">
    <a:wholeTbl>
      <a:tcTxStyle b="off" i="off">
        <a:font>
          <a:latin typeface="Arial"/>
          <a:ea typeface="Arial"/>
          <a:cs typeface="Arial"/>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0EA1F097-BC37-4CD7-B2AF-FEF22C3CD55E}" styleName="Table_2">
    <a:wholeTbl>
      <a:tcTxStyle b="off" i="off">
        <a:font>
          <a:latin typeface="Arial"/>
          <a:ea typeface="Arial"/>
          <a:cs typeface="Aria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chemeClr val="accent3"/>
          </a:solidFill>
        </a:fill>
      </a:tcStyle>
    </a:wholeTbl>
    <a:band1H>
      <a:tcTxStyle/>
      <a:tcStyle>
        <a:fill>
          <a:solidFill>
            <a:schemeClr val="accent3"/>
          </a:solidFill>
        </a:fill>
      </a:tcStyle>
    </a:band1H>
    <a:band2H>
      <a:tcTxStyle/>
    </a:band2H>
    <a:band1V>
      <a:tcTxStyle/>
      <a:tcStyle>
        <a:fill>
          <a:solidFill>
            <a:schemeClr val="accent3"/>
          </a:solidFill>
        </a:fill>
      </a:tcStyle>
    </a:band1V>
    <a:band2V>
      <a:tcTxStyle/>
    </a:band2V>
    <a:lastCol>
      <a:tcTxStyle b="on" i="off">
        <a:font>
          <a:latin typeface="Arial"/>
          <a:ea typeface="Arial"/>
          <a:cs typeface="Arial"/>
        </a:font>
        <a:schemeClr val="lt1"/>
      </a:tcTxStyle>
      <a:tcStyle>
        <a:fill>
          <a:solidFill>
            <a:schemeClr val="accent3"/>
          </a:solidFill>
        </a:fill>
      </a:tcStyle>
    </a:lastCol>
    <a:firstCol>
      <a:tcTxStyle b="on" i="off">
        <a:font>
          <a:latin typeface="Arial"/>
          <a:ea typeface="Arial"/>
          <a:cs typeface="Arial"/>
        </a:font>
        <a:schemeClr val="lt1"/>
      </a:tcTxStyle>
      <a:tcStyle>
        <a:fill>
          <a:solidFill>
            <a:schemeClr val="accent3"/>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sm" w="sm" type="none"/>
              <a:tailEnd len="sm" w="sm" type="none"/>
            </a:ln>
          </a:top>
        </a:tcBdr>
        <a:fill>
          <a:solidFill>
            <a:schemeClr val="accent3"/>
          </a:solidFill>
        </a:fill>
      </a:tcStyle>
    </a:lastRow>
    <a:seCell>
      <a:tcTxStyle/>
    </a:seCell>
    <a:swCell>
      <a:tcTxStyle/>
    </a:swCell>
    <a:firstRow>
      <a:tcTxStyle b="on" i="off">
        <a:font>
          <a:latin typeface="Arial"/>
          <a:ea typeface="Arial"/>
          <a:cs typeface="Arial"/>
        </a:font>
        <a:schemeClr val="lt1"/>
      </a:tcTxStyle>
      <a:tcStyle>
        <a:tcBdr>
          <a:bottom>
            <a:ln cap="flat" cmpd="sng" w="38100">
              <a:solidFill>
                <a:schemeClr val="lt1"/>
              </a:solidFill>
              <a:prstDash val="solid"/>
              <a:round/>
              <a:headEnd len="sm" w="sm" type="none"/>
              <a:tailEnd len="sm" w="sm" type="none"/>
            </a:ln>
          </a:bottom>
        </a:tcBdr>
        <a:fill>
          <a:solidFill>
            <a:schemeClr val="accent3"/>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336"/>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62" Type="http://schemas.openxmlformats.org/officeDocument/2006/relationships/slide" Target="slides/slide55.xml"/><Relationship Id="rId61" Type="http://schemas.openxmlformats.org/officeDocument/2006/relationships/slide" Target="slides/slide54.xml"/><Relationship Id="rId20" Type="http://schemas.openxmlformats.org/officeDocument/2006/relationships/slide" Target="slides/slide13.xml"/><Relationship Id="rId64" Type="http://schemas.openxmlformats.org/officeDocument/2006/relationships/slide" Target="slides/slide57.xml"/><Relationship Id="rId63" Type="http://schemas.openxmlformats.org/officeDocument/2006/relationships/slide" Target="slides/slide56.xml"/><Relationship Id="rId22" Type="http://schemas.openxmlformats.org/officeDocument/2006/relationships/slide" Target="slides/slide15.xml"/><Relationship Id="rId66" Type="http://schemas.openxmlformats.org/officeDocument/2006/relationships/slide" Target="slides/slide59.xml"/><Relationship Id="rId21" Type="http://schemas.openxmlformats.org/officeDocument/2006/relationships/slide" Target="slides/slide14.xml"/><Relationship Id="rId65" Type="http://schemas.openxmlformats.org/officeDocument/2006/relationships/slide" Target="slides/slide58.xml"/><Relationship Id="rId24" Type="http://schemas.openxmlformats.org/officeDocument/2006/relationships/slide" Target="slides/slide17.xml"/><Relationship Id="rId23" Type="http://schemas.openxmlformats.org/officeDocument/2006/relationships/slide" Target="slides/slide16.xml"/><Relationship Id="rId67" Type="http://customschemas.google.com/relationships/presentationmetadata" Target="metadata"/><Relationship Id="rId60" Type="http://schemas.openxmlformats.org/officeDocument/2006/relationships/slide" Target="slides/slide53.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slide" Target="slides/slide44.xml"/><Relationship Id="rId50" Type="http://schemas.openxmlformats.org/officeDocument/2006/relationships/slide" Target="slides/slide43.xml"/><Relationship Id="rId53" Type="http://schemas.openxmlformats.org/officeDocument/2006/relationships/slide" Target="slides/slide46.xml"/><Relationship Id="rId52" Type="http://schemas.openxmlformats.org/officeDocument/2006/relationships/slide" Target="slides/slide45.xml"/><Relationship Id="rId11" Type="http://schemas.openxmlformats.org/officeDocument/2006/relationships/slide" Target="slides/slide4.xml"/><Relationship Id="rId55" Type="http://schemas.openxmlformats.org/officeDocument/2006/relationships/slide" Target="slides/slide48.xml"/><Relationship Id="rId10" Type="http://schemas.openxmlformats.org/officeDocument/2006/relationships/slide" Target="slides/slide3.xml"/><Relationship Id="rId54" Type="http://schemas.openxmlformats.org/officeDocument/2006/relationships/slide" Target="slides/slide47.xml"/><Relationship Id="rId13" Type="http://schemas.openxmlformats.org/officeDocument/2006/relationships/slide" Target="slides/slide6.xml"/><Relationship Id="rId57" Type="http://schemas.openxmlformats.org/officeDocument/2006/relationships/slide" Target="slides/slide50.xml"/><Relationship Id="rId12" Type="http://schemas.openxmlformats.org/officeDocument/2006/relationships/slide" Target="slides/slide5.xml"/><Relationship Id="rId56" Type="http://schemas.openxmlformats.org/officeDocument/2006/relationships/slide" Target="slides/slide49.xml"/><Relationship Id="rId15" Type="http://schemas.openxmlformats.org/officeDocument/2006/relationships/slide" Target="slides/slide8.xml"/><Relationship Id="rId59" Type="http://schemas.openxmlformats.org/officeDocument/2006/relationships/slide" Target="slides/slide52.xml"/><Relationship Id="rId14" Type="http://schemas.openxmlformats.org/officeDocument/2006/relationships/slide" Target="slides/slide7.xml"/><Relationship Id="rId58" Type="http://schemas.openxmlformats.org/officeDocument/2006/relationships/slide" Target="slides/slide51.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1" name="Google Shape;331;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Cisco Networking Academy Program</a:t>
            </a:r>
            <a:endParaRPr/>
          </a:p>
          <a:p>
            <a:pPr indent="0" lvl="0" marL="0" rtl="0" algn="l">
              <a:spcBef>
                <a:spcPts val="0"/>
              </a:spcBef>
              <a:spcAft>
                <a:spcPts val="0"/>
              </a:spcAft>
              <a:buNone/>
            </a:pPr>
            <a:r>
              <a:rPr lang="en-US"/>
              <a:t>Introduction to Networks v7.0 (ITN)</a:t>
            </a:r>
            <a:endParaRPr/>
          </a:p>
          <a:p>
            <a:pPr indent="0" lvl="0" marL="0" rtl="0" algn="l">
              <a:spcBef>
                <a:spcPts val="0"/>
              </a:spcBef>
              <a:spcAft>
                <a:spcPts val="0"/>
              </a:spcAft>
              <a:buNone/>
            </a:pPr>
            <a:r>
              <a:rPr lang="en-US"/>
              <a:t>Module 12: IPv6 Addressing</a:t>
            </a:r>
            <a:endParaRPr/>
          </a:p>
          <a:p>
            <a:pPr indent="0" lvl="0" marL="0" rtl="0" algn="l">
              <a:spcBef>
                <a:spcPts val="0"/>
              </a:spcBef>
              <a:spcAft>
                <a:spcPts val="0"/>
              </a:spcAft>
              <a:buNone/>
            </a:pPr>
            <a:r>
              <a:t/>
            </a:r>
            <a:endParaRPr/>
          </a:p>
        </p:txBody>
      </p:sp>
      <p:sp>
        <p:nvSpPr>
          <p:cNvPr id="332" name="Google Shape;332;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7" name="Google Shape;397;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12 – IPv6 Addressing</a:t>
            </a:r>
            <a:endParaRPr/>
          </a:p>
          <a:p>
            <a:pPr indent="0" lvl="0" marL="0" rtl="0" algn="l">
              <a:spcBef>
                <a:spcPts val="0"/>
              </a:spcBef>
              <a:spcAft>
                <a:spcPts val="0"/>
              </a:spcAft>
              <a:buNone/>
            </a:pPr>
            <a:r>
              <a:rPr lang="en-US"/>
              <a:t>12.2 – IPv6 Address Representation</a:t>
            </a:r>
            <a:endParaRPr/>
          </a:p>
          <a:p>
            <a:pPr indent="0" lvl="0" marL="0" rtl="0" algn="l">
              <a:spcBef>
                <a:spcPts val="0"/>
              </a:spcBef>
              <a:spcAft>
                <a:spcPts val="0"/>
              </a:spcAft>
              <a:buNone/>
            </a:pPr>
            <a:r>
              <a:rPr lang="en-US"/>
              <a:t>12.2.2 – Rule 2 – Double Colon</a:t>
            </a:r>
            <a:endParaRPr/>
          </a:p>
          <a:p>
            <a:pPr indent="0" lvl="0" marL="0" rtl="0" algn="l">
              <a:spcBef>
                <a:spcPts val="0"/>
              </a:spcBef>
              <a:spcAft>
                <a:spcPts val="0"/>
              </a:spcAft>
              <a:buNone/>
            </a:pPr>
            <a:r>
              <a:rPr lang="en-US"/>
              <a:t>12.2.4 – Activity – IPv6 Address Representation</a:t>
            </a:r>
            <a:endParaRPr/>
          </a:p>
        </p:txBody>
      </p:sp>
      <p:sp>
        <p:nvSpPr>
          <p:cNvPr id="398" name="Google Shape;398;p1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5" name="Google Shape;405;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n-US"/>
              <a:t>12-IPv6 Addressing</a:t>
            </a:r>
            <a:endParaRPr/>
          </a:p>
          <a:p>
            <a:pPr indent="0" lvl="0" marL="0" marR="0" rtl="0" algn="l">
              <a:lnSpc>
                <a:spcPct val="100000"/>
              </a:lnSpc>
              <a:spcBef>
                <a:spcPts val="0"/>
              </a:spcBef>
              <a:spcAft>
                <a:spcPts val="0"/>
              </a:spcAft>
              <a:buClr>
                <a:schemeClr val="dk1"/>
              </a:buClr>
              <a:buSzPts val="1200"/>
              <a:buFont typeface="Calibri"/>
              <a:buNone/>
            </a:pPr>
            <a:r>
              <a:rPr lang="en-US"/>
              <a:t>12.2 IPv4 Address Types</a:t>
            </a:r>
            <a:endParaRPr/>
          </a:p>
          <a:p>
            <a:pPr indent="0" lvl="0" marL="0" rtl="0" algn="l">
              <a:spcBef>
                <a:spcPts val="0"/>
              </a:spcBef>
              <a:spcAft>
                <a:spcPts val="0"/>
              </a:spcAft>
              <a:buNone/>
            </a:pPr>
            <a:r>
              <a:t/>
            </a:r>
            <a:endParaRPr/>
          </a:p>
        </p:txBody>
      </p:sp>
      <p:sp>
        <p:nvSpPr>
          <p:cNvPr id="406" name="Google Shape;406;p1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1" name="Google Shape;411;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12 – IPv6 Addressing</a:t>
            </a:r>
            <a:endParaRPr/>
          </a:p>
          <a:p>
            <a:pPr indent="0" lvl="0" marL="0" rtl="0" algn="l">
              <a:spcBef>
                <a:spcPts val="0"/>
              </a:spcBef>
              <a:spcAft>
                <a:spcPts val="0"/>
              </a:spcAft>
              <a:buNone/>
            </a:pPr>
            <a:r>
              <a:rPr lang="en-US"/>
              <a:t>12.3 – IPv6 Address Types</a:t>
            </a:r>
            <a:endParaRPr/>
          </a:p>
          <a:p>
            <a:pPr indent="0" lvl="0" marL="0" rtl="0" algn="l">
              <a:spcBef>
                <a:spcPts val="0"/>
              </a:spcBef>
              <a:spcAft>
                <a:spcPts val="0"/>
              </a:spcAft>
              <a:buNone/>
            </a:pPr>
            <a:r>
              <a:rPr lang="en-US"/>
              <a:t>12.3.1 – Unicast, Multicast, Anycast</a:t>
            </a:r>
            <a:endParaRPr/>
          </a:p>
        </p:txBody>
      </p:sp>
      <p:sp>
        <p:nvSpPr>
          <p:cNvPr id="412" name="Google Shape;412;p1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8" name="Google Shape;418;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6" name="Google Shape;446;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12 – IPv6 Addressing</a:t>
            </a:r>
            <a:endParaRPr/>
          </a:p>
          <a:p>
            <a:pPr indent="0" lvl="0" marL="0" rtl="0" algn="l">
              <a:spcBef>
                <a:spcPts val="0"/>
              </a:spcBef>
              <a:spcAft>
                <a:spcPts val="0"/>
              </a:spcAft>
              <a:buNone/>
            </a:pPr>
            <a:r>
              <a:rPr lang="en-US"/>
              <a:t>12.3 – IPv6 Address Types</a:t>
            </a:r>
            <a:endParaRPr/>
          </a:p>
          <a:p>
            <a:pPr indent="0" lvl="0" marL="0" rtl="0" algn="l">
              <a:spcBef>
                <a:spcPts val="0"/>
              </a:spcBef>
              <a:spcAft>
                <a:spcPts val="0"/>
              </a:spcAft>
              <a:buNone/>
            </a:pPr>
            <a:r>
              <a:rPr lang="en-US"/>
              <a:t>12.3.2 – IPv6 Prefix Length</a:t>
            </a:r>
            <a:endParaRPr/>
          </a:p>
        </p:txBody>
      </p:sp>
      <p:sp>
        <p:nvSpPr>
          <p:cNvPr id="447" name="Google Shape;447;p1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55" name="Google Shape;455;p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12 – IPv6 Addressing</a:t>
            </a:r>
            <a:endParaRPr/>
          </a:p>
          <a:p>
            <a:pPr indent="0" lvl="0" marL="0" rtl="0" algn="l">
              <a:spcBef>
                <a:spcPts val="0"/>
              </a:spcBef>
              <a:spcAft>
                <a:spcPts val="0"/>
              </a:spcAft>
              <a:buNone/>
            </a:pPr>
            <a:r>
              <a:rPr lang="en-US"/>
              <a:t>12.3 – IPv6 Address Types</a:t>
            </a:r>
            <a:endParaRPr/>
          </a:p>
          <a:p>
            <a:pPr indent="0" lvl="0" marL="0" rtl="0" algn="l">
              <a:spcBef>
                <a:spcPts val="0"/>
              </a:spcBef>
              <a:spcAft>
                <a:spcPts val="0"/>
              </a:spcAft>
              <a:buNone/>
            </a:pPr>
            <a:r>
              <a:rPr lang="en-US"/>
              <a:t>12.3.3 – Types of IPv6 unicast Addresses</a:t>
            </a:r>
            <a:endParaRPr/>
          </a:p>
        </p:txBody>
      </p:sp>
      <p:sp>
        <p:nvSpPr>
          <p:cNvPr id="456" name="Google Shape;456;p1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3" name="Google Shape;463;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9" name="Google Shape;469;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5" name="Google Shape;475;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82" name="Google Shape;482;p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12 – IPv6 Addressing</a:t>
            </a:r>
            <a:endParaRPr/>
          </a:p>
          <a:p>
            <a:pPr indent="0" lvl="0" marL="0" rtl="0" algn="l">
              <a:spcBef>
                <a:spcPts val="0"/>
              </a:spcBef>
              <a:spcAft>
                <a:spcPts val="0"/>
              </a:spcAft>
              <a:buNone/>
            </a:pPr>
            <a:r>
              <a:rPr lang="en-US"/>
              <a:t>12.3 – IPv6 Address Types</a:t>
            </a:r>
            <a:endParaRPr/>
          </a:p>
          <a:p>
            <a:pPr indent="0" lvl="0" marL="0" rtl="0" algn="l">
              <a:spcBef>
                <a:spcPts val="0"/>
              </a:spcBef>
              <a:spcAft>
                <a:spcPts val="0"/>
              </a:spcAft>
              <a:buNone/>
            </a:pPr>
            <a:r>
              <a:rPr lang="en-US"/>
              <a:t>12.3.4 – A Note About the Unique Local Address</a:t>
            </a:r>
            <a:endParaRPr/>
          </a:p>
        </p:txBody>
      </p:sp>
      <p:sp>
        <p:nvSpPr>
          <p:cNvPr id="483" name="Google Shape;483;p1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p2:notes"/>
          <p:cNvSpPr txBox="1"/>
          <p:nvPr/>
        </p:nvSpPr>
        <p:spPr>
          <a:xfrm>
            <a:off x="5929313" y="8680450"/>
            <a:ext cx="812800" cy="287338"/>
          </a:xfrm>
          <a:prstGeom prst="rect">
            <a:avLst/>
          </a:prstGeom>
          <a:noFill/>
          <a:ln>
            <a:noFill/>
          </a:ln>
        </p:spPr>
        <p:txBody>
          <a:bodyPr anchorCtr="0" anchor="b" bIns="0" lIns="18800" spcFirstLastPara="1" rIns="18800" wrap="square" tIns="0">
            <a:noAutofit/>
          </a:bodyPr>
          <a:lstStyle/>
          <a:p>
            <a:pPr indent="0" lvl="0" marL="0" marR="0" rtl="0" algn="r">
              <a:spcBef>
                <a:spcPts val="0"/>
              </a:spcBef>
              <a:spcAft>
                <a:spcPts val="0"/>
              </a:spcAft>
              <a:buNone/>
            </a:pPr>
            <a:fld id="{00000000-1234-1234-1234-123412341234}" type="slidenum">
              <a:rPr b="0" lang="en-US" sz="800">
                <a:solidFill>
                  <a:srgbClr val="000000"/>
                </a:solidFill>
                <a:latin typeface="Arial"/>
                <a:ea typeface="Arial"/>
                <a:cs typeface="Arial"/>
                <a:sym typeface="Arial"/>
              </a:rPr>
              <a:t>‹#›</a:t>
            </a:fld>
            <a:endParaRPr b="0" sz="800">
              <a:solidFill>
                <a:srgbClr val="000000"/>
              </a:solidFill>
              <a:latin typeface="Arial"/>
              <a:ea typeface="Arial"/>
              <a:cs typeface="Arial"/>
              <a:sym typeface="Arial"/>
            </a:endParaRPr>
          </a:p>
        </p:txBody>
      </p:sp>
      <p:sp>
        <p:nvSpPr>
          <p:cNvPr id="338" name="Google Shape;338;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39" name="Google Shape;339;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rPr lang="en-US"/>
              <a:t>12- IPv6 Addressing</a:t>
            </a:r>
            <a:endParaRPr/>
          </a:p>
          <a:p>
            <a:pPr indent="0" lvl="0" marL="0" rtl="0" algn="l">
              <a:spcBef>
                <a:spcPts val="0"/>
              </a:spcBef>
              <a:spcAft>
                <a:spcPts val="0"/>
              </a:spcAft>
              <a:buClr>
                <a:schemeClr val="dk1"/>
              </a:buClr>
              <a:buSzPts val="1200"/>
              <a:buFont typeface="Calibri"/>
              <a:buNone/>
            </a:pPr>
            <a:r>
              <a:rPr lang="en-US"/>
              <a:t>12.0.2 What will I learn to do in this module</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90" name="Google Shape;490;p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12 – IPv6 Addressing</a:t>
            </a:r>
            <a:endParaRPr/>
          </a:p>
          <a:p>
            <a:pPr indent="0" lvl="0" marL="0" rtl="0" algn="l">
              <a:spcBef>
                <a:spcPts val="0"/>
              </a:spcBef>
              <a:spcAft>
                <a:spcPts val="0"/>
              </a:spcAft>
              <a:buNone/>
            </a:pPr>
            <a:r>
              <a:rPr lang="en-US"/>
              <a:t>12.3 – IPv6 Address Types</a:t>
            </a:r>
            <a:endParaRPr/>
          </a:p>
          <a:p>
            <a:pPr indent="0" lvl="0" marL="0" rtl="0" algn="l">
              <a:spcBef>
                <a:spcPts val="0"/>
              </a:spcBef>
              <a:spcAft>
                <a:spcPts val="0"/>
              </a:spcAft>
              <a:buNone/>
            </a:pPr>
            <a:r>
              <a:rPr lang="en-US"/>
              <a:t>12.3.5 – IPv6 GUA</a:t>
            </a:r>
            <a:endParaRPr/>
          </a:p>
        </p:txBody>
      </p:sp>
      <p:sp>
        <p:nvSpPr>
          <p:cNvPr id="491" name="Google Shape;491;p2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98" name="Google Shape;498;p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499" name="Google Shape;499;p2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800"/>
              <a:buFont typeface="Arial"/>
              <a:buNone/>
            </a:pPr>
            <a:fld id="{00000000-1234-1234-1234-123412341234}" type="slidenum">
              <a:rPr b="0" i="0" lang="en-US" sz="800" u="none" cap="none" strike="noStrike">
                <a:solidFill>
                  <a:srgbClr val="000000"/>
                </a:solidFill>
                <a:latin typeface="Arial"/>
                <a:ea typeface="Arial"/>
                <a:cs typeface="Arial"/>
                <a:sym typeface="Arial"/>
              </a:rPr>
              <a:t>‹#›</a:t>
            </a:fld>
            <a:endParaRPr b="0" i="0" sz="800" u="none" cap="none" strike="noStrike">
              <a:solidFill>
                <a:srgbClr val="000000"/>
              </a:solidFill>
              <a:latin typeface="Arial"/>
              <a:ea typeface="Arial"/>
              <a:cs typeface="Arial"/>
              <a:sym typeface="Aria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6" name="Google Shape;506;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9" name="Shape 529"/>
        <p:cNvGrpSpPr/>
        <p:nvPr/>
      </p:nvGrpSpPr>
      <p:grpSpPr>
        <a:xfrm>
          <a:off x="0" y="0"/>
          <a:ext cx="0" cy="0"/>
          <a:chOff x="0" y="0"/>
          <a:chExt cx="0" cy="0"/>
        </a:xfrm>
      </p:grpSpPr>
      <p:sp>
        <p:nvSpPr>
          <p:cNvPr id="530" name="Google Shape;530;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31" name="Google Shape;531;p2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12 – IPv6 Addressing</a:t>
            </a:r>
            <a:endParaRPr/>
          </a:p>
          <a:p>
            <a:pPr indent="0" lvl="0" marL="0" rtl="0" algn="l">
              <a:spcBef>
                <a:spcPts val="0"/>
              </a:spcBef>
              <a:spcAft>
                <a:spcPts val="0"/>
              </a:spcAft>
              <a:buNone/>
            </a:pPr>
            <a:r>
              <a:rPr lang="en-US"/>
              <a:t>12.3 – IPv6 Address Types</a:t>
            </a:r>
            <a:endParaRPr/>
          </a:p>
          <a:p>
            <a:pPr indent="0" lvl="0" marL="0" rtl="0" algn="l">
              <a:spcBef>
                <a:spcPts val="0"/>
              </a:spcBef>
              <a:spcAft>
                <a:spcPts val="0"/>
              </a:spcAft>
              <a:buNone/>
            </a:pPr>
            <a:r>
              <a:rPr lang="en-US"/>
              <a:t>12.3.5 – IPv6 GUA Structure</a:t>
            </a:r>
            <a:endParaRPr/>
          </a:p>
        </p:txBody>
      </p:sp>
      <p:sp>
        <p:nvSpPr>
          <p:cNvPr id="532" name="Google Shape;532;p2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7" name="Shape 537"/>
        <p:cNvGrpSpPr/>
        <p:nvPr/>
      </p:nvGrpSpPr>
      <p:grpSpPr>
        <a:xfrm>
          <a:off x="0" y="0"/>
          <a:ext cx="0" cy="0"/>
          <a:chOff x="0" y="0"/>
          <a:chExt cx="0" cy="0"/>
        </a:xfrm>
      </p:grpSpPr>
      <p:sp>
        <p:nvSpPr>
          <p:cNvPr id="538" name="Google Shape;538;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39" name="Google Shape;539;p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12 – IPv6 Addressing</a:t>
            </a:r>
            <a:endParaRPr/>
          </a:p>
          <a:p>
            <a:pPr indent="0" lvl="0" marL="0" rtl="0" algn="l">
              <a:spcBef>
                <a:spcPts val="0"/>
              </a:spcBef>
              <a:spcAft>
                <a:spcPts val="0"/>
              </a:spcAft>
              <a:buNone/>
            </a:pPr>
            <a:r>
              <a:rPr lang="en-US"/>
              <a:t>12.3 – IPv6 Address Types</a:t>
            </a:r>
            <a:endParaRPr/>
          </a:p>
          <a:p>
            <a:pPr indent="0" lvl="0" marL="0" rtl="0" algn="l">
              <a:spcBef>
                <a:spcPts val="0"/>
              </a:spcBef>
              <a:spcAft>
                <a:spcPts val="0"/>
              </a:spcAft>
              <a:buNone/>
            </a:pPr>
            <a:r>
              <a:rPr lang="en-US"/>
              <a:t>12.3.6 – IPv6 LLA</a:t>
            </a:r>
            <a:endParaRPr/>
          </a:p>
          <a:p>
            <a:pPr indent="0" lvl="0" marL="0" rtl="0" algn="l">
              <a:spcBef>
                <a:spcPts val="0"/>
              </a:spcBef>
              <a:spcAft>
                <a:spcPts val="0"/>
              </a:spcAft>
              <a:buNone/>
            </a:pPr>
            <a:r>
              <a:rPr lang="en-US"/>
              <a:t>12.3.7 – Check Your Understanding – IPv6 Address Types</a:t>
            </a:r>
            <a:endParaRPr/>
          </a:p>
        </p:txBody>
      </p:sp>
      <p:sp>
        <p:nvSpPr>
          <p:cNvPr id="540" name="Google Shape;540;p2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5" name="Shape 545"/>
        <p:cNvGrpSpPr/>
        <p:nvPr/>
      </p:nvGrpSpPr>
      <p:grpSpPr>
        <a:xfrm>
          <a:off x="0" y="0"/>
          <a:ext cx="0" cy="0"/>
          <a:chOff x="0" y="0"/>
          <a:chExt cx="0" cy="0"/>
        </a:xfrm>
      </p:grpSpPr>
      <p:sp>
        <p:nvSpPr>
          <p:cNvPr id="546" name="Google Shape;546;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47" name="Google Shape;547;p2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n-US"/>
              <a:t>12-IPv6 Addressing</a:t>
            </a:r>
            <a:endParaRPr/>
          </a:p>
          <a:p>
            <a:pPr indent="0" lvl="0" marL="0" marR="0" rtl="0" algn="l">
              <a:lnSpc>
                <a:spcPct val="100000"/>
              </a:lnSpc>
              <a:spcBef>
                <a:spcPts val="0"/>
              </a:spcBef>
              <a:spcAft>
                <a:spcPts val="0"/>
              </a:spcAft>
              <a:buClr>
                <a:schemeClr val="dk1"/>
              </a:buClr>
              <a:buSzPts val="1200"/>
              <a:buFont typeface="Calibri"/>
              <a:buNone/>
            </a:pPr>
            <a:r>
              <a:rPr lang="en-US"/>
              <a:t>12.4- GUA and LLA Static Configuration</a:t>
            </a:r>
            <a:endParaRPr/>
          </a:p>
        </p:txBody>
      </p:sp>
      <p:sp>
        <p:nvSpPr>
          <p:cNvPr id="548" name="Google Shape;548;p2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1" name="Shape 551"/>
        <p:cNvGrpSpPr/>
        <p:nvPr/>
      </p:nvGrpSpPr>
      <p:grpSpPr>
        <a:xfrm>
          <a:off x="0" y="0"/>
          <a:ext cx="0" cy="0"/>
          <a:chOff x="0" y="0"/>
          <a:chExt cx="0" cy="0"/>
        </a:xfrm>
      </p:grpSpPr>
      <p:sp>
        <p:nvSpPr>
          <p:cNvPr id="552" name="Google Shape;552;p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53" name="Google Shape;553;p2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12 – IPv6 Addressing</a:t>
            </a:r>
            <a:endParaRPr/>
          </a:p>
          <a:p>
            <a:pPr indent="0" lvl="0" marL="0" rtl="0" algn="l">
              <a:spcBef>
                <a:spcPts val="0"/>
              </a:spcBef>
              <a:spcAft>
                <a:spcPts val="0"/>
              </a:spcAft>
              <a:buNone/>
            </a:pPr>
            <a:r>
              <a:rPr lang="en-US"/>
              <a:t>12.4 – GUA and LLA Static Configuration</a:t>
            </a:r>
            <a:endParaRPr/>
          </a:p>
          <a:p>
            <a:pPr indent="0" lvl="0" marL="0" rtl="0" algn="l">
              <a:spcBef>
                <a:spcPts val="0"/>
              </a:spcBef>
              <a:spcAft>
                <a:spcPts val="0"/>
              </a:spcAft>
              <a:buNone/>
            </a:pPr>
            <a:r>
              <a:rPr lang="en-US"/>
              <a:t>12.4.1 – Static GUA Configuration on a Router</a:t>
            </a:r>
            <a:endParaRPr/>
          </a:p>
        </p:txBody>
      </p:sp>
      <p:sp>
        <p:nvSpPr>
          <p:cNvPr id="554" name="Google Shape;554;p2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9" name="Shape 559"/>
        <p:cNvGrpSpPr/>
        <p:nvPr/>
      </p:nvGrpSpPr>
      <p:grpSpPr>
        <a:xfrm>
          <a:off x="0" y="0"/>
          <a:ext cx="0" cy="0"/>
          <a:chOff x="0" y="0"/>
          <a:chExt cx="0" cy="0"/>
        </a:xfrm>
      </p:grpSpPr>
      <p:sp>
        <p:nvSpPr>
          <p:cNvPr id="560" name="Google Shape;560;p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61" name="Google Shape;561;p2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12 – IPv6 Addressing</a:t>
            </a:r>
            <a:endParaRPr/>
          </a:p>
          <a:p>
            <a:pPr indent="0" lvl="0" marL="0" rtl="0" algn="l">
              <a:spcBef>
                <a:spcPts val="0"/>
              </a:spcBef>
              <a:spcAft>
                <a:spcPts val="0"/>
              </a:spcAft>
              <a:buNone/>
            </a:pPr>
            <a:r>
              <a:rPr lang="en-US"/>
              <a:t>12.4 – GUA and LLA Static Configuration</a:t>
            </a:r>
            <a:endParaRPr/>
          </a:p>
          <a:p>
            <a:pPr indent="0" lvl="0" marL="0" rtl="0" algn="l">
              <a:spcBef>
                <a:spcPts val="0"/>
              </a:spcBef>
              <a:spcAft>
                <a:spcPts val="0"/>
              </a:spcAft>
              <a:buNone/>
            </a:pPr>
            <a:r>
              <a:rPr lang="en-US"/>
              <a:t>12.4.2 – Static GUA Configuration on a Windows Host</a:t>
            </a:r>
            <a:endParaRPr/>
          </a:p>
        </p:txBody>
      </p:sp>
      <p:sp>
        <p:nvSpPr>
          <p:cNvPr id="562" name="Google Shape;562;p2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8" name="Shape 568"/>
        <p:cNvGrpSpPr/>
        <p:nvPr/>
      </p:nvGrpSpPr>
      <p:grpSpPr>
        <a:xfrm>
          <a:off x="0" y="0"/>
          <a:ext cx="0" cy="0"/>
          <a:chOff x="0" y="0"/>
          <a:chExt cx="0" cy="0"/>
        </a:xfrm>
      </p:grpSpPr>
      <p:sp>
        <p:nvSpPr>
          <p:cNvPr id="569" name="Google Shape;569;p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70" name="Google Shape;570;p2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12 – IPv6 Addressing</a:t>
            </a:r>
            <a:endParaRPr/>
          </a:p>
          <a:p>
            <a:pPr indent="0" lvl="0" marL="0" rtl="0" algn="l">
              <a:spcBef>
                <a:spcPts val="0"/>
              </a:spcBef>
              <a:spcAft>
                <a:spcPts val="0"/>
              </a:spcAft>
              <a:buNone/>
            </a:pPr>
            <a:r>
              <a:rPr lang="en-US"/>
              <a:t>12.4 – GUA and LLA Static Configuration</a:t>
            </a:r>
            <a:endParaRPr/>
          </a:p>
          <a:p>
            <a:pPr indent="0" lvl="0" marL="0" rtl="0" algn="l">
              <a:spcBef>
                <a:spcPts val="0"/>
              </a:spcBef>
              <a:spcAft>
                <a:spcPts val="0"/>
              </a:spcAft>
              <a:buNone/>
            </a:pPr>
            <a:r>
              <a:rPr lang="en-US"/>
              <a:t>12.4.3 – Static GUA Configuration of a Link-Local Unicast Address</a:t>
            </a:r>
            <a:endParaRPr/>
          </a:p>
          <a:p>
            <a:pPr indent="0" lvl="0" marL="0" rtl="0" algn="l">
              <a:spcBef>
                <a:spcPts val="0"/>
              </a:spcBef>
              <a:spcAft>
                <a:spcPts val="0"/>
              </a:spcAft>
              <a:buNone/>
            </a:pPr>
            <a:r>
              <a:rPr lang="en-US"/>
              <a:t>12.4.4 – Syntax Checker – GUA and LLA Static Configuration</a:t>
            </a:r>
            <a:endParaRPr/>
          </a:p>
        </p:txBody>
      </p:sp>
      <p:sp>
        <p:nvSpPr>
          <p:cNvPr id="571" name="Google Shape;571;p2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7" name="Shape 577"/>
        <p:cNvGrpSpPr/>
        <p:nvPr/>
      </p:nvGrpSpPr>
      <p:grpSpPr>
        <a:xfrm>
          <a:off x="0" y="0"/>
          <a:ext cx="0" cy="0"/>
          <a:chOff x="0" y="0"/>
          <a:chExt cx="0" cy="0"/>
        </a:xfrm>
      </p:grpSpPr>
      <p:sp>
        <p:nvSpPr>
          <p:cNvPr id="578" name="Google Shape;578;p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79" name="Google Shape;579;p2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n-US"/>
              <a:t>12-IPv6 Addressing</a:t>
            </a:r>
            <a:endParaRPr/>
          </a:p>
          <a:p>
            <a:pPr indent="0" lvl="0" marL="0" marR="0" rtl="0" algn="l">
              <a:lnSpc>
                <a:spcPct val="100000"/>
              </a:lnSpc>
              <a:spcBef>
                <a:spcPts val="0"/>
              </a:spcBef>
              <a:spcAft>
                <a:spcPts val="0"/>
              </a:spcAft>
              <a:buClr>
                <a:schemeClr val="dk1"/>
              </a:buClr>
              <a:buSzPts val="1200"/>
              <a:buFont typeface="Calibri"/>
              <a:buNone/>
            </a:pPr>
            <a:r>
              <a:rPr lang="en-US"/>
              <a:t>12.5 IPv4 Dynamic Addressing for IPv6 GUAs</a:t>
            </a:r>
            <a:endParaRPr/>
          </a:p>
          <a:p>
            <a:pPr indent="0" lvl="0" marL="0" rtl="0" algn="l">
              <a:spcBef>
                <a:spcPts val="0"/>
              </a:spcBef>
              <a:spcAft>
                <a:spcPts val="0"/>
              </a:spcAft>
              <a:buClr>
                <a:schemeClr val="dk1"/>
              </a:buClr>
              <a:buSzPts val="1200"/>
              <a:buFont typeface="Calibri"/>
              <a:buNone/>
            </a:pPr>
            <a:r>
              <a:t/>
            </a:r>
            <a:endParaRPr/>
          </a:p>
        </p:txBody>
      </p:sp>
      <p:sp>
        <p:nvSpPr>
          <p:cNvPr id="580" name="Google Shape;580;p2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p3:notes"/>
          <p:cNvSpPr txBox="1"/>
          <p:nvPr/>
        </p:nvSpPr>
        <p:spPr>
          <a:xfrm>
            <a:off x="5929313" y="8680450"/>
            <a:ext cx="812800" cy="287338"/>
          </a:xfrm>
          <a:prstGeom prst="rect">
            <a:avLst/>
          </a:prstGeom>
          <a:noFill/>
          <a:ln>
            <a:noFill/>
          </a:ln>
        </p:spPr>
        <p:txBody>
          <a:bodyPr anchorCtr="0" anchor="b" bIns="0" lIns="18800" spcFirstLastPara="1" rIns="18800" wrap="square" tIns="0">
            <a:noAutofit/>
          </a:bodyPr>
          <a:lstStyle/>
          <a:p>
            <a:pPr indent="0" lvl="0" marL="0" marR="0" rtl="0" algn="r">
              <a:spcBef>
                <a:spcPts val="0"/>
              </a:spcBef>
              <a:spcAft>
                <a:spcPts val="0"/>
              </a:spcAft>
              <a:buNone/>
            </a:pPr>
            <a:fld id="{00000000-1234-1234-1234-123412341234}" type="slidenum">
              <a:rPr b="0" lang="en-US" sz="800">
                <a:solidFill>
                  <a:srgbClr val="000000"/>
                </a:solidFill>
                <a:latin typeface="Arial"/>
                <a:ea typeface="Arial"/>
                <a:cs typeface="Arial"/>
                <a:sym typeface="Arial"/>
              </a:rPr>
              <a:t>‹#›</a:t>
            </a:fld>
            <a:endParaRPr b="0" sz="800">
              <a:solidFill>
                <a:srgbClr val="000000"/>
              </a:solidFill>
              <a:latin typeface="Arial"/>
              <a:ea typeface="Arial"/>
              <a:cs typeface="Arial"/>
              <a:sym typeface="Arial"/>
            </a:endParaRPr>
          </a:p>
        </p:txBody>
      </p:sp>
      <p:sp>
        <p:nvSpPr>
          <p:cNvPr id="346" name="Google Shape;346;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47" name="Google Shape;347;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rPr lang="en-US"/>
              <a:t>12- IPv6 Addressing</a:t>
            </a:r>
            <a:endParaRPr/>
          </a:p>
          <a:p>
            <a:pPr indent="0" lvl="0" marL="0" rtl="0" algn="l">
              <a:spcBef>
                <a:spcPts val="0"/>
              </a:spcBef>
              <a:spcAft>
                <a:spcPts val="0"/>
              </a:spcAft>
              <a:buClr>
                <a:schemeClr val="dk1"/>
              </a:buClr>
              <a:buSzPts val="1200"/>
              <a:buFont typeface="Calibri"/>
              <a:buNone/>
            </a:pPr>
            <a:r>
              <a:rPr lang="en-US"/>
              <a:t>12.0.2 What will I learn to do in this module</a:t>
            </a:r>
            <a:endParaRPr/>
          </a:p>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3" name="Shape 583"/>
        <p:cNvGrpSpPr/>
        <p:nvPr/>
      </p:nvGrpSpPr>
      <p:grpSpPr>
        <a:xfrm>
          <a:off x="0" y="0"/>
          <a:ext cx="0" cy="0"/>
          <a:chOff x="0" y="0"/>
          <a:chExt cx="0" cy="0"/>
        </a:xfrm>
      </p:grpSpPr>
      <p:sp>
        <p:nvSpPr>
          <p:cNvPr id="584" name="Google Shape;584;p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85" name="Google Shape;585;p3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12 – IPv6 Addressing</a:t>
            </a:r>
            <a:endParaRPr/>
          </a:p>
          <a:p>
            <a:pPr indent="0" lvl="0" marL="0" rtl="0" algn="l">
              <a:spcBef>
                <a:spcPts val="0"/>
              </a:spcBef>
              <a:spcAft>
                <a:spcPts val="0"/>
              </a:spcAft>
              <a:buNone/>
            </a:pPr>
            <a:r>
              <a:rPr lang="en-US"/>
              <a:t>12.5 – Dynamic Addressing for IPv6 GUAs</a:t>
            </a:r>
            <a:endParaRPr/>
          </a:p>
          <a:p>
            <a:pPr indent="0" lvl="0" marL="0" rtl="0" algn="l">
              <a:spcBef>
                <a:spcPts val="0"/>
              </a:spcBef>
              <a:spcAft>
                <a:spcPts val="0"/>
              </a:spcAft>
              <a:buNone/>
            </a:pPr>
            <a:r>
              <a:rPr lang="en-US"/>
              <a:t>12.5.1 – RS and RA Messages</a:t>
            </a:r>
            <a:endParaRPr/>
          </a:p>
        </p:txBody>
      </p:sp>
      <p:sp>
        <p:nvSpPr>
          <p:cNvPr id="586" name="Google Shape;586;p3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0" name="Shape 590"/>
        <p:cNvGrpSpPr/>
        <p:nvPr/>
      </p:nvGrpSpPr>
      <p:grpSpPr>
        <a:xfrm>
          <a:off x="0" y="0"/>
          <a:ext cx="0" cy="0"/>
          <a:chOff x="0" y="0"/>
          <a:chExt cx="0" cy="0"/>
        </a:xfrm>
      </p:grpSpPr>
      <p:sp>
        <p:nvSpPr>
          <p:cNvPr id="591" name="Google Shape;591;p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92" name="Google Shape;592;p3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12 – IPv6 Addressing</a:t>
            </a:r>
            <a:endParaRPr/>
          </a:p>
          <a:p>
            <a:pPr indent="0" lvl="0" marL="0" rtl="0" algn="l">
              <a:spcBef>
                <a:spcPts val="0"/>
              </a:spcBef>
              <a:spcAft>
                <a:spcPts val="0"/>
              </a:spcAft>
              <a:buNone/>
            </a:pPr>
            <a:r>
              <a:rPr lang="en-US"/>
              <a:t>12.5 – Dynamic Addressing for IPv6 GUAs</a:t>
            </a:r>
            <a:endParaRPr/>
          </a:p>
          <a:p>
            <a:pPr indent="0" lvl="0" marL="0" rtl="0" algn="l">
              <a:spcBef>
                <a:spcPts val="0"/>
              </a:spcBef>
              <a:spcAft>
                <a:spcPts val="0"/>
              </a:spcAft>
              <a:buNone/>
            </a:pPr>
            <a:r>
              <a:rPr lang="en-US"/>
              <a:t>12.5.2 – Method 1: SLAAC</a:t>
            </a:r>
            <a:endParaRPr/>
          </a:p>
        </p:txBody>
      </p:sp>
      <p:sp>
        <p:nvSpPr>
          <p:cNvPr id="593" name="Google Shape;593;p3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8" name="Shape 598"/>
        <p:cNvGrpSpPr/>
        <p:nvPr/>
      </p:nvGrpSpPr>
      <p:grpSpPr>
        <a:xfrm>
          <a:off x="0" y="0"/>
          <a:ext cx="0" cy="0"/>
          <a:chOff x="0" y="0"/>
          <a:chExt cx="0" cy="0"/>
        </a:xfrm>
      </p:grpSpPr>
      <p:sp>
        <p:nvSpPr>
          <p:cNvPr id="599" name="Google Shape;599;p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00" name="Google Shape;600;p3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12 – IPv6 Addressing</a:t>
            </a:r>
            <a:endParaRPr/>
          </a:p>
          <a:p>
            <a:pPr indent="0" lvl="0" marL="0" rtl="0" algn="l">
              <a:spcBef>
                <a:spcPts val="0"/>
              </a:spcBef>
              <a:spcAft>
                <a:spcPts val="0"/>
              </a:spcAft>
              <a:buNone/>
            </a:pPr>
            <a:r>
              <a:rPr lang="en-US"/>
              <a:t>12.5 – Dynamic Addressing for IPv6 GUAs</a:t>
            </a:r>
            <a:endParaRPr/>
          </a:p>
          <a:p>
            <a:pPr indent="0" lvl="0" marL="0" rtl="0" algn="l">
              <a:spcBef>
                <a:spcPts val="0"/>
              </a:spcBef>
              <a:spcAft>
                <a:spcPts val="0"/>
              </a:spcAft>
              <a:buNone/>
            </a:pPr>
            <a:r>
              <a:rPr lang="en-US"/>
              <a:t>12.5.3 – Method 2: SLAAC and Stateless DHCP</a:t>
            </a:r>
            <a:endParaRPr/>
          </a:p>
        </p:txBody>
      </p:sp>
      <p:sp>
        <p:nvSpPr>
          <p:cNvPr id="601" name="Google Shape;601;p3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6" name="Shape 606"/>
        <p:cNvGrpSpPr/>
        <p:nvPr/>
      </p:nvGrpSpPr>
      <p:grpSpPr>
        <a:xfrm>
          <a:off x="0" y="0"/>
          <a:ext cx="0" cy="0"/>
          <a:chOff x="0" y="0"/>
          <a:chExt cx="0" cy="0"/>
        </a:xfrm>
      </p:grpSpPr>
      <p:sp>
        <p:nvSpPr>
          <p:cNvPr id="607" name="Google Shape;607;p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08" name="Google Shape;608;p3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12 – IPv6 Addressing</a:t>
            </a:r>
            <a:endParaRPr/>
          </a:p>
          <a:p>
            <a:pPr indent="0" lvl="0" marL="0" rtl="0" algn="l">
              <a:spcBef>
                <a:spcPts val="0"/>
              </a:spcBef>
              <a:spcAft>
                <a:spcPts val="0"/>
              </a:spcAft>
              <a:buNone/>
            </a:pPr>
            <a:r>
              <a:rPr lang="en-US"/>
              <a:t>12.5 – Dynamic Addressing for IPv6 GUAs</a:t>
            </a:r>
            <a:endParaRPr/>
          </a:p>
          <a:p>
            <a:pPr indent="0" lvl="0" marL="0" rtl="0" algn="l">
              <a:spcBef>
                <a:spcPts val="0"/>
              </a:spcBef>
              <a:spcAft>
                <a:spcPts val="0"/>
              </a:spcAft>
              <a:buNone/>
            </a:pPr>
            <a:r>
              <a:rPr lang="en-US"/>
              <a:t>12.5.4 – Method 3: Stateful DHCPv6</a:t>
            </a:r>
            <a:endParaRPr/>
          </a:p>
        </p:txBody>
      </p:sp>
      <p:sp>
        <p:nvSpPr>
          <p:cNvPr id="609" name="Google Shape;609;p3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4" name="Shape 614"/>
        <p:cNvGrpSpPr/>
        <p:nvPr/>
      </p:nvGrpSpPr>
      <p:grpSpPr>
        <a:xfrm>
          <a:off x="0" y="0"/>
          <a:ext cx="0" cy="0"/>
          <a:chOff x="0" y="0"/>
          <a:chExt cx="0" cy="0"/>
        </a:xfrm>
      </p:grpSpPr>
      <p:sp>
        <p:nvSpPr>
          <p:cNvPr id="615" name="Google Shape;615;p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16" name="Google Shape;616;p3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12 – IPv6 Addressing</a:t>
            </a:r>
            <a:endParaRPr/>
          </a:p>
          <a:p>
            <a:pPr indent="0" lvl="0" marL="0" rtl="0" algn="l">
              <a:spcBef>
                <a:spcPts val="0"/>
              </a:spcBef>
              <a:spcAft>
                <a:spcPts val="0"/>
              </a:spcAft>
              <a:buNone/>
            </a:pPr>
            <a:r>
              <a:rPr lang="en-US"/>
              <a:t>12.5 – Dynamic Addressing for IPv6 GUAs</a:t>
            </a:r>
            <a:endParaRPr/>
          </a:p>
          <a:p>
            <a:pPr indent="0" lvl="0" marL="0" rtl="0" algn="l">
              <a:spcBef>
                <a:spcPts val="0"/>
              </a:spcBef>
              <a:spcAft>
                <a:spcPts val="0"/>
              </a:spcAft>
              <a:buNone/>
            </a:pPr>
            <a:r>
              <a:rPr lang="en-US"/>
              <a:t>12.5.5 – EUI-64 Process vs. Randomly Generated</a:t>
            </a:r>
            <a:endParaRPr/>
          </a:p>
        </p:txBody>
      </p:sp>
      <p:sp>
        <p:nvSpPr>
          <p:cNvPr id="617" name="Google Shape;617;p3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2" name="Shape 622"/>
        <p:cNvGrpSpPr/>
        <p:nvPr/>
      </p:nvGrpSpPr>
      <p:grpSpPr>
        <a:xfrm>
          <a:off x="0" y="0"/>
          <a:ext cx="0" cy="0"/>
          <a:chOff x="0" y="0"/>
          <a:chExt cx="0" cy="0"/>
        </a:xfrm>
      </p:grpSpPr>
      <p:sp>
        <p:nvSpPr>
          <p:cNvPr id="623" name="Google Shape;623;p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24" name="Google Shape;624;p3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12 – IPv6 Addressing</a:t>
            </a:r>
            <a:endParaRPr/>
          </a:p>
          <a:p>
            <a:pPr indent="0" lvl="0" marL="0" rtl="0" algn="l">
              <a:spcBef>
                <a:spcPts val="0"/>
              </a:spcBef>
              <a:spcAft>
                <a:spcPts val="0"/>
              </a:spcAft>
              <a:buNone/>
            </a:pPr>
            <a:r>
              <a:rPr lang="en-US"/>
              <a:t>12.5 – Dynamic Addressing for IPv6 GUAs</a:t>
            </a:r>
            <a:endParaRPr/>
          </a:p>
          <a:p>
            <a:pPr indent="0" lvl="0" marL="0" rtl="0" algn="l">
              <a:spcBef>
                <a:spcPts val="0"/>
              </a:spcBef>
              <a:spcAft>
                <a:spcPts val="0"/>
              </a:spcAft>
              <a:buNone/>
            </a:pPr>
            <a:r>
              <a:rPr lang="en-US"/>
              <a:t>12.5.6 – EUI-64 Process</a:t>
            </a:r>
            <a:endParaRPr/>
          </a:p>
        </p:txBody>
      </p:sp>
      <p:sp>
        <p:nvSpPr>
          <p:cNvPr id="625" name="Google Shape;625;p3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0" name="Shape 630"/>
        <p:cNvGrpSpPr/>
        <p:nvPr/>
      </p:nvGrpSpPr>
      <p:grpSpPr>
        <a:xfrm>
          <a:off x="0" y="0"/>
          <a:ext cx="0" cy="0"/>
          <a:chOff x="0" y="0"/>
          <a:chExt cx="0" cy="0"/>
        </a:xfrm>
      </p:grpSpPr>
      <p:sp>
        <p:nvSpPr>
          <p:cNvPr id="631" name="Google Shape;631;p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32" name="Google Shape;632;p3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12 – IPv6 Addressing</a:t>
            </a:r>
            <a:endParaRPr/>
          </a:p>
          <a:p>
            <a:pPr indent="0" lvl="0" marL="0" rtl="0" algn="l">
              <a:spcBef>
                <a:spcPts val="0"/>
              </a:spcBef>
              <a:spcAft>
                <a:spcPts val="0"/>
              </a:spcAft>
              <a:buNone/>
            </a:pPr>
            <a:r>
              <a:rPr lang="en-US"/>
              <a:t>12.5 – Dynamic Addressing for IPv6 GUAs</a:t>
            </a:r>
            <a:endParaRPr/>
          </a:p>
          <a:p>
            <a:pPr indent="0" lvl="0" marL="0" rtl="0" algn="l">
              <a:spcBef>
                <a:spcPts val="0"/>
              </a:spcBef>
              <a:spcAft>
                <a:spcPts val="0"/>
              </a:spcAft>
              <a:buNone/>
            </a:pPr>
            <a:r>
              <a:rPr lang="en-US"/>
              <a:t>12.5.7 – Randomly Generated Interface IDs</a:t>
            </a:r>
            <a:endParaRPr/>
          </a:p>
          <a:p>
            <a:pPr indent="0" lvl="0" marL="0" rtl="0" algn="l">
              <a:spcBef>
                <a:spcPts val="0"/>
              </a:spcBef>
              <a:spcAft>
                <a:spcPts val="0"/>
              </a:spcAft>
              <a:buNone/>
            </a:pPr>
            <a:r>
              <a:rPr lang="en-US"/>
              <a:t>12.5.8 – Check Your Understanding – Dynamic Address for IPv6 GUAs</a:t>
            </a:r>
            <a:endParaRPr/>
          </a:p>
        </p:txBody>
      </p:sp>
      <p:sp>
        <p:nvSpPr>
          <p:cNvPr id="633" name="Google Shape;633;p3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0" name="Shape 640"/>
        <p:cNvGrpSpPr/>
        <p:nvPr/>
      </p:nvGrpSpPr>
      <p:grpSpPr>
        <a:xfrm>
          <a:off x="0" y="0"/>
          <a:ext cx="0" cy="0"/>
          <a:chOff x="0" y="0"/>
          <a:chExt cx="0" cy="0"/>
        </a:xfrm>
      </p:grpSpPr>
      <p:sp>
        <p:nvSpPr>
          <p:cNvPr id="641" name="Google Shape;641;p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42" name="Google Shape;642;p3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n-US"/>
              <a:t>12-IPv6 Addressing</a:t>
            </a:r>
            <a:endParaRPr/>
          </a:p>
          <a:p>
            <a:pPr indent="0" lvl="0" marL="0" marR="0" rtl="0" algn="l">
              <a:lnSpc>
                <a:spcPct val="100000"/>
              </a:lnSpc>
              <a:spcBef>
                <a:spcPts val="0"/>
              </a:spcBef>
              <a:spcAft>
                <a:spcPts val="0"/>
              </a:spcAft>
              <a:buClr>
                <a:schemeClr val="dk1"/>
              </a:buClr>
              <a:buSzPts val="1200"/>
              <a:buFont typeface="Calibri"/>
              <a:buNone/>
            </a:pPr>
            <a:r>
              <a:rPr lang="en-US"/>
              <a:t>12.6 IPv4 Dynamic Addressing for IPv6 LLAs</a:t>
            </a:r>
            <a:endParaRPr/>
          </a:p>
          <a:p>
            <a:pPr indent="0" lvl="0" marL="0" rtl="0" algn="l">
              <a:spcBef>
                <a:spcPts val="0"/>
              </a:spcBef>
              <a:spcAft>
                <a:spcPts val="0"/>
              </a:spcAft>
              <a:buClr>
                <a:schemeClr val="dk1"/>
              </a:buClr>
              <a:buSzPts val="1200"/>
              <a:buFont typeface="Calibri"/>
              <a:buNone/>
            </a:pPr>
            <a:r>
              <a:t/>
            </a:r>
            <a:endParaRPr/>
          </a:p>
        </p:txBody>
      </p:sp>
      <p:sp>
        <p:nvSpPr>
          <p:cNvPr id="643" name="Google Shape;643;p3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6" name="Shape 646"/>
        <p:cNvGrpSpPr/>
        <p:nvPr/>
      </p:nvGrpSpPr>
      <p:grpSpPr>
        <a:xfrm>
          <a:off x="0" y="0"/>
          <a:ext cx="0" cy="0"/>
          <a:chOff x="0" y="0"/>
          <a:chExt cx="0" cy="0"/>
        </a:xfrm>
      </p:grpSpPr>
      <p:sp>
        <p:nvSpPr>
          <p:cNvPr id="647" name="Google Shape;647;p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48" name="Google Shape;648;p3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12 – IPv6 Addressing</a:t>
            </a:r>
            <a:endParaRPr/>
          </a:p>
          <a:p>
            <a:pPr indent="0" lvl="0" marL="0" rtl="0" algn="l">
              <a:spcBef>
                <a:spcPts val="0"/>
              </a:spcBef>
              <a:spcAft>
                <a:spcPts val="0"/>
              </a:spcAft>
              <a:buNone/>
            </a:pPr>
            <a:r>
              <a:rPr lang="en-US"/>
              <a:t>12.6 – Dynamic Addressing for IPv6 LLAs</a:t>
            </a:r>
            <a:endParaRPr/>
          </a:p>
          <a:p>
            <a:pPr indent="0" lvl="0" marL="0" rtl="0" algn="l">
              <a:spcBef>
                <a:spcPts val="0"/>
              </a:spcBef>
              <a:spcAft>
                <a:spcPts val="0"/>
              </a:spcAft>
              <a:buNone/>
            </a:pPr>
            <a:r>
              <a:rPr lang="en-US"/>
              <a:t>12.6.1 – Dynamic LLAs</a:t>
            </a:r>
            <a:endParaRPr/>
          </a:p>
        </p:txBody>
      </p:sp>
      <p:sp>
        <p:nvSpPr>
          <p:cNvPr id="649" name="Google Shape;649;p3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4" name="Shape 654"/>
        <p:cNvGrpSpPr/>
        <p:nvPr/>
      </p:nvGrpSpPr>
      <p:grpSpPr>
        <a:xfrm>
          <a:off x="0" y="0"/>
          <a:ext cx="0" cy="0"/>
          <a:chOff x="0" y="0"/>
          <a:chExt cx="0" cy="0"/>
        </a:xfrm>
      </p:grpSpPr>
      <p:sp>
        <p:nvSpPr>
          <p:cNvPr id="655" name="Google Shape;655;p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56" name="Google Shape;656;p3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12 – IPv6 Addressing</a:t>
            </a:r>
            <a:endParaRPr/>
          </a:p>
          <a:p>
            <a:pPr indent="0" lvl="0" marL="0" rtl="0" algn="l">
              <a:spcBef>
                <a:spcPts val="0"/>
              </a:spcBef>
              <a:spcAft>
                <a:spcPts val="0"/>
              </a:spcAft>
              <a:buNone/>
            </a:pPr>
            <a:r>
              <a:rPr lang="en-US"/>
              <a:t>12.6 – Dynamic Addressing for IPv6 LLAs</a:t>
            </a:r>
            <a:endParaRPr/>
          </a:p>
          <a:p>
            <a:pPr indent="0" lvl="0" marL="0" rtl="0" algn="l">
              <a:spcBef>
                <a:spcPts val="0"/>
              </a:spcBef>
              <a:spcAft>
                <a:spcPts val="0"/>
              </a:spcAft>
              <a:buNone/>
            </a:pPr>
            <a:r>
              <a:rPr lang="en-US"/>
              <a:t>12.6.2 – Dynamic LLAs on Windows</a:t>
            </a:r>
            <a:endParaRPr/>
          </a:p>
        </p:txBody>
      </p:sp>
      <p:sp>
        <p:nvSpPr>
          <p:cNvPr id="657" name="Google Shape;657;p3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4" name="Google Shape;354;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n-US"/>
              <a:t>12-IPv6 Addressing</a:t>
            </a:r>
            <a:endParaRPr/>
          </a:p>
          <a:p>
            <a:pPr indent="0" lvl="0" marL="0" marR="0" rtl="0" algn="l">
              <a:lnSpc>
                <a:spcPct val="100000"/>
              </a:lnSpc>
              <a:spcBef>
                <a:spcPts val="0"/>
              </a:spcBef>
              <a:spcAft>
                <a:spcPts val="0"/>
              </a:spcAft>
              <a:buClr>
                <a:schemeClr val="dk1"/>
              </a:buClr>
              <a:buSzPts val="1200"/>
              <a:buFont typeface="Calibri"/>
              <a:buNone/>
            </a:pPr>
            <a:r>
              <a:rPr lang="en-US"/>
              <a:t>12.1 IPv4 Issues</a:t>
            </a:r>
            <a:endParaRPr/>
          </a:p>
          <a:p>
            <a:pPr indent="0" lvl="0" marL="0" rtl="0" algn="l">
              <a:spcBef>
                <a:spcPts val="0"/>
              </a:spcBef>
              <a:spcAft>
                <a:spcPts val="0"/>
              </a:spcAft>
              <a:buNone/>
            </a:pPr>
            <a:r>
              <a:t/>
            </a:r>
            <a:endParaRPr/>
          </a:p>
        </p:txBody>
      </p:sp>
      <p:sp>
        <p:nvSpPr>
          <p:cNvPr id="355" name="Google Shape;355;p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6" name="Shape 666"/>
        <p:cNvGrpSpPr/>
        <p:nvPr/>
      </p:nvGrpSpPr>
      <p:grpSpPr>
        <a:xfrm>
          <a:off x="0" y="0"/>
          <a:ext cx="0" cy="0"/>
          <a:chOff x="0" y="0"/>
          <a:chExt cx="0" cy="0"/>
        </a:xfrm>
      </p:grpSpPr>
      <p:sp>
        <p:nvSpPr>
          <p:cNvPr id="667" name="Google Shape;667;p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68" name="Google Shape;668;p4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12 – IPv6 Addressing</a:t>
            </a:r>
            <a:endParaRPr/>
          </a:p>
          <a:p>
            <a:pPr indent="0" lvl="0" marL="0" rtl="0" algn="l">
              <a:spcBef>
                <a:spcPts val="0"/>
              </a:spcBef>
              <a:spcAft>
                <a:spcPts val="0"/>
              </a:spcAft>
              <a:buNone/>
            </a:pPr>
            <a:r>
              <a:rPr lang="en-US"/>
              <a:t>12.6 – Dynamic Addressing for IPv6 LLAs</a:t>
            </a:r>
            <a:endParaRPr/>
          </a:p>
          <a:p>
            <a:pPr indent="0" lvl="0" marL="0" rtl="0" algn="l">
              <a:spcBef>
                <a:spcPts val="0"/>
              </a:spcBef>
              <a:spcAft>
                <a:spcPts val="0"/>
              </a:spcAft>
              <a:buNone/>
            </a:pPr>
            <a:r>
              <a:rPr lang="en-US"/>
              <a:t>12.6.3 – Dynamic LLAs on Cisco Routers</a:t>
            </a:r>
            <a:endParaRPr/>
          </a:p>
        </p:txBody>
      </p:sp>
      <p:sp>
        <p:nvSpPr>
          <p:cNvPr id="669" name="Google Shape;669;p4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4" name="Shape 674"/>
        <p:cNvGrpSpPr/>
        <p:nvPr/>
      </p:nvGrpSpPr>
      <p:grpSpPr>
        <a:xfrm>
          <a:off x="0" y="0"/>
          <a:ext cx="0" cy="0"/>
          <a:chOff x="0" y="0"/>
          <a:chExt cx="0" cy="0"/>
        </a:xfrm>
      </p:grpSpPr>
      <p:sp>
        <p:nvSpPr>
          <p:cNvPr id="675" name="Google Shape;675;p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76" name="Google Shape;676;p4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12 – IPv6 Addressing</a:t>
            </a:r>
            <a:endParaRPr/>
          </a:p>
          <a:p>
            <a:pPr indent="0" lvl="0" marL="0" rtl="0" algn="l">
              <a:spcBef>
                <a:spcPts val="0"/>
              </a:spcBef>
              <a:spcAft>
                <a:spcPts val="0"/>
              </a:spcAft>
              <a:buNone/>
            </a:pPr>
            <a:r>
              <a:rPr lang="en-US"/>
              <a:t>12.6 – Dynamic Addressing for IPv6 LLAs</a:t>
            </a:r>
            <a:endParaRPr/>
          </a:p>
          <a:p>
            <a:pPr indent="0" lvl="0" marL="0" rtl="0" algn="l">
              <a:spcBef>
                <a:spcPts val="0"/>
              </a:spcBef>
              <a:spcAft>
                <a:spcPts val="0"/>
              </a:spcAft>
              <a:buNone/>
            </a:pPr>
            <a:r>
              <a:rPr lang="en-US"/>
              <a:t>12.6.4 – Verify IPv6 Address Configuration</a:t>
            </a:r>
            <a:endParaRPr/>
          </a:p>
          <a:p>
            <a:pPr indent="0" lvl="0" marL="0" rtl="0" algn="l">
              <a:spcBef>
                <a:spcPts val="0"/>
              </a:spcBef>
              <a:spcAft>
                <a:spcPts val="0"/>
              </a:spcAft>
              <a:buNone/>
            </a:pPr>
            <a:r>
              <a:rPr lang="en-US"/>
              <a:t>12.6.5 –  Syntax Checker – Verify IPv6 Address Configuration</a:t>
            </a:r>
            <a:endParaRPr/>
          </a:p>
        </p:txBody>
      </p:sp>
      <p:sp>
        <p:nvSpPr>
          <p:cNvPr id="677" name="Google Shape;677;p4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2" name="Shape 682"/>
        <p:cNvGrpSpPr/>
        <p:nvPr/>
      </p:nvGrpSpPr>
      <p:grpSpPr>
        <a:xfrm>
          <a:off x="0" y="0"/>
          <a:ext cx="0" cy="0"/>
          <a:chOff x="0" y="0"/>
          <a:chExt cx="0" cy="0"/>
        </a:xfrm>
      </p:grpSpPr>
      <p:sp>
        <p:nvSpPr>
          <p:cNvPr id="683" name="Google Shape;683;p4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800">
                <a:solidFill>
                  <a:schemeClr val="dk1"/>
                </a:solidFill>
                <a:latin typeface="Arial"/>
                <a:ea typeface="Arial"/>
                <a:cs typeface="Arial"/>
                <a:sym typeface="Arial"/>
              </a:rPr>
              <a:t>‹#›</a:t>
            </a:fld>
            <a:endParaRPr sz="800">
              <a:solidFill>
                <a:schemeClr val="dk1"/>
              </a:solidFill>
              <a:latin typeface="Arial"/>
              <a:ea typeface="Arial"/>
              <a:cs typeface="Arial"/>
              <a:sym typeface="Arial"/>
            </a:endParaRPr>
          </a:p>
        </p:txBody>
      </p:sp>
      <p:sp>
        <p:nvSpPr>
          <p:cNvPr id="684" name="Google Shape;684;p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85" name="Google Shape;685;p4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12 – IPv6 Addressing</a:t>
            </a:r>
            <a:endParaRPr/>
          </a:p>
          <a:p>
            <a:pPr indent="0" lvl="0" marL="0" rtl="0" algn="l">
              <a:spcBef>
                <a:spcPts val="0"/>
              </a:spcBef>
              <a:spcAft>
                <a:spcPts val="0"/>
              </a:spcAft>
              <a:buNone/>
            </a:pPr>
            <a:r>
              <a:rPr lang="en-US"/>
              <a:t>12.6 – Dynamic Addressing for IPv6 LLAs</a:t>
            </a:r>
            <a:endParaRPr/>
          </a:p>
          <a:p>
            <a:pPr indent="0" lvl="0" marL="0" rtl="0" algn="l">
              <a:spcBef>
                <a:spcPts val="0"/>
              </a:spcBef>
              <a:spcAft>
                <a:spcPts val="0"/>
              </a:spcAft>
              <a:buNone/>
            </a:pPr>
            <a:r>
              <a:rPr lang="en-US"/>
              <a:t>12.6.6 – Packet Tracer – Configure IPv6 Addressing</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9" name="Shape 689"/>
        <p:cNvGrpSpPr/>
        <p:nvPr/>
      </p:nvGrpSpPr>
      <p:grpSpPr>
        <a:xfrm>
          <a:off x="0" y="0"/>
          <a:ext cx="0" cy="0"/>
          <a:chOff x="0" y="0"/>
          <a:chExt cx="0" cy="0"/>
        </a:xfrm>
      </p:grpSpPr>
      <p:sp>
        <p:nvSpPr>
          <p:cNvPr id="690" name="Google Shape;690;p4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91" name="Google Shape;691;p4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n-US"/>
              <a:t>12-IPv6 Addressing</a:t>
            </a:r>
            <a:endParaRPr/>
          </a:p>
          <a:p>
            <a:pPr indent="0" lvl="0" marL="0" marR="0" rtl="0" algn="l">
              <a:lnSpc>
                <a:spcPct val="100000"/>
              </a:lnSpc>
              <a:spcBef>
                <a:spcPts val="0"/>
              </a:spcBef>
              <a:spcAft>
                <a:spcPts val="0"/>
              </a:spcAft>
              <a:buClr>
                <a:schemeClr val="dk1"/>
              </a:buClr>
              <a:buSzPts val="1200"/>
              <a:buFont typeface="Calibri"/>
              <a:buNone/>
            </a:pPr>
            <a:r>
              <a:rPr lang="en-US"/>
              <a:t>12.7 IPv4 Multicast Addresses</a:t>
            </a:r>
            <a:endParaRPr/>
          </a:p>
          <a:p>
            <a:pPr indent="0" lvl="0" marL="0" rtl="0" algn="l">
              <a:spcBef>
                <a:spcPts val="0"/>
              </a:spcBef>
              <a:spcAft>
                <a:spcPts val="0"/>
              </a:spcAft>
              <a:buClr>
                <a:schemeClr val="dk1"/>
              </a:buClr>
              <a:buSzPts val="1200"/>
              <a:buFont typeface="Calibri"/>
              <a:buNone/>
            </a:pPr>
            <a:r>
              <a:t/>
            </a:r>
            <a:endParaRPr/>
          </a:p>
        </p:txBody>
      </p:sp>
      <p:sp>
        <p:nvSpPr>
          <p:cNvPr id="692" name="Google Shape;692;p4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5" name="Shape 695"/>
        <p:cNvGrpSpPr/>
        <p:nvPr/>
      </p:nvGrpSpPr>
      <p:grpSpPr>
        <a:xfrm>
          <a:off x="0" y="0"/>
          <a:ext cx="0" cy="0"/>
          <a:chOff x="0" y="0"/>
          <a:chExt cx="0" cy="0"/>
        </a:xfrm>
      </p:grpSpPr>
      <p:sp>
        <p:nvSpPr>
          <p:cNvPr id="696" name="Google Shape;696;p4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97" name="Google Shape;697;p4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12 – IPv6 Addressing</a:t>
            </a:r>
            <a:endParaRPr/>
          </a:p>
          <a:p>
            <a:pPr indent="0" lvl="0" marL="0" rtl="0" algn="l">
              <a:spcBef>
                <a:spcPts val="0"/>
              </a:spcBef>
              <a:spcAft>
                <a:spcPts val="0"/>
              </a:spcAft>
              <a:buNone/>
            </a:pPr>
            <a:r>
              <a:rPr lang="en-US"/>
              <a:t>12.7 – IPv6 Multicast Addresses</a:t>
            </a:r>
            <a:endParaRPr/>
          </a:p>
          <a:p>
            <a:pPr indent="0" lvl="0" marL="0" rtl="0" algn="l">
              <a:spcBef>
                <a:spcPts val="0"/>
              </a:spcBef>
              <a:spcAft>
                <a:spcPts val="0"/>
              </a:spcAft>
              <a:buNone/>
            </a:pPr>
            <a:r>
              <a:rPr lang="en-US"/>
              <a:t>12.7.1 – Assigned IPv6 Multicast Addresses</a:t>
            </a:r>
            <a:endParaRPr/>
          </a:p>
        </p:txBody>
      </p:sp>
      <p:sp>
        <p:nvSpPr>
          <p:cNvPr id="698" name="Google Shape;698;p4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3" name="Shape 703"/>
        <p:cNvGrpSpPr/>
        <p:nvPr/>
      </p:nvGrpSpPr>
      <p:grpSpPr>
        <a:xfrm>
          <a:off x="0" y="0"/>
          <a:ext cx="0" cy="0"/>
          <a:chOff x="0" y="0"/>
          <a:chExt cx="0" cy="0"/>
        </a:xfrm>
      </p:grpSpPr>
      <p:sp>
        <p:nvSpPr>
          <p:cNvPr id="704" name="Google Shape;704;p4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05" name="Google Shape;705;p4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12 – IPv6 Addressing</a:t>
            </a:r>
            <a:endParaRPr/>
          </a:p>
          <a:p>
            <a:pPr indent="0" lvl="0" marL="0" rtl="0" algn="l">
              <a:spcBef>
                <a:spcPts val="0"/>
              </a:spcBef>
              <a:spcAft>
                <a:spcPts val="0"/>
              </a:spcAft>
              <a:buNone/>
            </a:pPr>
            <a:r>
              <a:rPr lang="en-US"/>
              <a:t>12.7 – IPv6 Multicast Addresses</a:t>
            </a:r>
            <a:endParaRPr/>
          </a:p>
          <a:p>
            <a:pPr indent="0" lvl="0" marL="0" rtl="0" algn="l">
              <a:spcBef>
                <a:spcPts val="0"/>
              </a:spcBef>
              <a:spcAft>
                <a:spcPts val="0"/>
              </a:spcAft>
              <a:buNone/>
            </a:pPr>
            <a:r>
              <a:rPr lang="en-US"/>
              <a:t>12.7.2 – Well-Known IPv6 Multicast Addresses</a:t>
            </a:r>
            <a:endParaRPr/>
          </a:p>
        </p:txBody>
      </p:sp>
      <p:sp>
        <p:nvSpPr>
          <p:cNvPr id="706" name="Google Shape;706;p4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0" name="Shape 710"/>
        <p:cNvGrpSpPr/>
        <p:nvPr/>
      </p:nvGrpSpPr>
      <p:grpSpPr>
        <a:xfrm>
          <a:off x="0" y="0"/>
          <a:ext cx="0" cy="0"/>
          <a:chOff x="0" y="0"/>
          <a:chExt cx="0" cy="0"/>
        </a:xfrm>
      </p:grpSpPr>
      <p:sp>
        <p:nvSpPr>
          <p:cNvPr id="711" name="Google Shape;711;p4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12" name="Google Shape;712;p4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12 – IPv6 Addressing</a:t>
            </a:r>
            <a:endParaRPr/>
          </a:p>
          <a:p>
            <a:pPr indent="0" lvl="0" marL="0" rtl="0" algn="l">
              <a:spcBef>
                <a:spcPts val="0"/>
              </a:spcBef>
              <a:spcAft>
                <a:spcPts val="0"/>
              </a:spcAft>
              <a:buNone/>
            </a:pPr>
            <a:r>
              <a:rPr lang="en-US"/>
              <a:t>12.7 – IPv6 Multicast Addresses</a:t>
            </a:r>
            <a:endParaRPr/>
          </a:p>
          <a:p>
            <a:pPr indent="0" lvl="0" marL="0" rtl="0" algn="l">
              <a:spcBef>
                <a:spcPts val="0"/>
              </a:spcBef>
              <a:spcAft>
                <a:spcPts val="0"/>
              </a:spcAft>
              <a:buNone/>
            </a:pPr>
            <a:r>
              <a:rPr lang="en-US"/>
              <a:t>12.7.3 – Solicited-Node IPv6 Multicast Address</a:t>
            </a:r>
            <a:endParaRPr/>
          </a:p>
          <a:p>
            <a:pPr indent="0" lvl="0" marL="0" rtl="0" algn="l">
              <a:spcBef>
                <a:spcPts val="0"/>
              </a:spcBef>
              <a:spcAft>
                <a:spcPts val="0"/>
              </a:spcAft>
              <a:buNone/>
            </a:pPr>
            <a:r>
              <a:rPr lang="en-US"/>
              <a:t>12.7.4 – Lab – Identify IPv6 Addresses</a:t>
            </a:r>
            <a:endParaRPr/>
          </a:p>
        </p:txBody>
      </p:sp>
      <p:sp>
        <p:nvSpPr>
          <p:cNvPr id="713" name="Google Shape;713;p4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8" name="Shape 718"/>
        <p:cNvGrpSpPr/>
        <p:nvPr/>
      </p:nvGrpSpPr>
      <p:grpSpPr>
        <a:xfrm>
          <a:off x="0" y="0"/>
          <a:ext cx="0" cy="0"/>
          <a:chOff x="0" y="0"/>
          <a:chExt cx="0" cy="0"/>
        </a:xfrm>
      </p:grpSpPr>
      <p:sp>
        <p:nvSpPr>
          <p:cNvPr id="719" name="Google Shape;719;p4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800">
                <a:solidFill>
                  <a:schemeClr val="dk1"/>
                </a:solidFill>
                <a:latin typeface="Arial"/>
                <a:ea typeface="Arial"/>
                <a:cs typeface="Arial"/>
                <a:sym typeface="Arial"/>
              </a:rPr>
              <a:t>‹#›</a:t>
            </a:fld>
            <a:endParaRPr sz="800">
              <a:solidFill>
                <a:schemeClr val="dk1"/>
              </a:solidFill>
              <a:latin typeface="Arial"/>
              <a:ea typeface="Arial"/>
              <a:cs typeface="Arial"/>
              <a:sym typeface="Arial"/>
            </a:endParaRPr>
          </a:p>
        </p:txBody>
      </p:sp>
      <p:sp>
        <p:nvSpPr>
          <p:cNvPr id="720" name="Google Shape;720;p4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21" name="Google Shape;721;p4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12 – IPv6 Addressing</a:t>
            </a:r>
            <a:endParaRPr/>
          </a:p>
          <a:p>
            <a:pPr indent="0" lvl="0" marL="0" rtl="0" algn="l">
              <a:spcBef>
                <a:spcPts val="0"/>
              </a:spcBef>
              <a:spcAft>
                <a:spcPts val="0"/>
              </a:spcAft>
              <a:buNone/>
            </a:pPr>
            <a:r>
              <a:rPr lang="en-US"/>
              <a:t>12.7 – IPv6 Multicast Addresses</a:t>
            </a:r>
            <a:endParaRPr/>
          </a:p>
          <a:p>
            <a:pPr indent="0" lvl="0" marL="0" rtl="0" algn="l">
              <a:spcBef>
                <a:spcPts val="0"/>
              </a:spcBef>
              <a:spcAft>
                <a:spcPts val="0"/>
              </a:spcAft>
              <a:buNone/>
            </a:pPr>
            <a:r>
              <a:rPr lang="en-US"/>
              <a:t>12.7.4 – Lab – Identify IPv6 Addresses</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5" name="Shape 725"/>
        <p:cNvGrpSpPr/>
        <p:nvPr/>
      </p:nvGrpSpPr>
      <p:grpSpPr>
        <a:xfrm>
          <a:off x="0" y="0"/>
          <a:ext cx="0" cy="0"/>
          <a:chOff x="0" y="0"/>
          <a:chExt cx="0" cy="0"/>
        </a:xfrm>
      </p:grpSpPr>
      <p:sp>
        <p:nvSpPr>
          <p:cNvPr id="726" name="Google Shape;726;p4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27" name="Google Shape;727;p4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n-US"/>
              <a:t>12-IPv6 Addressing</a:t>
            </a:r>
            <a:endParaRPr/>
          </a:p>
          <a:p>
            <a:pPr indent="0" lvl="0" marL="0" marR="0" rtl="0" algn="l">
              <a:lnSpc>
                <a:spcPct val="100000"/>
              </a:lnSpc>
              <a:spcBef>
                <a:spcPts val="0"/>
              </a:spcBef>
              <a:spcAft>
                <a:spcPts val="0"/>
              </a:spcAft>
              <a:buClr>
                <a:schemeClr val="dk1"/>
              </a:buClr>
              <a:buSzPts val="1200"/>
              <a:buFont typeface="Calibri"/>
              <a:buNone/>
            </a:pPr>
            <a:r>
              <a:rPr lang="en-US"/>
              <a:t>12.8 Subnet an IPv6 Network</a:t>
            </a:r>
            <a:endParaRPr/>
          </a:p>
          <a:p>
            <a:pPr indent="0" lvl="0" marL="0" rtl="0" algn="l">
              <a:spcBef>
                <a:spcPts val="0"/>
              </a:spcBef>
              <a:spcAft>
                <a:spcPts val="0"/>
              </a:spcAft>
              <a:buClr>
                <a:schemeClr val="dk1"/>
              </a:buClr>
              <a:buSzPts val="1200"/>
              <a:buFont typeface="Calibri"/>
              <a:buNone/>
            </a:pPr>
            <a:r>
              <a:t/>
            </a:r>
            <a:endParaRPr/>
          </a:p>
        </p:txBody>
      </p:sp>
      <p:sp>
        <p:nvSpPr>
          <p:cNvPr id="728" name="Google Shape;728;p4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1" name="Shape 731"/>
        <p:cNvGrpSpPr/>
        <p:nvPr/>
      </p:nvGrpSpPr>
      <p:grpSpPr>
        <a:xfrm>
          <a:off x="0" y="0"/>
          <a:ext cx="0" cy="0"/>
          <a:chOff x="0" y="0"/>
          <a:chExt cx="0" cy="0"/>
        </a:xfrm>
      </p:grpSpPr>
      <p:sp>
        <p:nvSpPr>
          <p:cNvPr id="732" name="Google Shape;732;p4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33" name="Google Shape;733;p4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12 – IPv6 Addressing</a:t>
            </a:r>
            <a:endParaRPr/>
          </a:p>
          <a:p>
            <a:pPr indent="0" lvl="0" marL="0" rtl="0" algn="l">
              <a:spcBef>
                <a:spcPts val="0"/>
              </a:spcBef>
              <a:spcAft>
                <a:spcPts val="0"/>
              </a:spcAft>
              <a:buNone/>
            </a:pPr>
            <a:r>
              <a:rPr lang="en-US"/>
              <a:t>12.8 – Subnet an IPv6 Network</a:t>
            </a:r>
            <a:endParaRPr/>
          </a:p>
          <a:p>
            <a:pPr indent="0" lvl="0" marL="0" rtl="0" algn="l">
              <a:spcBef>
                <a:spcPts val="0"/>
              </a:spcBef>
              <a:spcAft>
                <a:spcPts val="0"/>
              </a:spcAft>
              <a:buNone/>
            </a:pPr>
            <a:r>
              <a:rPr lang="en-US"/>
              <a:t>12.8.1 – Subnet Using the Subnet ID</a:t>
            </a:r>
            <a:endParaRPr/>
          </a:p>
        </p:txBody>
      </p:sp>
      <p:sp>
        <p:nvSpPr>
          <p:cNvPr id="734" name="Google Shape;734;p4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0" name="Google Shape;360;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12 – IPv6 Addressing</a:t>
            </a:r>
            <a:endParaRPr/>
          </a:p>
          <a:p>
            <a:pPr indent="0" lvl="0" marL="0" rtl="0" algn="l">
              <a:spcBef>
                <a:spcPts val="0"/>
              </a:spcBef>
              <a:spcAft>
                <a:spcPts val="0"/>
              </a:spcAft>
              <a:buNone/>
            </a:pPr>
            <a:r>
              <a:rPr lang="en-US"/>
              <a:t>12.1 – IPv4 Issues</a:t>
            </a:r>
            <a:endParaRPr/>
          </a:p>
          <a:p>
            <a:pPr indent="0" lvl="0" marL="0" rtl="0" algn="l">
              <a:spcBef>
                <a:spcPts val="0"/>
              </a:spcBef>
              <a:spcAft>
                <a:spcPts val="0"/>
              </a:spcAft>
              <a:buNone/>
            </a:pPr>
            <a:r>
              <a:rPr lang="en-US"/>
              <a:t>12.1.1 – Need for IPv6</a:t>
            </a:r>
            <a:endParaRPr/>
          </a:p>
        </p:txBody>
      </p:sp>
      <p:sp>
        <p:nvSpPr>
          <p:cNvPr id="361" name="Google Shape;361;p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9" name="Shape 739"/>
        <p:cNvGrpSpPr/>
        <p:nvPr/>
      </p:nvGrpSpPr>
      <p:grpSpPr>
        <a:xfrm>
          <a:off x="0" y="0"/>
          <a:ext cx="0" cy="0"/>
          <a:chOff x="0" y="0"/>
          <a:chExt cx="0" cy="0"/>
        </a:xfrm>
      </p:grpSpPr>
      <p:sp>
        <p:nvSpPr>
          <p:cNvPr id="740" name="Google Shape;740;p5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41" name="Google Shape;741;p5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12 – IPv6 Addressing</a:t>
            </a:r>
            <a:endParaRPr/>
          </a:p>
          <a:p>
            <a:pPr indent="0" lvl="0" marL="0" rtl="0" algn="l">
              <a:spcBef>
                <a:spcPts val="0"/>
              </a:spcBef>
              <a:spcAft>
                <a:spcPts val="0"/>
              </a:spcAft>
              <a:buNone/>
            </a:pPr>
            <a:r>
              <a:rPr lang="en-US"/>
              <a:t>12.8 – Subnet an IPv6 Network</a:t>
            </a:r>
            <a:endParaRPr/>
          </a:p>
          <a:p>
            <a:pPr indent="0" lvl="0" marL="0" rtl="0" algn="l">
              <a:spcBef>
                <a:spcPts val="0"/>
              </a:spcBef>
              <a:spcAft>
                <a:spcPts val="0"/>
              </a:spcAft>
              <a:buNone/>
            </a:pPr>
            <a:r>
              <a:rPr lang="en-US"/>
              <a:t>12.8.2 – IPv6 Subnetting Example</a:t>
            </a:r>
            <a:endParaRPr/>
          </a:p>
        </p:txBody>
      </p:sp>
      <p:sp>
        <p:nvSpPr>
          <p:cNvPr id="742" name="Google Shape;742;p5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7" name="Shape 747"/>
        <p:cNvGrpSpPr/>
        <p:nvPr/>
      </p:nvGrpSpPr>
      <p:grpSpPr>
        <a:xfrm>
          <a:off x="0" y="0"/>
          <a:ext cx="0" cy="0"/>
          <a:chOff x="0" y="0"/>
          <a:chExt cx="0" cy="0"/>
        </a:xfrm>
      </p:grpSpPr>
      <p:sp>
        <p:nvSpPr>
          <p:cNvPr id="748" name="Google Shape;748;p5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49" name="Google Shape;749;p5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12 – IPv6 Addressing</a:t>
            </a:r>
            <a:endParaRPr/>
          </a:p>
          <a:p>
            <a:pPr indent="0" lvl="0" marL="0" rtl="0" algn="l">
              <a:spcBef>
                <a:spcPts val="0"/>
              </a:spcBef>
              <a:spcAft>
                <a:spcPts val="0"/>
              </a:spcAft>
              <a:buNone/>
            </a:pPr>
            <a:r>
              <a:rPr lang="en-US"/>
              <a:t>12.8 – Subnet an IPv6 Network</a:t>
            </a:r>
            <a:endParaRPr/>
          </a:p>
          <a:p>
            <a:pPr indent="0" lvl="0" marL="0" rtl="0" algn="l">
              <a:spcBef>
                <a:spcPts val="0"/>
              </a:spcBef>
              <a:spcAft>
                <a:spcPts val="0"/>
              </a:spcAft>
              <a:buNone/>
            </a:pPr>
            <a:r>
              <a:rPr lang="en-US"/>
              <a:t>12.8.3 – IPv6 Subnet Allocation</a:t>
            </a:r>
            <a:endParaRPr/>
          </a:p>
        </p:txBody>
      </p:sp>
      <p:sp>
        <p:nvSpPr>
          <p:cNvPr id="750" name="Google Shape;750;p5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6" name="Shape 756"/>
        <p:cNvGrpSpPr/>
        <p:nvPr/>
      </p:nvGrpSpPr>
      <p:grpSpPr>
        <a:xfrm>
          <a:off x="0" y="0"/>
          <a:ext cx="0" cy="0"/>
          <a:chOff x="0" y="0"/>
          <a:chExt cx="0" cy="0"/>
        </a:xfrm>
      </p:grpSpPr>
      <p:sp>
        <p:nvSpPr>
          <p:cNvPr id="757" name="Google Shape;757;p5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58" name="Google Shape;758;p5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12 – IPv6 Addressing</a:t>
            </a:r>
            <a:endParaRPr/>
          </a:p>
          <a:p>
            <a:pPr indent="0" lvl="0" marL="0" rtl="0" algn="l">
              <a:spcBef>
                <a:spcPts val="0"/>
              </a:spcBef>
              <a:spcAft>
                <a:spcPts val="0"/>
              </a:spcAft>
              <a:buNone/>
            </a:pPr>
            <a:r>
              <a:rPr lang="en-US"/>
              <a:t>12.8 – Subnet an IPv6 Network</a:t>
            </a:r>
            <a:endParaRPr/>
          </a:p>
          <a:p>
            <a:pPr indent="0" lvl="0" marL="0" rtl="0" algn="l">
              <a:spcBef>
                <a:spcPts val="0"/>
              </a:spcBef>
              <a:spcAft>
                <a:spcPts val="0"/>
              </a:spcAft>
              <a:buNone/>
            </a:pPr>
            <a:r>
              <a:rPr lang="en-US"/>
              <a:t>12.8.4 – Router Configured with IPv6 Subnets</a:t>
            </a:r>
            <a:endParaRPr/>
          </a:p>
          <a:p>
            <a:pPr indent="0" lvl="0" marL="0" rtl="0" algn="l">
              <a:spcBef>
                <a:spcPts val="0"/>
              </a:spcBef>
              <a:spcAft>
                <a:spcPts val="0"/>
              </a:spcAft>
              <a:buNone/>
            </a:pPr>
            <a:r>
              <a:rPr lang="en-US"/>
              <a:t>12.8.5 – Check Your Understanding – Subnet an IPv6 Network</a:t>
            </a:r>
            <a:endParaRPr/>
          </a:p>
        </p:txBody>
      </p:sp>
      <p:sp>
        <p:nvSpPr>
          <p:cNvPr id="759" name="Google Shape;759;p5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4" name="Shape 764"/>
        <p:cNvGrpSpPr/>
        <p:nvPr/>
      </p:nvGrpSpPr>
      <p:grpSpPr>
        <a:xfrm>
          <a:off x="0" y="0"/>
          <a:ext cx="0" cy="0"/>
          <a:chOff x="0" y="0"/>
          <a:chExt cx="0" cy="0"/>
        </a:xfrm>
      </p:grpSpPr>
      <p:sp>
        <p:nvSpPr>
          <p:cNvPr id="765" name="Google Shape;765;p5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66" name="Google Shape;766;p5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Clr>
                <a:schemeClr val="dk1"/>
              </a:buClr>
              <a:buSzPts val="1200"/>
              <a:buFont typeface="Arial"/>
              <a:buNone/>
            </a:pPr>
            <a:r>
              <a:rPr lang="en-US" sz="1200">
                <a:solidFill>
                  <a:schemeClr val="dk1"/>
                </a:solidFill>
                <a:latin typeface="Arial"/>
                <a:ea typeface="Arial"/>
                <a:cs typeface="Arial"/>
                <a:sym typeface="Arial"/>
              </a:rPr>
              <a:t>12 – IPv6 Addressing</a:t>
            </a:r>
            <a:endParaRPr/>
          </a:p>
          <a:p>
            <a:pPr indent="0" lvl="0" marL="0" rtl="0" algn="l">
              <a:lnSpc>
                <a:spcPct val="80000"/>
              </a:lnSpc>
              <a:spcBef>
                <a:spcPts val="0"/>
              </a:spcBef>
              <a:spcAft>
                <a:spcPts val="0"/>
              </a:spcAft>
              <a:buClr>
                <a:schemeClr val="dk1"/>
              </a:buClr>
              <a:buSzPts val="1200"/>
              <a:buFont typeface="Arial"/>
              <a:buNone/>
            </a:pPr>
            <a:r>
              <a:rPr lang="en-US" sz="1200">
                <a:solidFill>
                  <a:schemeClr val="dk1"/>
                </a:solidFill>
                <a:latin typeface="Arial"/>
                <a:ea typeface="Arial"/>
                <a:cs typeface="Arial"/>
                <a:sym typeface="Arial"/>
              </a:rPr>
              <a:t>12.9 – Module Practice and Quiz</a:t>
            </a:r>
            <a:endParaRPr/>
          </a:p>
        </p:txBody>
      </p:sp>
      <p:sp>
        <p:nvSpPr>
          <p:cNvPr id="767" name="Google Shape;767;p5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0" name="Shape 770"/>
        <p:cNvGrpSpPr/>
        <p:nvPr/>
      </p:nvGrpSpPr>
      <p:grpSpPr>
        <a:xfrm>
          <a:off x="0" y="0"/>
          <a:ext cx="0" cy="0"/>
          <a:chOff x="0" y="0"/>
          <a:chExt cx="0" cy="0"/>
        </a:xfrm>
      </p:grpSpPr>
      <p:sp>
        <p:nvSpPr>
          <p:cNvPr id="771" name="Google Shape;771;p5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800">
                <a:solidFill>
                  <a:schemeClr val="dk1"/>
                </a:solidFill>
                <a:latin typeface="Arial"/>
                <a:ea typeface="Arial"/>
                <a:cs typeface="Arial"/>
                <a:sym typeface="Arial"/>
              </a:rPr>
              <a:t>‹#›</a:t>
            </a:fld>
            <a:endParaRPr sz="800">
              <a:solidFill>
                <a:schemeClr val="dk1"/>
              </a:solidFill>
              <a:latin typeface="Arial"/>
              <a:ea typeface="Arial"/>
              <a:cs typeface="Arial"/>
              <a:sym typeface="Arial"/>
            </a:endParaRPr>
          </a:p>
        </p:txBody>
      </p:sp>
      <p:sp>
        <p:nvSpPr>
          <p:cNvPr id="772" name="Google Shape;772;p5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73" name="Google Shape;773;p5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Clr>
                <a:schemeClr val="dk1"/>
              </a:buClr>
              <a:buSzPts val="1200"/>
              <a:buFont typeface="Arial"/>
              <a:buNone/>
            </a:pPr>
            <a:r>
              <a:rPr lang="en-US" sz="1200">
                <a:solidFill>
                  <a:schemeClr val="dk1"/>
                </a:solidFill>
                <a:latin typeface="Arial"/>
                <a:ea typeface="Arial"/>
                <a:cs typeface="Arial"/>
                <a:sym typeface="Arial"/>
              </a:rPr>
              <a:t>12 – IPv6 Addressing</a:t>
            </a:r>
            <a:endParaRPr/>
          </a:p>
          <a:p>
            <a:pPr indent="0" lvl="0" marL="0" rtl="0" algn="l">
              <a:lnSpc>
                <a:spcPct val="80000"/>
              </a:lnSpc>
              <a:spcBef>
                <a:spcPts val="0"/>
              </a:spcBef>
              <a:spcAft>
                <a:spcPts val="0"/>
              </a:spcAft>
              <a:buClr>
                <a:schemeClr val="dk1"/>
              </a:buClr>
              <a:buSzPts val="1200"/>
              <a:buFont typeface="Arial"/>
              <a:buNone/>
            </a:pPr>
            <a:r>
              <a:rPr lang="en-US" sz="1200">
                <a:solidFill>
                  <a:schemeClr val="dk1"/>
                </a:solidFill>
                <a:latin typeface="Arial"/>
                <a:ea typeface="Arial"/>
                <a:cs typeface="Arial"/>
                <a:sym typeface="Arial"/>
              </a:rPr>
              <a:t>12.9 – Module Practice and Quiz</a:t>
            </a:r>
            <a:endParaRPr/>
          </a:p>
          <a:p>
            <a:pPr indent="0" lvl="0" marL="0" rtl="0" algn="l">
              <a:lnSpc>
                <a:spcPct val="80000"/>
              </a:lnSpc>
              <a:spcBef>
                <a:spcPts val="0"/>
              </a:spcBef>
              <a:spcAft>
                <a:spcPts val="0"/>
              </a:spcAft>
              <a:buClr>
                <a:schemeClr val="dk1"/>
              </a:buClr>
              <a:buSzPts val="1200"/>
              <a:buFont typeface="Arial"/>
              <a:buNone/>
            </a:pPr>
            <a:r>
              <a:rPr b="0" lang="en-US" sz="1200">
                <a:solidFill>
                  <a:schemeClr val="dk1"/>
                </a:solidFill>
                <a:latin typeface="Arial"/>
                <a:ea typeface="Arial"/>
                <a:cs typeface="Arial"/>
                <a:sym typeface="Arial"/>
              </a:rPr>
              <a:t>12.9.1 – Packet Tracer – Implement a Subnetted IPv6 Addressing Scheme</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7" name="Shape 777"/>
        <p:cNvGrpSpPr/>
        <p:nvPr/>
      </p:nvGrpSpPr>
      <p:grpSpPr>
        <a:xfrm>
          <a:off x="0" y="0"/>
          <a:ext cx="0" cy="0"/>
          <a:chOff x="0" y="0"/>
          <a:chExt cx="0" cy="0"/>
        </a:xfrm>
      </p:grpSpPr>
      <p:sp>
        <p:nvSpPr>
          <p:cNvPr id="778" name="Google Shape;778;p5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800">
                <a:solidFill>
                  <a:schemeClr val="dk1"/>
                </a:solidFill>
                <a:latin typeface="Arial"/>
                <a:ea typeface="Arial"/>
                <a:cs typeface="Arial"/>
                <a:sym typeface="Arial"/>
              </a:rPr>
              <a:t>‹#›</a:t>
            </a:fld>
            <a:endParaRPr sz="800">
              <a:solidFill>
                <a:schemeClr val="dk1"/>
              </a:solidFill>
              <a:latin typeface="Arial"/>
              <a:ea typeface="Arial"/>
              <a:cs typeface="Arial"/>
              <a:sym typeface="Arial"/>
            </a:endParaRPr>
          </a:p>
        </p:txBody>
      </p:sp>
      <p:sp>
        <p:nvSpPr>
          <p:cNvPr id="779" name="Google Shape;779;p5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80" name="Google Shape;780;p5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Clr>
                <a:schemeClr val="dk1"/>
              </a:buClr>
              <a:buSzPts val="1200"/>
              <a:buFont typeface="Arial"/>
              <a:buNone/>
            </a:pPr>
            <a:r>
              <a:rPr lang="en-US" sz="1200">
                <a:solidFill>
                  <a:schemeClr val="dk1"/>
                </a:solidFill>
                <a:latin typeface="Arial"/>
                <a:ea typeface="Arial"/>
                <a:cs typeface="Arial"/>
                <a:sym typeface="Arial"/>
              </a:rPr>
              <a:t>12 – IPv6 Addressing</a:t>
            </a:r>
            <a:endParaRPr/>
          </a:p>
          <a:p>
            <a:pPr indent="0" lvl="0" marL="0" rtl="0" algn="l">
              <a:lnSpc>
                <a:spcPct val="80000"/>
              </a:lnSpc>
              <a:spcBef>
                <a:spcPts val="0"/>
              </a:spcBef>
              <a:spcAft>
                <a:spcPts val="0"/>
              </a:spcAft>
              <a:buClr>
                <a:schemeClr val="dk1"/>
              </a:buClr>
              <a:buSzPts val="1200"/>
              <a:buFont typeface="Arial"/>
              <a:buNone/>
            </a:pPr>
            <a:r>
              <a:rPr lang="en-US" sz="1200">
                <a:solidFill>
                  <a:schemeClr val="dk1"/>
                </a:solidFill>
                <a:latin typeface="Arial"/>
                <a:ea typeface="Arial"/>
                <a:cs typeface="Arial"/>
                <a:sym typeface="Arial"/>
              </a:rPr>
              <a:t>12.9 – Module Practice and Quiz</a:t>
            </a:r>
            <a:endParaRPr/>
          </a:p>
          <a:p>
            <a:pPr indent="0" lvl="0" marL="0" rtl="0" algn="l">
              <a:lnSpc>
                <a:spcPct val="80000"/>
              </a:lnSpc>
              <a:spcBef>
                <a:spcPts val="0"/>
              </a:spcBef>
              <a:spcAft>
                <a:spcPts val="0"/>
              </a:spcAft>
              <a:buClr>
                <a:schemeClr val="dk1"/>
              </a:buClr>
              <a:buSzPts val="1200"/>
              <a:buFont typeface="Arial"/>
              <a:buNone/>
            </a:pPr>
            <a:r>
              <a:rPr b="0" lang="en-US" sz="1200">
                <a:solidFill>
                  <a:schemeClr val="dk1"/>
                </a:solidFill>
                <a:latin typeface="Arial"/>
                <a:ea typeface="Arial"/>
                <a:cs typeface="Arial"/>
                <a:sym typeface="Arial"/>
              </a:rPr>
              <a:t>12.9.2 – Lab – Configure IPv6 Addresses on Network Devices</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4" name="Shape 784"/>
        <p:cNvGrpSpPr/>
        <p:nvPr/>
      </p:nvGrpSpPr>
      <p:grpSpPr>
        <a:xfrm>
          <a:off x="0" y="0"/>
          <a:ext cx="0" cy="0"/>
          <a:chOff x="0" y="0"/>
          <a:chExt cx="0" cy="0"/>
        </a:xfrm>
      </p:grpSpPr>
      <p:sp>
        <p:nvSpPr>
          <p:cNvPr id="785" name="Google Shape;785;p5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800">
                <a:solidFill>
                  <a:srgbClr val="000000"/>
                </a:solidFill>
                <a:latin typeface="Arial"/>
                <a:ea typeface="Arial"/>
                <a:cs typeface="Arial"/>
                <a:sym typeface="Arial"/>
              </a:rPr>
              <a:t>‹#›</a:t>
            </a:fld>
            <a:endParaRPr sz="800">
              <a:solidFill>
                <a:srgbClr val="000000"/>
              </a:solidFill>
              <a:latin typeface="Arial"/>
              <a:ea typeface="Arial"/>
              <a:cs typeface="Arial"/>
              <a:sym typeface="Arial"/>
            </a:endParaRPr>
          </a:p>
        </p:txBody>
      </p:sp>
      <p:sp>
        <p:nvSpPr>
          <p:cNvPr id="786" name="Google Shape;786;p5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87" name="Google Shape;787;p5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12 – WLAN Concepts</a:t>
            </a:r>
            <a:endParaRPr/>
          </a:p>
          <a:p>
            <a:pPr indent="0" lvl="0" marL="0" rtl="0" algn="l">
              <a:spcBef>
                <a:spcPts val="0"/>
              </a:spcBef>
              <a:spcAft>
                <a:spcPts val="0"/>
              </a:spcAft>
              <a:buNone/>
            </a:pPr>
            <a:r>
              <a:rPr lang="en-US"/>
              <a:t>12.8 – Module Practice and Quiz</a:t>
            </a:r>
            <a:endParaRPr/>
          </a:p>
          <a:p>
            <a:pPr indent="0" lvl="0" marL="0" rtl="0" algn="l">
              <a:spcBef>
                <a:spcPts val="0"/>
              </a:spcBef>
              <a:spcAft>
                <a:spcPts val="0"/>
              </a:spcAft>
              <a:buNone/>
            </a:pPr>
            <a:r>
              <a:rPr lang="en-US"/>
              <a:t>12.9.3 – What did I learn in this module?</a:t>
            </a:r>
            <a:endParaRPr/>
          </a:p>
          <a:p>
            <a:pPr indent="0" lvl="0" marL="0" rtl="0" algn="l">
              <a:spcBef>
                <a:spcPts val="0"/>
              </a:spcBef>
              <a:spcAft>
                <a:spcPts val="0"/>
              </a:spcAft>
              <a:buNone/>
            </a:pPr>
            <a:r>
              <a:rPr lang="en-US"/>
              <a:t>12.9.4 – Module Quiz – IPv6 Addressing</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1" name="Shape 791"/>
        <p:cNvGrpSpPr/>
        <p:nvPr/>
      </p:nvGrpSpPr>
      <p:grpSpPr>
        <a:xfrm>
          <a:off x="0" y="0"/>
          <a:ext cx="0" cy="0"/>
          <a:chOff x="0" y="0"/>
          <a:chExt cx="0" cy="0"/>
        </a:xfrm>
      </p:grpSpPr>
      <p:sp>
        <p:nvSpPr>
          <p:cNvPr id="792" name="Google Shape;792;p5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800">
                <a:solidFill>
                  <a:srgbClr val="000000"/>
                </a:solidFill>
                <a:latin typeface="Arial"/>
                <a:ea typeface="Arial"/>
                <a:cs typeface="Arial"/>
                <a:sym typeface="Arial"/>
              </a:rPr>
              <a:t>‹#›</a:t>
            </a:fld>
            <a:endParaRPr sz="800">
              <a:solidFill>
                <a:srgbClr val="000000"/>
              </a:solidFill>
              <a:latin typeface="Arial"/>
              <a:ea typeface="Arial"/>
              <a:cs typeface="Arial"/>
              <a:sym typeface="Arial"/>
            </a:endParaRPr>
          </a:p>
        </p:txBody>
      </p:sp>
      <p:sp>
        <p:nvSpPr>
          <p:cNvPr id="793" name="Google Shape;793;p5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94" name="Google Shape;794;p5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12 – WLAN Concepts</a:t>
            </a:r>
            <a:endParaRPr/>
          </a:p>
          <a:p>
            <a:pPr indent="0" lvl="0" marL="0" rtl="0" algn="l">
              <a:spcBef>
                <a:spcPts val="0"/>
              </a:spcBef>
              <a:spcAft>
                <a:spcPts val="0"/>
              </a:spcAft>
              <a:buNone/>
            </a:pPr>
            <a:r>
              <a:rPr lang="en-US"/>
              <a:t>12.8 – Module Practice and Quiz</a:t>
            </a:r>
            <a:endParaRPr/>
          </a:p>
          <a:p>
            <a:pPr indent="0" lvl="0" marL="0" rtl="0" algn="l">
              <a:spcBef>
                <a:spcPts val="0"/>
              </a:spcBef>
              <a:spcAft>
                <a:spcPts val="0"/>
              </a:spcAft>
              <a:buNone/>
            </a:pPr>
            <a:r>
              <a:rPr lang="en-US"/>
              <a:t>12.9.3 – What did I learn in this module?</a:t>
            </a:r>
            <a:endParaRPr/>
          </a:p>
          <a:p>
            <a:pPr indent="0" lvl="0" marL="0" rtl="0" algn="l">
              <a:spcBef>
                <a:spcPts val="0"/>
              </a:spcBef>
              <a:spcAft>
                <a:spcPts val="0"/>
              </a:spcAft>
              <a:buNone/>
            </a:pPr>
            <a:r>
              <a:rPr lang="en-US"/>
              <a:t>12.9.4 – Module Quiz – IPv6 Addressing</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8" name="Shape 798"/>
        <p:cNvGrpSpPr/>
        <p:nvPr/>
      </p:nvGrpSpPr>
      <p:grpSpPr>
        <a:xfrm>
          <a:off x="0" y="0"/>
          <a:ext cx="0" cy="0"/>
          <a:chOff x="0" y="0"/>
          <a:chExt cx="0" cy="0"/>
        </a:xfrm>
      </p:grpSpPr>
      <p:sp>
        <p:nvSpPr>
          <p:cNvPr id="799" name="Google Shape;799;p5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800">
                <a:solidFill>
                  <a:srgbClr val="000000"/>
                </a:solidFill>
                <a:latin typeface="Arial"/>
                <a:ea typeface="Arial"/>
                <a:cs typeface="Arial"/>
                <a:sym typeface="Arial"/>
              </a:rPr>
              <a:t>‹#›</a:t>
            </a:fld>
            <a:endParaRPr sz="800">
              <a:solidFill>
                <a:srgbClr val="000000"/>
              </a:solidFill>
              <a:latin typeface="Arial"/>
              <a:ea typeface="Arial"/>
              <a:cs typeface="Arial"/>
              <a:sym typeface="Arial"/>
            </a:endParaRPr>
          </a:p>
        </p:txBody>
      </p:sp>
      <p:sp>
        <p:nvSpPr>
          <p:cNvPr id="800" name="Google Shape;800;p5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01" name="Google Shape;801;p5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5" name="Shape 805"/>
        <p:cNvGrpSpPr/>
        <p:nvPr/>
      </p:nvGrpSpPr>
      <p:grpSpPr>
        <a:xfrm>
          <a:off x="0" y="0"/>
          <a:ext cx="0" cy="0"/>
          <a:chOff x="0" y="0"/>
          <a:chExt cx="0" cy="0"/>
        </a:xfrm>
      </p:grpSpPr>
      <p:sp>
        <p:nvSpPr>
          <p:cNvPr id="806" name="Google Shape;806;p5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07" name="Google Shape;807;p5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08" name="Google Shape;808;p5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8" name="Google Shape;368;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12 – IPv6 Addressing</a:t>
            </a:r>
            <a:endParaRPr/>
          </a:p>
          <a:p>
            <a:pPr indent="0" lvl="0" marL="0" rtl="0" algn="l">
              <a:spcBef>
                <a:spcPts val="0"/>
              </a:spcBef>
              <a:spcAft>
                <a:spcPts val="0"/>
              </a:spcAft>
              <a:buNone/>
            </a:pPr>
            <a:r>
              <a:rPr lang="en-US"/>
              <a:t>12.1 – IPv4 Issues</a:t>
            </a:r>
            <a:endParaRPr/>
          </a:p>
          <a:p>
            <a:pPr indent="0" lvl="0" marL="0" rtl="0" algn="l">
              <a:spcBef>
                <a:spcPts val="0"/>
              </a:spcBef>
              <a:spcAft>
                <a:spcPts val="0"/>
              </a:spcAft>
              <a:buNone/>
            </a:pPr>
            <a:r>
              <a:rPr lang="en-US"/>
              <a:t>12.1.2 – IPv4 and IPv6 Coexistence</a:t>
            </a:r>
            <a:endParaRPr/>
          </a:p>
          <a:p>
            <a:pPr indent="0" lvl="0" marL="0" rtl="0" algn="l">
              <a:spcBef>
                <a:spcPts val="0"/>
              </a:spcBef>
              <a:spcAft>
                <a:spcPts val="0"/>
              </a:spcAft>
              <a:buNone/>
            </a:pPr>
            <a:r>
              <a:rPr lang="en-US"/>
              <a:t>12.1.3 – Check Your Understanding – IPv4 Issues</a:t>
            </a:r>
            <a:endParaRPr/>
          </a:p>
        </p:txBody>
      </p:sp>
      <p:sp>
        <p:nvSpPr>
          <p:cNvPr id="369" name="Google Shape;369;p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6" name="Google Shape;376;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n-US"/>
              <a:t>12-IPv6 Addressing</a:t>
            </a:r>
            <a:endParaRPr/>
          </a:p>
          <a:p>
            <a:pPr indent="0" lvl="0" marL="0" marR="0" rtl="0" algn="l">
              <a:lnSpc>
                <a:spcPct val="100000"/>
              </a:lnSpc>
              <a:spcBef>
                <a:spcPts val="0"/>
              </a:spcBef>
              <a:spcAft>
                <a:spcPts val="0"/>
              </a:spcAft>
              <a:buClr>
                <a:schemeClr val="dk1"/>
              </a:buClr>
              <a:buSzPts val="1200"/>
              <a:buFont typeface="Calibri"/>
              <a:buNone/>
            </a:pPr>
            <a:r>
              <a:rPr lang="en-US"/>
              <a:t>12.2 IPv4 Address Representation</a:t>
            </a:r>
            <a:endParaRPr/>
          </a:p>
          <a:p>
            <a:pPr indent="0" lvl="0" marL="0" rtl="0" algn="l">
              <a:spcBef>
                <a:spcPts val="0"/>
              </a:spcBef>
              <a:spcAft>
                <a:spcPts val="0"/>
              </a:spcAft>
              <a:buNone/>
            </a:pPr>
            <a:r>
              <a:t/>
            </a:r>
            <a:endParaRPr/>
          </a:p>
        </p:txBody>
      </p:sp>
      <p:sp>
        <p:nvSpPr>
          <p:cNvPr id="377" name="Google Shape;377;p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2" name="Google Shape;382;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12 – IPv6 Addressing</a:t>
            </a:r>
            <a:endParaRPr/>
          </a:p>
          <a:p>
            <a:pPr indent="0" lvl="0" marL="0" rtl="0" algn="l">
              <a:spcBef>
                <a:spcPts val="0"/>
              </a:spcBef>
              <a:spcAft>
                <a:spcPts val="0"/>
              </a:spcAft>
              <a:buNone/>
            </a:pPr>
            <a:r>
              <a:rPr lang="en-US"/>
              <a:t>12.2 – IPv6 Address Representation</a:t>
            </a:r>
            <a:endParaRPr/>
          </a:p>
          <a:p>
            <a:pPr indent="0" lvl="0" marL="0" rtl="0" algn="l">
              <a:spcBef>
                <a:spcPts val="0"/>
              </a:spcBef>
              <a:spcAft>
                <a:spcPts val="0"/>
              </a:spcAft>
              <a:buNone/>
            </a:pPr>
            <a:r>
              <a:rPr lang="en-US"/>
              <a:t>12.2.1 – IPv6 Addressing Formats</a:t>
            </a:r>
            <a:endParaRPr/>
          </a:p>
        </p:txBody>
      </p:sp>
      <p:sp>
        <p:nvSpPr>
          <p:cNvPr id="383" name="Google Shape;383;p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9" name="Google Shape;389;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12 – IPv6 Addressing</a:t>
            </a:r>
            <a:endParaRPr/>
          </a:p>
          <a:p>
            <a:pPr indent="0" lvl="0" marL="0" rtl="0" algn="l">
              <a:spcBef>
                <a:spcPts val="0"/>
              </a:spcBef>
              <a:spcAft>
                <a:spcPts val="0"/>
              </a:spcAft>
              <a:buNone/>
            </a:pPr>
            <a:r>
              <a:rPr lang="en-US"/>
              <a:t>12.2 – IPv6 Address Representation</a:t>
            </a:r>
            <a:endParaRPr/>
          </a:p>
          <a:p>
            <a:pPr indent="0" lvl="0" marL="0" rtl="0" algn="l">
              <a:spcBef>
                <a:spcPts val="0"/>
              </a:spcBef>
              <a:spcAft>
                <a:spcPts val="0"/>
              </a:spcAft>
              <a:buNone/>
            </a:pPr>
            <a:r>
              <a:rPr lang="en-US"/>
              <a:t>12.2.2 – Omit Leading Zero</a:t>
            </a:r>
            <a:endParaRPr/>
          </a:p>
        </p:txBody>
      </p:sp>
      <p:sp>
        <p:nvSpPr>
          <p:cNvPr id="390" name="Google Shape;390;p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g"/><Relationship Id="rId3" Type="http://schemas.openxmlformats.org/officeDocument/2006/relationships/image" Target="../media/image4.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le Slide-animated gradient" showMasterSp="0">
  <p:cSld name="3_Title Slide-animated gradient">
    <p:bg>
      <p:bgPr>
        <a:solidFill>
          <a:schemeClr val="accent5"/>
        </a:solidFill>
      </p:bgPr>
    </p:bg>
    <p:spTree>
      <p:nvGrpSpPr>
        <p:cNvPr id="28" name="Shape 28"/>
        <p:cNvGrpSpPr/>
        <p:nvPr/>
      </p:nvGrpSpPr>
      <p:grpSpPr>
        <a:xfrm>
          <a:off x="0" y="0"/>
          <a:ext cx="0" cy="0"/>
          <a:chOff x="0" y="0"/>
          <a:chExt cx="0" cy="0"/>
        </a:xfrm>
      </p:grpSpPr>
      <p:pic>
        <p:nvPicPr>
          <p:cNvPr id="29" name="Google Shape;29;p61"/>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30" name="Google Shape;30;p61"/>
          <p:cNvSpPr txBox="1"/>
          <p:nvPr>
            <p:ph idx="1" type="subTitle"/>
          </p:nvPr>
        </p:nvSpPr>
        <p:spPr>
          <a:xfrm>
            <a:off x="469496" y="3809526"/>
            <a:ext cx="4319105" cy="288131"/>
          </a:xfrm>
          <a:prstGeom prst="rect">
            <a:avLst/>
          </a:prstGeom>
          <a:noFill/>
          <a:ln>
            <a:noFill/>
          </a:ln>
        </p:spPr>
        <p:txBody>
          <a:bodyPr anchorCtr="0" anchor="b" bIns="45700" lIns="91400" spcFirstLastPara="1" rIns="91400" wrap="square" tIns="45700">
            <a:noAutofit/>
          </a:bodyPr>
          <a:lstStyle>
            <a:lvl1pPr lvl="0" marR="0" rtl="0" algn="l">
              <a:lnSpc>
                <a:spcPct val="95000"/>
              </a:lnSpc>
              <a:spcBef>
                <a:spcPts val="1075"/>
              </a:spcBef>
              <a:spcAft>
                <a:spcPts val="0"/>
              </a:spcAft>
              <a:buClr>
                <a:schemeClr val="dk2"/>
              </a:buClr>
              <a:buSzPts val="1080"/>
              <a:buFont typeface="Arial"/>
              <a:buNone/>
              <a:defRPr b="0" i="0" sz="1200" u="none" cap="none" strike="noStrike">
                <a:solidFill>
                  <a:schemeClr val="accent5"/>
                </a:solidFill>
                <a:latin typeface="Arial"/>
                <a:ea typeface="Arial"/>
                <a:cs typeface="Arial"/>
                <a:sym typeface="Arial"/>
              </a:defRPr>
            </a:lvl1pPr>
            <a:lvl2pPr lvl="1" marR="0" rtl="0" algn="ctr">
              <a:lnSpc>
                <a:spcPct val="95000"/>
              </a:lnSpc>
              <a:spcBef>
                <a:spcPts val="600"/>
              </a:spcBef>
              <a:spcAft>
                <a:spcPts val="0"/>
              </a:spcAft>
              <a:buClr>
                <a:schemeClr val="dk2"/>
              </a:buClr>
              <a:buSzPts val="1400"/>
              <a:buFont typeface="Arial"/>
              <a:buNone/>
              <a:defRPr b="0" i="0" sz="1400" u="none" cap="none" strike="noStrike">
                <a:solidFill>
                  <a:srgbClr val="98989A"/>
                </a:solidFill>
                <a:latin typeface="Arial"/>
                <a:ea typeface="Arial"/>
                <a:cs typeface="Arial"/>
                <a:sym typeface="Arial"/>
              </a:defRPr>
            </a:lvl2pPr>
            <a:lvl3pPr lvl="2" marR="0" rtl="0" algn="ctr">
              <a:lnSpc>
                <a:spcPct val="95000"/>
              </a:lnSpc>
              <a:spcBef>
                <a:spcPts val="625"/>
              </a:spcBef>
              <a:spcAft>
                <a:spcPts val="0"/>
              </a:spcAft>
              <a:buClr>
                <a:srgbClr val="98989A"/>
              </a:buClr>
              <a:buSzPts val="1200"/>
              <a:buFont typeface="Arial"/>
              <a:buNone/>
              <a:defRPr b="0" i="0" sz="1200" u="none" cap="none" strike="noStrike">
                <a:solidFill>
                  <a:srgbClr val="98989A"/>
                </a:solidFill>
                <a:latin typeface="Arial"/>
                <a:ea typeface="Arial"/>
                <a:cs typeface="Arial"/>
                <a:sym typeface="Arial"/>
              </a:defRPr>
            </a:lvl3pPr>
            <a:lvl4pPr lvl="3" marR="0" rtl="0" algn="ctr">
              <a:lnSpc>
                <a:spcPct val="95000"/>
              </a:lnSpc>
              <a:spcBef>
                <a:spcPts val="625"/>
              </a:spcBef>
              <a:spcAft>
                <a:spcPts val="0"/>
              </a:spcAft>
              <a:buClr>
                <a:srgbClr val="98989A"/>
              </a:buClr>
              <a:buSzPts val="1100"/>
              <a:buFont typeface="Arial"/>
              <a:buNone/>
              <a:defRPr b="0" i="0" sz="1100" u="none" cap="none" strike="noStrike">
                <a:solidFill>
                  <a:srgbClr val="98989A"/>
                </a:solidFill>
                <a:latin typeface="Arial"/>
                <a:ea typeface="Arial"/>
                <a:cs typeface="Arial"/>
                <a:sym typeface="Arial"/>
              </a:defRPr>
            </a:lvl4pPr>
            <a:lvl5pPr lvl="4" marR="0" rtl="0" algn="ctr">
              <a:lnSpc>
                <a:spcPct val="95000"/>
              </a:lnSpc>
              <a:spcBef>
                <a:spcPts val="625"/>
              </a:spcBef>
              <a:spcAft>
                <a:spcPts val="0"/>
              </a:spcAft>
              <a:buClr>
                <a:srgbClr val="98989A"/>
              </a:buClr>
              <a:buSzPts val="1100"/>
              <a:buFont typeface="Arial"/>
              <a:buNone/>
              <a:defRPr b="0" i="0" sz="1100" u="none" cap="none" strike="noStrike">
                <a:solidFill>
                  <a:srgbClr val="98989A"/>
                </a:solidFill>
                <a:latin typeface="Arial"/>
                <a:ea typeface="Arial"/>
                <a:cs typeface="Arial"/>
                <a:sym typeface="Arial"/>
              </a:defRPr>
            </a:lvl5pPr>
            <a:lvl6pPr lvl="5" marR="0" rtl="0" algn="ctr">
              <a:spcBef>
                <a:spcPts val="600"/>
              </a:spcBef>
              <a:spcAft>
                <a:spcPts val="0"/>
              </a:spcAft>
              <a:buClr>
                <a:srgbClr val="98989A"/>
              </a:buClr>
              <a:buSzPts val="900"/>
              <a:buFont typeface="Arial"/>
              <a:buNone/>
              <a:defRPr b="0" i="0" sz="900" u="none" cap="none" strike="noStrike">
                <a:solidFill>
                  <a:srgbClr val="98989A"/>
                </a:solidFill>
                <a:latin typeface="Arial"/>
                <a:ea typeface="Arial"/>
                <a:cs typeface="Arial"/>
                <a:sym typeface="Arial"/>
              </a:defRPr>
            </a:lvl6pPr>
            <a:lvl7pPr lvl="6" marR="0" rtl="0" algn="ctr">
              <a:spcBef>
                <a:spcPts val="600"/>
              </a:spcBef>
              <a:spcAft>
                <a:spcPts val="0"/>
              </a:spcAft>
              <a:buClr>
                <a:srgbClr val="98989A"/>
              </a:buClr>
              <a:buSzPts val="800"/>
              <a:buFont typeface="Arial"/>
              <a:buNone/>
              <a:defRPr b="0" i="0" sz="800" u="none" cap="none" strike="noStrike">
                <a:solidFill>
                  <a:srgbClr val="98989A"/>
                </a:solidFill>
                <a:latin typeface="Arial"/>
                <a:ea typeface="Arial"/>
                <a:cs typeface="Arial"/>
                <a:sym typeface="Arial"/>
              </a:defRPr>
            </a:lvl7pPr>
            <a:lvl8pPr lvl="7" marR="0" rtl="0" algn="ctr">
              <a:spcBef>
                <a:spcPts val="300"/>
              </a:spcBef>
              <a:spcAft>
                <a:spcPts val="0"/>
              </a:spcAft>
              <a:buClr>
                <a:srgbClr val="98989A"/>
              </a:buClr>
              <a:buSzPts val="1500"/>
              <a:buFont typeface="Arial"/>
              <a:buNone/>
              <a:defRPr b="0" i="0" sz="1500" u="none" cap="none" strike="noStrike">
                <a:solidFill>
                  <a:srgbClr val="98989A"/>
                </a:solidFill>
                <a:latin typeface="Arial"/>
                <a:ea typeface="Arial"/>
                <a:cs typeface="Arial"/>
                <a:sym typeface="Arial"/>
              </a:defRPr>
            </a:lvl8pPr>
            <a:lvl9pPr lvl="8" marR="0" rtl="0" algn="ctr">
              <a:spcBef>
                <a:spcPts val="300"/>
              </a:spcBef>
              <a:spcAft>
                <a:spcPts val="0"/>
              </a:spcAft>
              <a:buClr>
                <a:srgbClr val="98989A"/>
              </a:buClr>
              <a:buSzPts val="1500"/>
              <a:buFont typeface="Arial"/>
              <a:buNone/>
              <a:defRPr b="0" i="0" sz="1500" u="none" cap="none" strike="noStrike">
                <a:solidFill>
                  <a:srgbClr val="98989A"/>
                </a:solidFill>
                <a:latin typeface="Arial"/>
                <a:ea typeface="Arial"/>
                <a:cs typeface="Arial"/>
                <a:sym typeface="Arial"/>
              </a:defRPr>
            </a:lvl9pPr>
          </a:lstStyle>
          <a:p/>
        </p:txBody>
      </p:sp>
      <p:sp>
        <p:nvSpPr>
          <p:cNvPr id="31" name="Google Shape;31;p61"/>
          <p:cNvSpPr txBox="1"/>
          <p:nvPr>
            <p:ph idx="2" type="body"/>
          </p:nvPr>
        </p:nvSpPr>
        <p:spPr>
          <a:xfrm>
            <a:off x="469496" y="4049523"/>
            <a:ext cx="4319105" cy="288131"/>
          </a:xfrm>
          <a:prstGeom prst="rect">
            <a:avLst/>
          </a:prstGeom>
          <a:noFill/>
          <a:ln>
            <a:noFill/>
          </a:ln>
        </p:spPr>
        <p:txBody>
          <a:bodyPr anchorCtr="0" anchor="t" bIns="45700" lIns="91400" spcFirstLastPara="1" rIns="91400" wrap="square" tIns="45700">
            <a:noAutofit/>
          </a:bodyPr>
          <a:lstStyle>
            <a:lvl1pPr indent="-228600" lvl="0" marL="457200" marR="0" rtl="0" algn="l">
              <a:lnSpc>
                <a:spcPct val="95000"/>
              </a:lnSpc>
              <a:spcBef>
                <a:spcPts val="1075"/>
              </a:spcBef>
              <a:spcAft>
                <a:spcPts val="0"/>
              </a:spcAft>
              <a:buClr>
                <a:schemeClr val="dk2"/>
              </a:buClr>
              <a:buSzPts val="1080"/>
              <a:buFont typeface="Arial"/>
              <a:buNone/>
              <a:defRPr b="0" i="0" sz="1200" u="none" cap="none" strike="noStrike">
                <a:solidFill>
                  <a:schemeClr val="accent5"/>
                </a:solidFill>
                <a:latin typeface="Arial"/>
                <a:ea typeface="Arial"/>
                <a:cs typeface="Arial"/>
                <a:sym typeface="Arial"/>
              </a:defRPr>
            </a:lvl1pPr>
            <a:lvl2pPr indent="-228600" lvl="1" marL="914400" marR="0" rtl="0" algn="l">
              <a:lnSpc>
                <a:spcPct val="95000"/>
              </a:lnSpc>
              <a:spcBef>
                <a:spcPts val="600"/>
              </a:spcBef>
              <a:spcAft>
                <a:spcPts val="0"/>
              </a:spcAft>
              <a:buClr>
                <a:schemeClr val="dk2"/>
              </a:buClr>
              <a:buSzPts val="1500"/>
              <a:buFont typeface="Arial"/>
              <a:buNone/>
              <a:defRPr b="0" i="0" sz="1500" u="none" cap="none" strike="noStrike">
                <a:solidFill>
                  <a:schemeClr val="lt1"/>
                </a:solidFill>
                <a:latin typeface="Arial"/>
                <a:ea typeface="Arial"/>
                <a:cs typeface="Arial"/>
                <a:sym typeface="Arial"/>
              </a:defRPr>
            </a:lvl2pPr>
            <a:lvl3pPr indent="-228600" lvl="2" marL="1371600" marR="0" rtl="0" algn="l">
              <a:lnSpc>
                <a:spcPct val="95000"/>
              </a:lnSpc>
              <a:spcBef>
                <a:spcPts val="625"/>
              </a:spcBef>
              <a:spcAft>
                <a:spcPts val="0"/>
              </a:spcAft>
              <a:buClr>
                <a:schemeClr val="lt1"/>
              </a:buClr>
              <a:buSzPts val="1500"/>
              <a:buFont typeface="Arial"/>
              <a:buNone/>
              <a:defRPr b="0" i="0" sz="1500" u="none" cap="none" strike="noStrike">
                <a:solidFill>
                  <a:schemeClr val="lt1"/>
                </a:solidFill>
                <a:latin typeface="Arial"/>
                <a:ea typeface="Arial"/>
                <a:cs typeface="Arial"/>
                <a:sym typeface="Arial"/>
              </a:defRPr>
            </a:lvl3pPr>
            <a:lvl4pPr indent="-228600" lvl="3" marL="1828800" marR="0" rtl="0" algn="l">
              <a:lnSpc>
                <a:spcPct val="95000"/>
              </a:lnSpc>
              <a:spcBef>
                <a:spcPts val="625"/>
              </a:spcBef>
              <a:spcAft>
                <a:spcPts val="0"/>
              </a:spcAft>
              <a:buClr>
                <a:schemeClr val="lt1"/>
              </a:buClr>
              <a:buSzPts val="1500"/>
              <a:buFont typeface="Arial"/>
              <a:buNone/>
              <a:defRPr b="0" i="0" sz="1500" u="none" cap="none" strike="noStrike">
                <a:solidFill>
                  <a:schemeClr val="lt1"/>
                </a:solidFill>
                <a:latin typeface="Arial"/>
                <a:ea typeface="Arial"/>
                <a:cs typeface="Arial"/>
                <a:sym typeface="Arial"/>
              </a:defRPr>
            </a:lvl4pPr>
            <a:lvl5pPr indent="-228600" lvl="4" marL="2286000" marR="0" rtl="0" algn="l">
              <a:lnSpc>
                <a:spcPct val="95000"/>
              </a:lnSpc>
              <a:spcBef>
                <a:spcPts val="625"/>
              </a:spcBef>
              <a:spcAft>
                <a:spcPts val="0"/>
              </a:spcAft>
              <a:buClr>
                <a:schemeClr val="lt1"/>
              </a:buClr>
              <a:buSzPts val="1500"/>
              <a:buFont typeface="Arial"/>
              <a:buNone/>
              <a:defRPr b="0" i="0" sz="1500" u="none" cap="none" strike="noStrike">
                <a:solidFill>
                  <a:schemeClr val="lt1"/>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32" name="Google Shape;32;p61"/>
          <p:cNvSpPr txBox="1"/>
          <p:nvPr>
            <p:ph idx="3" type="body"/>
          </p:nvPr>
        </p:nvSpPr>
        <p:spPr>
          <a:xfrm>
            <a:off x="469496" y="4289520"/>
            <a:ext cx="4319105" cy="288131"/>
          </a:xfrm>
          <a:prstGeom prst="rect">
            <a:avLst/>
          </a:prstGeom>
          <a:noFill/>
          <a:ln>
            <a:noFill/>
          </a:ln>
        </p:spPr>
        <p:txBody>
          <a:bodyPr anchorCtr="0" anchor="t" bIns="45700" lIns="91400" spcFirstLastPara="1" rIns="91400" wrap="square" tIns="45700">
            <a:noAutofit/>
          </a:bodyPr>
          <a:lstStyle>
            <a:lvl1pPr indent="-228600" lvl="0" marL="457200" marR="0" rtl="0" algn="l">
              <a:lnSpc>
                <a:spcPct val="95000"/>
              </a:lnSpc>
              <a:spcBef>
                <a:spcPts val="1075"/>
              </a:spcBef>
              <a:spcAft>
                <a:spcPts val="0"/>
              </a:spcAft>
              <a:buClr>
                <a:schemeClr val="dk2"/>
              </a:buClr>
              <a:buSzPts val="1080"/>
              <a:buFont typeface="Arial"/>
              <a:buNone/>
              <a:defRPr b="0" i="0" sz="1200" u="none" cap="none" strike="noStrike">
                <a:solidFill>
                  <a:schemeClr val="accent5"/>
                </a:solidFill>
                <a:latin typeface="Arial"/>
                <a:ea typeface="Arial"/>
                <a:cs typeface="Arial"/>
                <a:sym typeface="Arial"/>
              </a:defRPr>
            </a:lvl1pPr>
            <a:lvl2pPr indent="-228600" lvl="1" marL="914400" marR="0" rtl="0" algn="l">
              <a:lnSpc>
                <a:spcPct val="95000"/>
              </a:lnSpc>
              <a:spcBef>
                <a:spcPts val="600"/>
              </a:spcBef>
              <a:spcAft>
                <a:spcPts val="0"/>
              </a:spcAft>
              <a:buClr>
                <a:schemeClr val="dk2"/>
              </a:buClr>
              <a:buSzPts val="1500"/>
              <a:buFont typeface="Arial"/>
              <a:buNone/>
              <a:defRPr b="0" i="0" sz="1500" u="none" cap="none" strike="noStrike">
                <a:solidFill>
                  <a:schemeClr val="lt1"/>
                </a:solidFill>
                <a:latin typeface="Arial"/>
                <a:ea typeface="Arial"/>
                <a:cs typeface="Arial"/>
                <a:sym typeface="Arial"/>
              </a:defRPr>
            </a:lvl2pPr>
            <a:lvl3pPr indent="-228600" lvl="2" marL="1371600" marR="0" rtl="0" algn="l">
              <a:lnSpc>
                <a:spcPct val="95000"/>
              </a:lnSpc>
              <a:spcBef>
                <a:spcPts val="625"/>
              </a:spcBef>
              <a:spcAft>
                <a:spcPts val="0"/>
              </a:spcAft>
              <a:buClr>
                <a:schemeClr val="lt1"/>
              </a:buClr>
              <a:buSzPts val="1500"/>
              <a:buFont typeface="Arial"/>
              <a:buNone/>
              <a:defRPr b="0" i="0" sz="1500" u="none" cap="none" strike="noStrike">
                <a:solidFill>
                  <a:schemeClr val="lt1"/>
                </a:solidFill>
                <a:latin typeface="Arial"/>
                <a:ea typeface="Arial"/>
                <a:cs typeface="Arial"/>
                <a:sym typeface="Arial"/>
              </a:defRPr>
            </a:lvl3pPr>
            <a:lvl4pPr indent="-228600" lvl="3" marL="1828800" marR="0" rtl="0" algn="l">
              <a:lnSpc>
                <a:spcPct val="95000"/>
              </a:lnSpc>
              <a:spcBef>
                <a:spcPts val="625"/>
              </a:spcBef>
              <a:spcAft>
                <a:spcPts val="0"/>
              </a:spcAft>
              <a:buClr>
                <a:schemeClr val="lt1"/>
              </a:buClr>
              <a:buSzPts val="1500"/>
              <a:buFont typeface="Arial"/>
              <a:buNone/>
              <a:defRPr b="0" i="0" sz="1500" u="none" cap="none" strike="noStrike">
                <a:solidFill>
                  <a:schemeClr val="lt1"/>
                </a:solidFill>
                <a:latin typeface="Arial"/>
                <a:ea typeface="Arial"/>
                <a:cs typeface="Arial"/>
                <a:sym typeface="Arial"/>
              </a:defRPr>
            </a:lvl4pPr>
            <a:lvl5pPr indent="-228600" lvl="4" marL="2286000" marR="0" rtl="0" algn="l">
              <a:lnSpc>
                <a:spcPct val="95000"/>
              </a:lnSpc>
              <a:spcBef>
                <a:spcPts val="625"/>
              </a:spcBef>
              <a:spcAft>
                <a:spcPts val="0"/>
              </a:spcAft>
              <a:buClr>
                <a:schemeClr val="lt1"/>
              </a:buClr>
              <a:buSzPts val="1500"/>
              <a:buFont typeface="Arial"/>
              <a:buNone/>
              <a:defRPr b="0" i="0" sz="1500" u="none" cap="none" strike="noStrike">
                <a:solidFill>
                  <a:schemeClr val="lt1"/>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33" name="Google Shape;33;p61"/>
          <p:cNvSpPr txBox="1"/>
          <p:nvPr>
            <p:ph idx="4" type="body"/>
          </p:nvPr>
        </p:nvSpPr>
        <p:spPr>
          <a:xfrm>
            <a:off x="463292" y="2872236"/>
            <a:ext cx="5925246" cy="299001"/>
          </a:xfrm>
          <a:prstGeom prst="rect">
            <a:avLst/>
          </a:prstGeom>
          <a:noFill/>
          <a:ln>
            <a:noFill/>
          </a:ln>
        </p:spPr>
        <p:txBody>
          <a:bodyPr anchorCtr="0" anchor="t" bIns="45700" lIns="91400" spcFirstLastPara="1" rIns="91400" wrap="square" tIns="45700">
            <a:noAutofit/>
          </a:bodyPr>
          <a:lstStyle>
            <a:lvl1pPr indent="-228600" lvl="0" marL="457200" marR="0" rtl="0" algn="l">
              <a:lnSpc>
                <a:spcPct val="95000"/>
              </a:lnSpc>
              <a:spcBef>
                <a:spcPts val="1075"/>
              </a:spcBef>
              <a:spcAft>
                <a:spcPts val="0"/>
              </a:spcAft>
              <a:buClr>
                <a:schemeClr val="dk2"/>
              </a:buClr>
              <a:buSzPts val="1800"/>
              <a:buFont typeface="Arial"/>
              <a:buNone/>
              <a:defRPr b="0" i="0" sz="2000" u="none" cap="none" strike="noStrike">
                <a:solidFill>
                  <a:schemeClr val="lt2"/>
                </a:solidFill>
                <a:latin typeface="Arial"/>
                <a:ea typeface="Arial"/>
                <a:cs typeface="Arial"/>
                <a:sym typeface="Arial"/>
              </a:defRPr>
            </a:lvl1pPr>
            <a:lvl2pPr indent="-228600" lvl="1" marL="914400" marR="0" rtl="0" algn="l">
              <a:lnSpc>
                <a:spcPct val="95000"/>
              </a:lnSpc>
              <a:spcBef>
                <a:spcPts val="600"/>
              </a:spcBef>
              <a:spcAft>
                <a:spcPts val="0"/>
              </a:spcAft>
              <a:buClr>
                <a:schemeClr val="dk2"/>
              </a:buClr>
              <a:buSzPts val="1400"/>
              <a:buFont typeface="Arial"/>
              <a:buNone/>
              <a:defRPr b="0" i="0" sz="1400" u="none" cap="none" strike="noStrike">
                <a:solidFill>
                  <a:schemeClr val="dk1"/>
                </a:solidFill>
                <a:latin typeface="Arial"/>
                <a:ea typeface="Arial"/>
                <a:cs typeface="Arial"/>
                <a:sym typeface="Arial"/>
              </a:defRPr>
            </a:lvl2pPr>
            <a:lvl3pPr indent="-228600" lvl="2" marL="1371600" marR="0" rtl="0" algn="l">
              <a:lnSpc>
                <a:spcPct val="95000"/>
              </a:lnSpc>
              <a:spcBef>
                <a:spcPts val="625"/>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3pPr>
            <a:lvl4pPr indent="-228600" lvl="3" marL="1828800" marR="0" rtl="0" algn="l">
              <a:lnSpc>
                <a:spcPct val="95000"/>
              </a:lnSpc>
              <a:spcBef>
                <a:spcPts val="625"/>
              </a:spcBef>
              <a:spcAft>
                <a:spcPts val="0"/>
              </a:spcAft>
              <a:buClr>
                <a:schemeClr val="dk1"/>
              </a:buClr>
              <a:buSzPts val="1100"/>
              <a:buFont typeface="Arial"/>
              <a:buNone/>
              <a:defRPr b="0" i="0" sz="1100" u="none" cap="none" strike="noStrike">
                <a:solidFill>
                  <a:schemeClr val="dk1"/>
                </a:solidFill>
                <a:latin typeface="Arial"/>
                <a:ea typeface="Arial"/>
                <a:cs typeface="Arial"/>
                <a:sym typeface="Arial"/>
              </a:defRPr>
            </a:lvl4pPr>
            <a:lvl5pPr indent="-228600" lvl="4" marL="2286000" marR="0" rtl="0" algn="l">
              <a:lnSpc>
                <a:spcPct val="95000"/>
              </a:lnSpc>
              <a:spcBef>
                <a:spcPts val="625"/>
              </a:spcBef>
              <a:spcAft>
                <a:spcPts val="0"/>
              </a:spcAft>
              <a:buClr>
                <a:schemeClr val="dk1"/>
              </a:buClr>
              <a:buSzPts val="1100"/>
              <a:buFont typeface="Arial"/>
              <a:buNone/>
              <a:defRPr b="0" i="0" sz="1100" u="none" cap="none" strike="noStrike">
                <a:solidFill>
                  <a:schemeClr val="dk1"/>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34" name="Google Shape;34;p61"/>
          <p:cNvSpPr txBox="1"/>
          <p:nvPr>
            <p:ph type="ctrTitle"/>
          </p:nvPr>
        </p:nvSpPr>
        <p:spPr>
          <a:xfrm>
            <a:off x="425765" y="2300750"/>
            <a:ext cx="5955513" cy="644730"/>
          </a:xfrm>
          <a:prstGeom prst="rect">
            <a:avLst/>
          </a:prstGeom>
          <a:noFill/>
          <a:ln>
            <a:noFill/>
          </a:ln>
        </p:spPr>
        <p:txBody>
          <a:bodyPr anchorCtr="0" anchor="b" bIns="45700" lIns="91400" spcFirstLastPara="1" rIns="91400" wrap="square" tIns="45700">
            <a:noAutofit/>
          </a:bodyPr>
          <a:lstStyle>
            <a:lvl1pPr lvl="0" algn="l">
              <a:lnSpc>
                <a:spcPct val="90000"/>
              </a:lnSpc>
              <a:spcBef>
                <a:spcPts val="0"/>
              </a:spcBef>
              <a:spcAft>
                <a:spcPts val="0"/>
              </a:spcAft>
              <a:buClr>
                <a:srgbClr val="38C6F4"/>
              </a:buClr>
              <a:buSzPts val="3600"/>
              <a:buFont typeface="Arial"/>
              <a:buNone/>
              <a:defRPr b="0" i="0" sz="3600">
                <a:solidFill>
                  <a:srgbClr val="38C6F4"/>
                </a:solidFill>
                <a:latin typeface="Arial"/>
                <a:ea typeface="Arial"/>
                <a:cs typeface="Arial"/>
                <a:sym typeface="Arial"/>
              </a:defRPr>
            </a:lvl1pPr>
            <a:lvl2pPr lvl="1" algn="l">
              <a:lnSpc>
                <a:spcPct val="80000"/>
              </a:lnSpc>
              <a:spcBef>
                <a:spcPts val="0"/>
              </a:spcBef>
              <a:spcAft>
                <a:spcPts val="0"/>
              </a:spcAft>
              <a:buSzPts val="1400"/>
              <a:buNone/>
              <a:defRPr/>
            </a:lvl2pPr>
            <a:lvl3pPr lvl="2" algn="l">
              <a:lnSpc>
                <a:spcPct val="80000"/>
              </a:lnSpc>
              <a:spcBef>
                <a:spcPts val="0"/>
              </a:spcBef>
              <a:spcAft>
                <a:spcPts val="0"/>
              </a:spcAft>
              <a:buSzPts val="1400"/>
              <a:buNone/>
              <a:defRPr/>
            </a:lvl3pPr>
            <a:lvl4pPr lvl="3" algn="l">
              <a:lnSpc>
                <a:spcPct val="80000"/>
              </a:lnSpc>
              <a:spcBef>
                <a:spcPts val="0"/>
              </a:spcBef>
              <a:spcAft>
                <a:spcPts val="0"/>
              </a:spcAft>
              <a:buSzPts val="1400"/>
              <a:buNone/>
              <a:defRPr/>
            </a:lvl4pPr>
            <a:lvl5pPr lvl="4" algn="l">
              <a:lnSpc>
                <a:spcPct val="80000"/>
              </a:lnSpc>
              <a:spcBef>
                <a:spcPts val="0"/>
              </a:spcBef>
              <a:spcAft>
                <a:spcPts val="0"/>
              </a:spcAft>
              <a:buSzPts val="1400"/>
              <a:buNone/>
              <a:defRPr/>
            </a:lvl5pPr>
            <a:lvl6pPr lvl="5" algn="l">
              <a:lnSpc>
                <a:spcPct val="80000"/>
              </a:lnSpc>
              <a:spcBef>
                <a:spcPts val="0"/>
              </a:spcBef>
              <a:spcAft>
                <a:spcPts val="0"/>
              </a:spcAft>
              <a:buSzPts val="1400"/>
              <a:buNone/>
              <a:defRPr/>
            </a:lvl6pPr>
            <a:lvl7pPr lvl="6" algn="l">
              <a:lnSpc>
                <a:spcPct val="80000"/>
              </a:lnSpc>
              <a:spcBef>
                <a:spcPts val="0"/>
              </a:spcBef>
              <a:spcAft>
                <a:spcPts val="0"/>
              </a:spcAft>
              <a:buSzPts val="1400"/>
              <a:buNone/>
              <a:defRPr/>
            </a:lvl7pPr>
            <a:lvl8pPr lvl="7" algn="l">
              <a:lnSpc>
                <a:spcPct val="80000"/>
              </a:lnSpc>
              <a:spcBef>
                <a:spcPts val="0"/>
              </a:spcBef>
              <a:spcAft>
                <a:spcPts val="0"/>
              </a:spcAft>
              <a:buSzPts val="1400"/>
              <a:buNone/>
              <a:defRPr/>
            </a:lvl8pPr>
            <a:lvl9pPr lvl="8" algn="l">
              <a:lnSpc>
                <a:spcPct val="80000"/>
              </a:lnSpc>
              <a:spcBef>
                <a:spcPts val="0"/>
              </a:spcBef>
              <a:spcAft>
                <a:spcPts val="0"/>
              </a:spcAft>
              <a:buSzPts val="1400"/>
              <a:buNone/>
              <a:defRPr/>
            </a:lvl9pPr>
          </a:lstStyle>
          <a:p/>
        </p:txBody>
      </p:sp>
      <p:grpSp>
        <p:nvGrpSpPr>
          <p:cNvPr id="35" name="Google Shape;35;p61"/>
          <p:cNvGrpSpPr/>
          <p:nvPr/>
        </p:nvGrpSpPr>
        <p:grpSpPr>
          <a:xfrm>
            <a:off x="492125" y="395288"/>
            <a:ext cx="796924" cy="423863"/>
            <a:chOff x="310" y="249"/>
            <a:chExt cx="502" cy="267"/>
          </a:xfrm>
        </p:grpSpPr>
        <p:sp>
          <p:nvSpPr>
            <p:cNvPr id="36" name="Google Shape;36;p61"/>
            <p:cNvSpPr/>
            <p:nvPr/>
          </p:nvSpPr>
          <p:spPr>
            <a:xfrm>
              <a:off x="452" y="426"/>
              <a:ext cx="22" cy="88"/>
            </a:xfrm>
            <a:prstGeom prst="rect">
              <a:avLst/>
            </a:pr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7" name="Google Shape;37;p61"/>
            <p:cNvSpPr/>
            <p:nvPr/>
          </p:nvSpPr>
          <p:spPr>
            <a:xfrm>
              <a:off x="585" y="425"/>
              <a:ext cx="66" cy="91"/>
            </a:xfrm>
            <a:custGeom>
              <a:rect b="b" l="l" r="r" t="t"/>
              <a:pathLst>
                <a:path extrusionOk="0" h="69" w="51">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8" name="Google Shape;38;p61"/>
            <p:cNvSpPr/>
            <p:nvPr/>
          </p:nvSpPr>
          <p:spPr>
            <a:xfrm>
              <a:off x="355" y="425"/>
              <a:ext cx="67" cy="91"/>
            </a:xfrm>
            <a:custGeom>
              <a:rect b="b" l="l" r="r" t="t"/>
              <a:pathLst>
                <a:path extrusionOk="0" h="69" w="51">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9" name="Google Shape;39;p61"/>
            <p:cNvSpPr/>
            <p:nvPr/>
          </p:nvSpPr>
          <p:spPr>
            <a:xfrm>
              <a:off x="675" y="425"/>
              <a:ext cx="91" cy="91"/>
            </a:xfrm>
            <a:custGeom>
              <a:rect b="b" l="l" r="r" t="t"/>
              <a:pathLst>
                <a:path extrusionOk="0" h="69" w="70">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0" name="Google Shape;40;p61"/>
            <p:cNvSpPr/>
            <p:nvPr/>
          </p:nvSpPr>
          <p:spPr>
            <a:xfrm>
              <a:off x="503" y="425"/>
              <a:ext cx="60" cy="91"/>
            </a:xfrm>
            <a:custGeom>
              <a:rect b="b" l="l" r="r" t="t"/>
              <a:pathLst>
                <a:path extrusionOk="0" h="69" w="46">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1" name="Google Shape;41;p61"/>
            <p:cNvSpPr/>
            <p:nvPr/>
          </p:nvSpPr>
          <p:spPr>
            <a:xfrm>
              <a:off x="310" y="321"/>
              <a:ext cx="22" cy="45"/>
            </a:xfrm>
            <a:custGeom>
              <a:rect b="b" l="l" r="r" t="t"/>
              <a:pathLst>
                <a:path extrusionOk="0" h="34" w="17">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2" name="Google Shape;42;p61"/>
            <p:cNvSpPr/>
            <p:nvPr/>
          </p:nvSpPr>
          <p:spPr>
            <a:xfrm>
              <a:off x="370" y="291"/>
              <a:ext cx="22" cy="75"/>
            </a:xfrm>
            <a:custGeom>
              <a:rect b="b" l="l" r="r" t="t"/>
              <a:pathLst>
                <a:path extrusionOk="0" h="57" w="1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3" name="Google Shape;43;p61"/>
            <p:cNvSpPr/>
            <p:nvPr/>
          </p:nvSpPr>
          <p:spPr>
            <a:xfrm>
              <a:off x="430" y="249"/>
              <a:ext cx="22" cy="139"/>
            </a:xfrm>
            <a:custGeom>
              <a:rect b="b" l="l" r="r" t="t"/>
              <a:pathLst>
                <a:path extrusionOk="0" h="106" w="17">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4" name="Google Shape;44;p61"/>
            <p:cNvSpPr/>
            <p:nvPr/>
          </p:nvSpPr>
          <p:spPr>
            <a:xfrm>
              <a:off x="490" y="291"/>
              <a:ext cx="22" cy="75"/>
            </a:xfrm>
            <a:custGeom>
              <a:rect b="b" l="l" r="r" t="t"/>
              <a:pathLst>
                <a:path extrusionOk="0" h="57" w="1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5" name="Google Shape;45;p61"/>
            <p:cNvSpPr/>
            <p:nvPr/>
          </p:nvSpPr>
          <p:spPr>
            <a:xfrm>
              <a:off x="550" y="321"/>
              <a:ext cx="22" cy="45"/>
            </a:xfrm>
            <a:custGeom>
              <a:rect b="b" l="l" r="r" t="t"/>
              <a:pathLst>
                <a:path extrusionOk="0" h="34" w="17">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6" name="Google Shape;46;p61"/>
            <p:cNvSpPr/>
            <p:nvPr/>
          </p:nvSpPr>
          <p:spPr>
            <a:xfrm>
              <a:off x="610" y="291"/>
              <a:ext cx="22" cy="75"/>
            </a:xfrm>
            <a:custGeom>
              <a:rect b="b" l="l" r="r" t="t"/>
              <a:pathLst>
                <a:path extrusionOk="0" h="57" w="1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7" name="Google Shape;47;p61"/>
            <p:cNvSpPr/>
            <p:nvPr/>
          </p:nvSpPr>
          <p:spPr>
            <a:xfrm>
              <a:off x="670" y="249"/>
              <a:ext cx="22" cy="139"/>
            </a:xfrm>
            <a:custGeom>
              <a:rect b="b" l="l" r="r" t="t"/>
              <a:pathLst>
                <a:path extrusionOk="0" h="106" w="17">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8" name="Google Shape;48;p61"/>
            <p:cNvSpPr/>
            <p:nvPr/>
          </p:nvSpPr>
          <p:spPr>
            <a:xfrm>
              <a:off x="730" y="291"/>
              <a:ext cx="22" cy="75"/>
            </a:xfrm>
            <a:custGeom>
              <a:rect b="b" l="l" r="r" t="t"/>
              <a:pathLst>
                <a:path extrusionOk="0" h="57" w="1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9" name="Google Shape;49;p61"/>
            <p:cNvSpPr/>
            <p:nvPr/>
          </p:nvSpPr>
          <p:spPr>
            <a:xfrm>
              <a:off x="790" y="321"/>
              <a:ext cx="22" cy="45"/>
            </a:xfrm>
            <a:custGeom>
              <a:rect b="b" l="l" r="r" t="t"/>
              <a:pathLst>
                <a:path extrusionOk="0" h="34" w="17">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Tree>
  </p:cSld>
  <p:clrMapOvr>
    <a:masterClrMapping/>
  </p:clrMapOvr>
  <p:transition spd="slow">
    <p:wipe dir="l"/>
  </p:transition>
  <p:extLst>
    <p:ext uri="{DCECCB84-F9BA-43D5-87BE-67443E8EF086}">
      <p15:sldGuideLst>
        <p15:guide id="1" orient="horz" pos="228">
          <p15:clr>
            <a:srgbClr val="FBAE40"/>
          </p15:clr>
        </p15:guide>
        <p15:guide id="2" pos="360">
          <p15:clr>
            <a:srgbClr val="FBAE40"/>
          </p15:clr>
        </p15:guide>
        <p15:guide id="3" orient="horz" pos="518">
          <p15:clr>
            <a:srgbClr val="FBAE40"/>
          </p15:clr>
        </p15:guide>
        <p15:guide id="4" pos="812">
          <p15:clr>
            <a:srgbClr val="FBAE40"/>
          </p15:clr>
        </p15:guide>
        <p15:guide id="5" pos="31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Circled_Bullets">
  <p:cSld name="2_Circled_Bullets">
    <p:spTree>
      <p:nvGrpSpPr>
        <p:cNvPr id="140" name="Shape 140"/>
        <p:cNvGrpSpPr/>
        <p:nvPr/>
      </p:nvGrpSpPr>
      <p:grpSpPr>
        <a:xfrm>
          <a:off x="0" y="0"/>
          <a:ext cx="0" cy="0"/>
          <a:chOff x="0" y="0"/>
          <a:chExt cx="0" cy="0"/>
        </a:xfrm>
      </p:grpSpPr>
      <p:sp>
        <p:nvSpPr>
          <p:cNvPr id="141" name="Google Shape;141;p72"/>
          <p:cNvSpPr txBox="1"/>
          <p:nvPr>
            <p:ph type="title"/>
          </p:nvPr>
        </p:nvSpPr>
        <p:spPr>
          <a:xfrm>
            <a:off x="438150" y="341313"/>
            <a:ext cx="8345488" cy="731837"/>
          </a:xfrm>
          <a:prstGeom prst="rect">
            <a:avLst/>
          </a:prstGeom>
          <a:noFill/>
          <a:ln>
            <a:noFill/>
          </a:ln>
        </p:spPr>
        <p:txBody>
          <a:bodyPr anchorCtr="0" anchor="ctr" bIns="45700" lIns="91400" spcFirstLastPara="1" rIns="91400" wrap="square" tIns="45700">
            <a:noAutofit/>
          </a:bodyPr>
          <a:lstStyle>
            <a:lvl1pPr lvl="0" algn="l">
              <a:lnSpc>
                <a:spcPct val="80000"/>
              </a:lnSpc>
              <a:spcBef>
                <a:spcPts val="0"/>
              </a:spcBef>
              <a:spcAft>
                <a:spcPts val="0"/>
              </a:spcAft>
              <a:buSzPts val="1400"/>
              <a:buNone/>
              <a:defRPr>
                <a:solidFill>
                  <a:schemeClr val="accent1"/>
                </a:solidFill>
              </a:defRPr>
            </a:lvl1pPr>
            <a:lvl2pPr lvl="1" algn="l">
              <a:lnSpc>
                <a:spcPct val="80000"/>
              </a:lnSpc>
              <a:spcBef>
                <a:spcPts val="0"/>
              </a:spcBef>
              <a:spcAft>
                <a:spcPts val="0"/>
              </a:spcAft>
              <a:buSzPts val="1400"/>
              <a:buNone/>
              <a:defRPr/>
            </a:lvl2pPr>
            <a:lvl3pPr lvl="2" algn="l">
              <a:lnSpc>
                <a:spcPct val="80000"/>
              </a:lnSpc>
              <a:spcBef>
                <a:spcPts val="0"/>
              </a:spcBef>
              <a:spcAft>
                <a:spcPts val="0"/>
              </a:spcAft>
              <a:buSzPts val="1400"/>
              <a:buNone/>
              <a:defRPr/>
            </a:lvl3pPr>
            <a:lvl4pPr lvl="3" algn="l">
              <a:lnSpc>
                <a:spcPct val="80000"/>
              </a:lnSpc>
              <a:spcBef>
                <a:spcPts val="0"/>
              </a:spcBef>
              <a:spcAft>
                <a:spcPts val="0"/>
              </a:spcAft>
              <a:buSzPts val="1400"/>
              <a:buNone/>
              <a:defRPr/>
            </a:lvl4pPr>
            <a:lvl5pPr lvl="4" algn="l">
              <a:lnSpc>
                <a:spcPct val="80000"/>
              </a:lnSpc>
              <a:spcBef>
                <a:spcPts val="0"/>
              </a:spcBef>
              <a:spcAft>
                <a:spcPts val="0"/>
              </a:spcAft>
              <a:buSzPts val="1400"/>
              <a:buNone/>
              <a:defRPr/>
            </a:lvl5pPr>
            <a:lvl6pPr lvl="5" algn="l">
              <a:lnSpc>
                <a:spcPct val="80000"/>
              </a:lnSpc>
              <a:spcBef>
                <a:spcPts val="0"/>
              </a:spcBef>
              <a:spcAft>
                <a:spcPts val="0"/>
              </a:spcAft>
              <a:buSzPts val="1400"/>
              <a:buNone/>
              <a:defRPr/>
            </a:lvl6pPr>
            <a:lvl7pPr lvl="6" algn="l">
              <a:lnSpc>
                <a:spcPct val="80000"/>
              </a:lnSpc>
              <a:spcBef>
                <a:spcPts val="0"/>
              </a:spcBef>
              <a:spcAft>
                <a:spcPts val="0"/>
              </a:spcAft>
              <a:buSzPts val="1400"/>
              <a:buNone/>
              <a:defRPr/>
            </a:lvl7pPr>
            <a:lvl8pPr lvl="7" algn="l">
              <a:lnSpc>
                <a:spcPct val="80000"/>
              </a:lnSpc>
              <a:spcBef>
                <a:spcPts val="0"/>
              </a:spcBef>
              <a:spcAft>
                <a:spcPts val="0"/>
              </a:spcAft>
              <a:buSzPts val="1400"/>
              <a:buNone/>
              <a:defRPr/>
            </a:lvl8pPr>
            <a:lvl9pPr lvl="8" algn="l">
              <a:lnSpc>
                <a:spcPct val="80000"/>
              </a:lnSpc>
              <a:spcBef>
                <a:spcPts val="0"/>
              </a:spcBef>
              <a:spcAft>
                <a:spcPts val="0"/>
              </a:spcAft>
              <a:buSzPts val="1400"/>
              <a:buNone/>
              <a:defRPr/>
            </a:lvl9pPr>
          </a:lstStyle>
          <a:p/>
        </p:txBody>
      </p:sp>
      <p:sp>
        <p:nvSpPr>
          <p:cNvPr id="142" name="Google Shape;142;p72"/>
          <p:cNvSpPr/>
          <p:nvPr/>
        </p:nvSpPr>
        <p:spPr>
          <a:xfrm>
            <a:off x="575610" y="2552550"/>
            <a:ext cx="698624" cy="698624"/>
          </a:xfrm>
          <a:prstGeom prst="ellipse">
            <a:avLst/>
          </a:prstGeom>
          <a:solidFill>
            <a:schemeClr val="lt2"/>
          </a:solidFill>
          <a:ln>
            <a:noFill/>
          </a:ln>
        </p:spPr>
        <p:txBody>
          <a:bodyPr anchorCtr="0" anchor="ctr" bIns="91425" lIns="91425" spcFirstLastPara="1" rIns="91425" wrap="square" tIns="45700">
            <a:noAutofit/>
          </a:bodyPr>
          <a:lstStyle/>
          <a:p>
            <a:pPr indent="0" lvl="0" marL="0" marR="0" rtl="0" algn="ctr">
              <a:spcBef>
                <a:spcPts val="0"/>
              </a:spcBef>
              <a:spcAft>
                <a:spcPts val="0"/>
              </a:spcAft>
              <a:buNone/>
            </a:pPr>
            <a:r>
              <a:t/>
            </a:r>
            <a:endParaRPr sz="4000">
              <a:solidFill>
                <a:srgbClr val="FFFFFF"/>
              </a:solidFill>
              <a:latin typeface="Arial"/>
              <a:ea typeface="Arial"/>
              <a:cs typeface="Arial"/>
              <a:sym typeface="Arial"/>
            </a:endParaRPr>
          </a:p>
        </p:txBody>
      </p:sp>
      <p:sp>
        <p:nvSpPr>
          <p:cNvPr id="143" name="Google Shape;143;p72"/>
          <p:cNvSpPr/>
          <p:nvPr/>
        </p:nvSpPr>
        <p:spPr>
          <a:xfrm>
            <a:off x="575610" y="1426607"/>
            <a:ext cx="698624" cy="698624"/>
          </a:xfrm>
          <a:prstGeom prst="ellipse">
            <a:avLst/>
          </a:prstGeom>
          <a:solidFill>
            <a:srgbClr val="00394F"/>
          </a:solidFill>
          <a:ln>
            <a:noFill/>
          </a:ln>
        </p:spPr>
        <p:txBody>
          <a:bodyPr anchorCtr="0" anchor="ctr" bIns="91425" lIns="91425" spcFirstLastPara="1" rIns="91425" wrap="square" tIns="45700">
            <a:noAutofit/>
          </a:bodyPr>
          <a:lstStyle/>
          <a:p>
            <a:pPr indent="0" lvl="0" marL="0" marR="0" rtl="0" algn="ctr">
              <a:spcBef>
                <a:spcPts val="0"/>
              </a:spcBef>
              <a:spcAft>
                <a:spcPts val="0"/>
              </a:spcAft>
              <a:buNone/>
            </a:pPr>
            <a:r>
              <a:t/>
            </a:r>
            <a:endParaRPr sz="4000">
              <a:solidFill>
                <a:schemeClr val="lt1"/>
              </a:solidFill>
              <a:latin typeface="Arial"/>
              <a:ea typeface="Arial"/>
              <a:cs typeface="Arial"/>
              <a:sym typeface="Arial"/>
            </a:endParaRPr>
          </a:p>
        </p:txBody>
      </p:sp>
      <p:sp>
        <p:nvSpPr>
          <p:cNvPr id="144" name="Google Shape;144;p72"/>
          <p:cNvSpPr/>
          <p:nvPr/>
        </p:nvSpPr>
        <p:spPr>
          <a:xfrm>
            <a:off x="575610" y="3653093"/>
            <a:ext cx="698624" cy="698624"/>
          </a:xfrm>
          <a:prstGeom prst="ellipse">
            <a:avLst/>
          </a:prstGeom>
          <a:solidFill>
            <a:schemeClr val="accent5"/>
          </a:solidFill>
          <a:ln>
            <a:noFill/>
          </a:ln>
        </p:spPr>
        <p:txBody>
          <a:bodyPr anchorCtr="0" anchor="ctr" bIns="91425" lIns="91425" spcFirstLastPara="1" rIns="91425" wrap="square" tIns="45700">
            <a:noAutofit/>
          </a:bodyPr>
          <a:lstStyle/>
          <a:p>
            <a:pPr indent="0" lvl="0" marL="0" marR="0" rtl="0" algn="ctr">
              <a:spcBef>
                <a:spcPts val="0"/>
              </a:spcBef>
              <a:spcAft>
                <a:spcPts val="0"/>
              </a:spcAft>
              <a:buNone/>
            </a:pPr>
            <a:r>
              <a:t/>
            </a:r>
            <a:endParaRPr sz="4000">
              <a:solidFill>
                <a:srgbClr val="049FD9"/>
              </a:solidFill>
              <a:latin typeface="Arial"/>
              <a:ea typeface="Arial"/>
              <a:cs typeface="Arial"/>
              <a:sym typeface="Arial"/>
            </a:endParaRPr>
          </a:p>
        </p:txBody>
      </p:sp>
      <p:sp>
        <p:nvSpPr>
          <p:cNvPr id="145" name="Google Shape;145;p72"/>
          <p:cNvSpPr txBox="1"/>
          <p:nvPr>
            <p:ph idx="1" type="body"/>
          </p:nvPr>
        </p:nvSpPr>
        <p:spPr>
          <a:xfrm>
            <a:off x="1365250" y="1432522"/>
            <a:ext cx="5473700" cy="693381"/>
          </a:xfrm>
          <a:prstGeom prst="rect">
            <a:avLst/>
          </a:prstGeom>
          <a:noFill/>
          <a:ln>
            <a:noFill/>
          </a:ln>
        </p:spPr>
        <p:txBody>
          <a:bodyPr anchorCtr="0" anchor="ctr" bIns="45700" lIns="91400" spcFirstLastPara="1" rIns="91400" wrap="square" tIns="45700">
            <a:noAutofit/>
          </a:bodyPr>
          <a:lstStyle>
            <a:lvl1pPr indent="-228600" lvl="0" marL="457200" marR="0" rtl="0" algn="l">
              <a:lnSpc>
                <a:spcPct val="95000"/>
              </a:lnSpc>
              <a:spcBef>
                <a:spcPts val="1075"/>
              </a:spcBef>
              <a:spcAft>
                <a:spcPts val="0"/>
              </a:spcAft>
              <a:buClr>
                <a:schemeClr val="dk2"/>
              </a:buClr>
              <a:buSzPts val="1800"/>
              <a:buFont typeface="Arial"/>
              <a:buNone/>
              <a:defRPr b="0" i="0" sz="2000" u="none" cap="none" strike="noStrike">
                <a:solidFill>
                  <a:schemeClr val="accent1"/>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46" name="Google Shape;146;p72"/>
          <p:cNvSpPr txBox="1"/>
          <p:nvPr>
            <p:ph idx="2" type="body"/>
          </p:nvPr>
        </p:nvSpPr>
        <p:spPr>
          <a:xfrm>
            <a:off x="1365250" y="2557793"/>
            <a:ext cx="5473700" cy="693381"/>
          </a:xfrm>
          <a:prstGeom prst="rect">
            <a:avLst/>
          </a:prstGeom>
          <a:noFill/>
          <a:ln>
            <a:noFill/>
          </a:ln>
        </p:spPr>
        <p:txBody>
          <a:bodyPr anchorCtr="0" anchor="ctr" bIns="45700" lIns="91400" spcFirstLastPara="1" rIns="91400" wrap="square" tIns="45700">
            <a:noAutofit/>
          </a:bodyPr>
          <a:lstStyle>
            <a:lvl1pPr indent="-228600" lvl="0" marL="457200" marR="0" rtl="0" algn="l">
              <a:lnSpc>
                <a:spcPct val="95000"/>
              </a:lnSpc>
              <a:spcBef>
                <a:spcPts val="1075"/>
              </a:spcBef>
              <a:spcAft>
                <a:spcPts val="0"/>
              </a:spcAft>
              <a:buClr>
                <a:schemeClr val="dk2"/>
              </a:buClr>
              <a:buSzPts val="1800"/>
              <a:buFont typeface="Arial"/>
              <a:buNone/>
              <a:defRPr b="0" i="0" sz="2000" u="none" cap="none" strike="noStrike">
                <a:solidFill>
                  <a:schemeClr val="accent1"/>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47" name="Google Shape;147;p72"/>
          <p:cNvSpPr txBox="1"/>
          <p:nvPr>
            <p:ph idx="3" type="body"/>
          </p:nvPr>
        </p:nvSpPr>
        <p:spPr>
          <a:xfrm>
            <a:off x="1365250" y="3653093"/>
            <a:ext cx="5473700" cy="693381"/>
          </a:xfrm>
          <a:prstGeom prst="rect">
            <a:avLst/>
          </a:prstGeom>
          <a:noFill/>
          <a:ln>
            <a:noFill/>
          </a:ln>
        </p:spPr>
        <p:txBody>
          <a:bodyPr anchorCtr="0" anchor="ctr" bIns="45700" lIns="91400" spcFirstLastPara="1" rIns="91400" wrap="square" tIns="45700">
            <a:noAutofit/>
          </a:bodyPr>
          <a:lstStyle>
            <a:lvl1pPr indent="-228600" lvl="0" marL="457200" marR="0" rtl="0" algn="l">
              <a:lnSpc>
                <a:spcPct val="95000"/>
              </a:lnSpc>
              <a:spcBef>
                <a:spcPts val="1075"/>
              </a:spcBef>
              <a:spcAft>
                <a:spcPts val="0"/>
              </a:spcAft>
              <a:buClr>
                <a:schemeClr val="dk2"/>
              </a:buClr>
              <a:buSzPts val="1800"/>
              <a:buFont typeface="Arial"/>
              <a:buNone/>
              <a:defRPr b="0" i="0" sz="2000" u="none" cap="none" strike="noStrike">
                <a:solidFill>
                  <a:schemeClr val="accent1"/>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48" name="Google Shape;148;p72"/>
          <p:cNvSpPr txBox="1"/>
          <p:nvPr>
            <p:ph idx="4" type="body"/>
          </p:nvPr>
        </p:nvSpPr>
        <p:spPr>
          <a:xfrm>
            <a:off x="575610" y="2552550"/>
            <a:ext cx="698624" cy="693381"/>
          </a:xfrm>
          <a:prstGeom prst="rect">
            <a:avLst/>
          </a:prstGeom>
          <a:noFill/>
          <a:ln>
            <a:noFill/>
          </a:ln>
        </p:spPr>
        <p:txBody>
          <a:bodyPr anchorCtr="0" anchor="ctr" bIns="45700" lIns="91400" spcFirstLastPara="1" rIns="91400" wrap="square" tIns="45700">
            <a:noAutofit/>
          </a:bodyPr>
          <a:lstStyle>
            <a:lvl1pPr indent="-228600" lvl="0" marL="457200" marR="0" rtl="0" algn="ctr">
              <a:lnSpc>
                <a:spcPct val="95000"/>
              </a:lnSpc>
              <a:spcBef>
                <a:spcPts val="1075"/>
              </a:spcBef>
              <a:spcAft>
                <a:spcPts val="0"/>
              </a:spcAft>
              <a:buClr>
                <a:schemeClr val="dk2"/>
              </a:buClr>
              <a:buSzPts val="3600"/>
              <a:buFont typeface="Arial"/>
              <a:buNone/>
              <a:defRPr b="0" i="0" sz="4000" u="none" cap="none" strike="noStrike">
                <a:solidFill>
                  <a:srgbClr val="FFFFFF"/>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49" name="Google Shape;149;p72"/>
          <p:cNvSpPr txBox="1"/>
          <p:nvPr>
            <p:ph idx="5" type="body"/>
          </p:nvPr>
        </p:nvSpPr>
        <p:spPr>
          <a:xfrm>
            <a:off x="575611" y="3651140"/>
            <a:ext cx="698624" cy="693381"/>
          </a:xfrm>
          <a:prstGeom prst="rect">
            <a:avLst/>
          </a:prstGeom>
          <a:noFill/>
          <a:ln>
            <a:noFill/>
          </a:ln>
        </p:spPr>
        <p:txBody>
          <a:bodyPr anchorCtr="0" anchor="ctr" bIns="45700" lIns="91400" spcFirstLastPara="1" rIns="91400" wrap="square" tIns="45700">
            <a:noAutofit/>
          </a:bodyPr>
          <a:lstStyle>
            <a:lvl1pPr indent="-228600" lvl="0" marL="457200" marR="0" rtl="0" algn="ctr">
              <a:lnSpc>
                <a:spcPct val="95000"/>
              </a:lnSpc>
              <a:spcBef>
                <a:spcPts val="1075"/>
              </a:spcBef>
              <a:spcAft>
                <a:spcPts val="0"/>
              </a:spcAft>
              <a:buClr>
                <a:schemeClr val="dk2"/>
              </a:buClr>
              <a:buSzPts val="3600"/>
              <a:buFont typeface="Arial"/>
              <a:buNone/>
              <a:defRPr b="0" i="0" sz="4000" u="none" cap="none" strike="noStrike">
                <a:solidFill>
                  <a:srgbClr val="FFFFFF"/>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50" name="Google Shape;150;p72"/>
          <p:cNvSpPr txBox="1"/>
          <p:nvPr>
            <p:ph idx="6" type="body"/>
          </p:nvPr>
        </p:nvSpPr>
        <p:spPr>
          <a:xfrm>
            <a:off x="575610" y="1427248"/>
            <a:ext cx="698624" cy="693381"/>
          </a:xfrm>
          <a:prstGeom prst="rect">
            <a:avLst/>
          </a:prstGeom>
          <a:noFill/>
          <a:ln>
            <a:noFill/>
          </a:ln>
        </p:spPr>
        <p:txBody>
          <a:bodyPr anchorCtr="0" anchor="ctr" bIns="45700" lIns="91400" spcFirstLastPara="1" rIns="91400" wrap="square" tIns="45700">
            <a:noAutofit/>
          </a:bodyPr>
          <a:lstStyle>
            <a:lvl1pPr indent="-228600" lvl="0" marL="457200" marR="0" rtl="0" algn="ctr">
              <a:lnSpc>
                <a:spcPct val="95000"/>
              </a:lnSpc>
              <a:spcBef>
                <a:spcPts val="1075"/>
              </a:spcBef>
              <a:spcAft>
                <a:spcPts val="0"/>
              </a:spcAft>
              <a:buClr>
                <a:schemeClr val="dk2"/>
              </a:buClr>
              <a:buSzPts val="3600"/>
              <a:buFont typeface="Arial"/>
              <a:buNone/>
              <a:defRPr b="0" i="0" sz="4000" u="none" cap="none" strike="noStrike">
                <a:solidFill>
                  <a:srgbClr val="FFFFFF"/>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Tree>
  </p:cSld>
  <p:clrMapOvr>
    <a:masterClrMapping/>
  </p:clrMapOvr>
  <p:transition spd="slow">
    <p:wipe dir="l"/>
  </p:transition>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Circled_Bullets">
  <p:cSld name="5_Circled_Bullets">
    <p:spTree>
      <p:nvGrpSpPr>
        <p:cNvPr id="151" name="Shape 151"/>
        <p:cNvGrpSpPr/>
        <p:nvPr/>
      </p:nvGrpSpPr>
      <p:grpSpPr>
        <a:xfrm>
          <a:off x="0" y="0"/>
          <a:ext cx="0" cy="0"/>
          <a:chOff x="0" y="0"/>
          <a:chExt cx="0" cy="0"/>
        </a:xfrm>
      </p:grpSpPr>
      <p:sp>
        <p:nvSpPr>
          <p:cNvPr id="152" name="Google Shape;152;p73"/>
          <p:cNvSpPr txBox="1"/>
          <p:nvPr>
            <p:ph type="title"/>
          </p:nvPr>
        </p:nvSpPr>
        <p:spPr>
          <a:xfrm>
            <a:off x="438150" y="341313"/>
            <a:ext cx="8345488" cy="731837"/>
          </a:xfrm>
          <a:prstGeom prst="rect">
            <a:avLst/>
          </a:prstGeom>
          <a:noFill/>
          <a:ln>
            <a:noFill/>
          </a:ln>
        </p:spPr>
        <p:txBody>
          <a:bodyPr anchorCtr="0" anchor="ctr" bIns="45700" lIns="91400" spcFirstLastPara="1" rIns="91400" wrap="square" tIns="45700">
            <a:noAutofit/>
          </a:bodyPr>
          <a:lstStyle>
            <a:lvl1pPr lvl="0" algn="l">
              <a:lnSpc>
                <a:spcPct val="80000"/>
              </a:lnSpc>
              <a:spcBef>
                <a:spcPts val="0"/>
              </a:spcBef>
              <a:spcAft>
                <a:spcPts val="0"/>
              </a:spcAft>
              <a:buSzPts val="1400"/>
              <a:buNone/>
              <a:defRPr>
                <a:solidFill>
                  <a:schemeClr val="accent1"/>
                </a:solidFill>
              </a:defRPr>
            </a:lvl1pPr>
            <a:lvl2pPr lvl="1" algn="l">
              <a:lnSpc>
                <a:spcPct val="80000"/>
              </a:lnSpc>
              <a:spcBef>
                <a:spcPts val="0"/>
              </a:spcBef>
              <a:spcAft>
                <a:spcPts val="0"/>
              </a:spcAft>
              <a:buSzPts val="1400"/>
              <a:buNone/>
              <a:defRPr/>
            </a:lvl2pPr>
            <a:lvl3pPr lvl="2" algn="l">
              <a:lnSpc>
                <a:spcPct val="80000"/>
              </a:lnSpc>
              <a:spcBef>
                <a:spcPts val="0"/>
              </a:spcBef>
              <a:spcAft>
                <a:spcPts val="0"/>
              </a:spcAft>
              <a:buSzPts val="1400"/>
              <a:buNone/>
              <a:defRPr/>
            </a:lvl3pPr>
            <a:lvl4pPr lvl="3" algn="l">
              <a:lnSpc>
                <a:spcPct val="80000"/>
              </a:lnSpc>
              <a:spcBef>
                <a:spcPts val="0"/>
              </a:spcBef>
              <a:spcAft>
                <a:spcPts val="0"/>
              </a:spcAft>
              <a:buSzPts val="1400"/>
              <a:buNone/>
              <a:defRPr/>
            </a:lvl4pPr>
            <a:lvl5pPr lvl="4" algn="l">
              <a:lnSpc>
                <a:spcPct val="80000"/>
              </a:lnSpc>
              <a:spcBef>
                <a:spcPts val="0"/>
              </a:spcBef>
              <a:spcAft>
                <a:spcPts val="0"/>
              </a:spcAft>
              <a:buSzPts val="1400"/>
              <a:buNone/>
              <a:defRPr/>
            </a:lvl5pPr>
            <a:lvl6pPr lvl="5" algn="l">
              <a:lnSpc>
                <a:spcPct val="80000"/>
              </a:lnSpc>
              <a:spcBef>
                <a:spcPts val="0"/>
              </a:spcBef>
              <a:spcAft>
                <a:spcPts val="0"/>
              </a:spcAft>
              <a:buSzPts val="1400"/>
              <a:buNone/>
              <a:defRPr/>
            </a:lvl6pPr>
            <a:lvl7pPr lvl="6" algn="l">
              <a:lnSpc>
                <a:spcPct val="80000"/>
              </a:lnSpc>
              <a:spcBef>
                <a:spcPts val="0"/>
              </a:spcBef>
              <a:spcAft>
                <a:spcPts val="0"/>
              </a:spcAft>
              <a:buSzPts val="1400"/>
              <a:buNone/>
              <a:defRPr/>
            </a:lvl7pPr>
            <a:lvl8pPr lvl="7" algn="l">
              <a:lnSpc>
                <a:spcPct val="80000"/>
              </a:lnSpc>
              <a:spcBef>
                <a:spcPts val="0"/>
              </a:spcBef>
              <a:spcAft>
                <a:spcPts val="0"/>
              </a:spcAft>
              <a:buSzPts val="1400"/>
              <a:buNone/>
              <a:defRPr/>
            </a:lvl8pPr>
            <a:lvl9pPr lvl="8" algn="l">
              <a:lnSpc>
                <a:spcPct val="80000"/>
              </a:lnSpc>
              <a:spcBef>
                <a:spcPts val="0"/>
              </a:spcBef>
              <a:spcAft>
                <a:spcPts val="0"/>
              </a:spcAft>
              <a:buSzPts val="1400"/>
              <a:buNone/>
              <a:defRPr/>
            </a:lvl9pPr>
          </a:lstStyle>
          <a:p/>
        </p:txBody>
      </p:sp>
      <p:sp>
        <p:nvSpPr>
          <p:cNvPr id="153" name="Google Shape;153;p73"/>
          <p:cNvSpPr/>
          <p:nvPr/>
        </p:nvSpPr>
        <p:spPr>
          <a:xfrm>
            <a:off x="575611" y="1979318"/>
            <a:ext cx="464815" cy="464815"/>
          </a:xfrm>
          <a:prstGeom prst="ellipse">
            <a:avLst/>
          </a:prstGeom>
          <a:solidFill>
            <a:srgbClr val="38C6F4"/>
          </a:solidFill>
          <a:ln>
            <a:noFill/>
          </a:ln>
        </p:spPr>
        <p:txBody>
          <a:bodyPr anchorCtr="0" anchor="ctr" bIns="91425" lIns="91425" spcFirstLastPara="1" rIns="91425" wrap="square" tIns="45700">
            <a:noAutofit/>
          </a:bodyPr>
          <a:lstStyle/>
          <a:p>
            <a:pPr indent="0" lvl="0" marL="0" marR="0" rtl="0" algn="ctr">
              <a:spcBef>
                <a:spcPts val="0"/>
              </a:spcBef>
              <a:spcAft>
                <a:spcPts val="0"/>
              </a:spcAft>
              <a:buNone/>
            </a:pPr>
            <a:r>
              <a:t/>
            </a:r>
            <a:endParaRPr sz="4000">
              <a:solidFill>
                <a:schemeClr val="accent5"/>
              </a:solidFill>
              <a:latin typeface="Arial"/>
              <a:ea typeface="Arial"/>
              <a:cs typeface="Arial"/>
              <a:sym typeface="Arial"/>
            </a:endParaRPr>
          </a:p>
        </p:txBody>
      </p:sp>
      <p:sp>
        <p:nvSpPr>
          <p:cNvPr id="154" name="Google Shape;154;p73"/>
          <p:cNvSpPr/>
          <p:nvPr/>
        </p:nvSpPr>
        <p:spPr>
          <a:xfrm>
            <a:off x="575610" y="1328927"/>
            <a:ext cx="464815" cy="464815"/>
          </a:xfrm>
          <a:prstGeom prst="ellipse">
            <a:avLst/>
          </a:prstGeom>
          <a:solidFill>
            <a:srgbClr val="00394F"/>
          </a:solidFill>
          <a:ln>
            <a:noFill/>
          </a:ln>
        </p:spPr>
        <p:txBody>
          <a:bodyPr anchorCtr="0" anchor="ctr" bIns="91425" lIns="91425" spcFirstLastPara="1" rIns="91425" wrap="square" tIns="45700">
            <a:noAutofit/>
          </a:bodyPr>
          <a:lstStyle/>
          <a:p>
            <a:pPr indent="0" lvl="0" marL="0" marR="0" rtl="0" algn="ctr">
              <a:spcBef>
                <a:spcPts val="0"/>
              </a:spcBef>
              <a:spcAft>
                <a:spcPts val="0"/>
              </a:spcAft>
              <a:buNone/>
            </a:pPr>
            <a:r>
              <a:t/>
            </a:r>
            <a:endParaRPr sz="4000">
              <a:solidFill>
                <a:schemeClr val="accent5"/>
              </a:solidFill>
              <a:latin typeface="Arial"/>
              <a:ea typeface="Arial"/>
              <a:cs typeface="Arial"/>
              <a:sym typeface="Arial"/>
            </a:endParaRPr>
          </a:p>
        </p:txBody>
      </p:sp>
      <p:sp>
        <p:nvSpPr>
          <p:cNvPr id="155" name="Google Shape;155;p73"/>
          <p:cNvSpPr/>
          <p:nvPr/>
        </p:nvSpPr>
        <p:spPr>
          <a:xfrm>
            <a:off x="575611" y="2627446"/>
            <a:ext cx="464815" cy="464815"/>
          </a:xfrm>
          <a:prstGeom prst="ellipse">
            <a:avLst/>
          </a:prstGeom>
          <a:solidFill>
            <a:schemeClr val="lt2"/>
          </a:solidFill>
          <a:ln>
            <a:noFill/>
          </a:ln>
        </p:spPr>
        <p:txBody>
          <a:bodyPr anchorCtr="0" anchor="ctr" bIns="91425" lIns="91425" spcFirstLastPara="1" rIns="91425" wrap="square" tIns="45700">
            <a:noAutofit/>
          </a:bodyPr>
          <a:lstStyle/>
          <a:p>
            <a:pPr indent="0" lvl="0" marL="0" marR="0" rtl="0" algn="ctr">
              <a:spcBef>
                <a:spcPts val="0"/>
              </a:spcBef>
              <a:spcAft>
                <a:spcPts val="0"/>
              </a:spcAft>
              <a:buNone/>
            </a:pPr>
            <a:r>
              <a:t/>
            </a:r>
            <a:endParaRPr sz="4000">
              <a:solidFill>
                <a:schemeClr val="accent5"/>
              </a:solidFill>
              <a:latin typeface="Arial"/>
              <a:ea typeface="Arial"/>
              <a:cs typeface="Arial"/>
              <a:sym typeface="Arial"/>
            </a:endParaRPr>
          </a:p>
        </p:txBody>
      </p:sp>
      <p:sp>
        <p:nvSpPr>
          <p:cNvPr id="156" name="Google Shape;156;p73"/>
          <p:cNvSpPr txBox="1"/>
          <p:nvPr>
            <p:ph idx="1" type="body"/>
          </p:nvPr>
        </p:nvSpPr>
        <p:spPr>
          <a:xfrm>
            <a:off x="1172384" y="1334842"/>
            <a:ext cx="5678748" cy="461327"/>
          </a:xfrm>
          <a:prstGeom prst="rect">
            <a:avLst/>
          </a:prstGeom>
          <a:noFill/>
          <a:ln>
            <a:noFill/>
          </a:ln>
        </p:spPr>
        <p:txBody>
          <a:bodyPr anchorCtr="0" anchor="ctr" bIns="45700" lIns="91400" spcFirstLastPara="1" rIns="91400" wrap="square" tIns="45700">
            <a:noAutofit/>
          </a:bodyPr>
          <a:lstStyle>
            <a:lvl1pPr indent="-228600" lvl="0" marL="457200" marR="0" rtl="0" algn="l">
              <a:lnSpc>
                <a:spcPct val="95000"/>
              </a:lnSpc>
              <a:spcBef>
                <a:spcPts val="1075"/>
              </a:spcBef>
              <a:spcAft>
                <a:spcPts val="0"/>
              </a:spcAft>
              <a:buClr>
                <a:schemeClr val="dk2"/>
              </a:buClr>
              <a:buSzPts val="1800"/>
              <a:buFont typeface="Arial"/>
              <a:buNone/>
              <a:defRPr b="0" i="0" sz="2000" u="none" cap="none" strike="noStrike">
                <a:solidFill>
                  <a:schemeClr val="accent1"/>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57" name="Google Shape;157;p73"/>
          <p:cNvSpPr txBox="1"/>
          <p:nvPr>
            <p:ph idx="2" type="body"/>
          </p:nvPr>
        </p:nvSpPr>
        <p:spPr>
          <a:xfrm>
            <a:off x="1172385" y="1984561"/>
            <a:ext cx="5678748" cy="461327"/>
          </a:xfrm>
          <a:prstGeom prst="rect">
            <a:avLst/>
          </a:prstGeom>
          <a:noFill/>
          <a:ln>
            <a:noFill/>
          </a:ln>
        </p:spPr>
        <p:txBody>
          <a:bodyPr anchorCtr="0" anchor="ctr" bIns="45700" lIns="91400" spcFirstLastPara="1" rIns="91400" wrap="square" tIns="45700">
            <a:noAutofit/>
          </a:bodyPr>
          <a:lstStyle>
            <a:lvl1pPr indent="-228600" lvl="0" marL="457200" marR="0" rtl="0" algn="l">
              <a:lnSpc>
                <a:spcPct val="95000"/>
              </a:lnSpc>
              <a:spcBef>
                <a:spcPts val="1075"/>
              </a:spcBef>
              <a:spcAft>
                <a:spcPts val="0"/>
              </a:spcAft>
              <a:buClr>
                <a:schemeClr val="dk2"/>
              </a:buClr>
              <a:buSzPts val="1800"/>
              <a:buFont typeface="Arial"/>
              <a:buNone/>
              <a:defRPr b="0" i="0" sz="2000" u="none" cap="none" strike="noStrike">
                <a:solidFill>
                  <a:schemeClr val="accent1"/>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58" name="Google Shape;158;p73"/>
          <p:cNvSpPr txBox="1"/>
          <p:nvPr>
            <p:ph idx="3" type="body"/>
          </p:nvPr>
        </p:nvSpPr>
        <p:spPr>
          <a:xfrm>
            <a:off x="1172385" y="2627446"/>
            <a:ext cx="5678748" cy="461327"/>
          </a:xfrm>
          <a:prstGeom prst="rect">
            <a:avLst/>
          </a:prstGeom>
          <a:noFill/>
          <a:ln>
            <a:noFill/>
          </a:ln>
        </p:spPr>
        <p:txBody>
          <a:bodyPr anchorCtr="0" anchor="ctr" bIns="45700" lIns="91400" spcFirstLastPara="1" rIns="91400" wrap="square" tIns="45700">
            <a:noAutofit/>
          </a:bodyPr>
          <a:lstStyle>
            <a:lvl1pPr indent="-228600" lvl="0" marL="457200" marR="0" rtl="0" algn="l">
              <a:lnSpc>
                <a:spcPct val="95000"/>
              </a:lnSpc>
              <a:spcBef>
                <a:spcPts val="1075"/>
              </a:spcBef>
              <a:spcAft>
                <a:spcPts val="0"/>
              </a:spcAft>
              <a:buClr>
                <a:schemeClr val="dk2"/>
              </a:buClr>
              <a:buSzPts val="1800"/>
              <a:buFont typeface="Arial"/>
              <a:buNone/>
              <a:defRPr b="0" i="0" sz="2000" u="none" cap="none" strike="noStrike">
                <a:solidFill>
                  <a:schemeClr val="accent1"/>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59" name="Google Shape;159;p73"/>
          <p:cNvSpPr txBox="1"/>
          <p:nvPr>
            <p:ph idx="4" type="body"/>
          </p:nvPr>
        </p:nvSpPr>
        <p:spPr>
          <a:xfrm>
            <a:off x="575611" y="1327521"/>
            <a:ext cx="464815" cy="461327"/>
          </a:xfrm>
          <a:prstGeom prst="rect">
            <a:avLst/>
          </a:prstGeom>
          <a:noFill/>
          <a:ln>
            <a:noFill/>
          </a:ln>
        </p:spPr>
        <p:txBody>
          <a:bodyPr anchorCtr="0" anchor="ctr" bIns="45700" lIns="91400" spcFirstLastPara="1" rIns="91400" wrap="square" tIns="45700">
            <a:noAutofit/>
          </a:bodyPr>
          <a:lstStyle>
            <a:lvl1pPr indent="-228600" lvl="0" marL="457200" marR="0" rtl="0" algn="ctr">
              <a:lnSpc>
                <a:spcPct val="95000"/>
              </a:lnSpc>
              <a:spcBef>
                <a:spcPts val="1075"/>
              </a:spcBef>
              <a:spcAft>
                <a:spcPts val="0"/>
              </a:spcAft>
              <a:buClr>
                <a:schemeClr val="dk2"/>
              </a:buClr>
              <a:buSzPts val="1800"/>
              <a:buFont typeface="Arial"/>
              <a:buNone/>
              <a:defRPr b="0" i="0" sz="2000" u="none" cap="none" strike="noStrike">
                <a:solidFill>
                  <a:srgbClr val="FFFFFF"/>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60" name="Google Shape;160;p73"/>
          <p:cNvSpPr txBox="1"/>
          <p:nvPr>
            <p:ph idx="5" type="body"/>
          </p:nvPr>
        </p:nvSpPr>
        <p:spPr>
          <a:xfrm>
            <a:off x="575611" y="1979318"/>
            <a:ext cx="464815" cy="461327"/>
          </a:xfrm>
          <a:prstGeom prst="rect">
            <a:avLst/>
          </a:prstGeom>
          <a:noFill/>
          <a:ln>
            <a:noFill/>
          </a:ln>
        </p:spPr>
        <p:txBody>
          <a:bodyPr anchorCtr="0" anchor="ctr" bIns="45700" lIns="91400" spcFirstLastPara="1" rIns="91400" wrap="square" tIns="45700">
            <a:noAutofit/>
          </a:bodyPr>
          <a:lstStyle>
            <a:lvl1pPr indent="-228600" lvl="0" marL="457200" marR="0" rtl="0" algn="ctr">
              <a:lnSpc>
                <a:spcPct val="95000"/>
              </a:lnSpc>
              <a:spcBef>
                <a:spcPts val="1075"/>
              </a:spcBef>
              <a:spcAft>
                <a:spcPts val="0"/>
              </a:spcAft>
              <a:buClr>
                <a:schemeClr val="dk2"/>
              </a:buClr>
              <a:buSzPts val="1800"/>
              <a:buFont typeface="Arial"/>
              <a:buNone/>
              <a:defRPr b="0" i="0" sz="2000" u="none" cap="none" strike="noStrike">
                <a:solidFill>
                  <a:srgbClr val="FFFFFF"/>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61" name="Google Shape;161;p73"/>
          <p:cNvSpPr txBox="1"/>
          <p:nvPr>
            <p:ph idx="6" type="body"/>
          </p:nvPr>
        </p:nvSpPr>
        <p:spPr>
          <a:xfrm>
            <a:off x="575612" y="2625493"/>
            <a:ext cx="464815" cy="461327"/>
          </a:xfrm>
          <a:prstGeom prst="rect">
            <a:avLst/>
          </a:prstGeom>
          <a:noFill/>
          <a:ln>
            <a:noFill/>
          </a:ln>
        </p:spPr>
        <p:txBody>
          <a:bodyPr anchorCtr="0" anchor="ctr" bIns="45700" lIns="91400" spcFirstLastPara="1" rIns="91400" wrap="square" tIns="45700">
            <a:noAutofit/>
          </a:bodyPr>
          <a:lstStyle>
            <a:lvl1pPr indent="-228600" lvl="0" marL="457200" marR="0" rtl="0" algn="ctr">
              <a:lnSpc>
                <a:spcPct val="95000"/>
              </a:lnSpc>
              <a:spcBef>
                <a:spcPts val="1075"/>
              </a:spcBef>
              <a:spcAft>
                <a:spcPts val="0"/>
              </a:spcAft>
              <a:buClr>
                <a:schemeClr val="dk2"/>
              </a:buClr>
              <a:buSzPts val="1800"/>
              <a:buFont typeface="Arial"/>
              <a:buNone/>
              <a:defRPr b="0" i="0" sz="2000" u="none" cap="none" strike="noStrike">
                <a:solidFill>
                  <a:srgbClr val="FFFFFF"/>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62" name="Google Shape;162;p73"/>
          <p:cNvSpPr/>
          <p:nvPr/>
        </p:nvSpPr>
        <p:spPr>
          <a:xfrm>
            <a:off x="575612" y="3274581"/>
            <a:ext cx="464815" cy="464815"/>
          </a:xfrm>
          <a:prstGeom prst="ellipse">
            <a:avLst/>
          </a:prstGeom>
          <a:solidFill>
            <a:schemeClr val="accent6"/>
          </a:solidFill>
          <a:ln>
            <a:noFill/>
          </a:ln>
        </p:spPr>
        <p:txBody>
          <a:bodyPr anchorCtr="0" anchor="ctr" bIns="91425" lIns="91425" spcFirstLastPara="1" rIns="91425" wrap="square" tIns="45700">
            <a:noAutofit/>
          </a:bodyPr>
          <a:lstStyle/>
          <a:p>
            <a:pPr indent="0" lvl="0" marL="0" marR="0" rtl="0" algn="ctr">
              <a:spcBef>
                <a:spcPts val="0"/>
              </a:spcBef>
              <a:spcAft>
                <a:spcPts val="0"/>
              </a:spcAft>
              <a:buNone/>
            </a:pPr>
            <a:r>
              <a:t/>
            </a:r>
            <a:endParaRPr sz="4000">
              <a:solidFill>
                <a:schemeClr val="accent5"/>
              </a:solidFill>
              <a:latin typeface="Arial"/>
              <a:ea typeface="Arial"/>
              <a:cs typeface="Arial"/>
              <a:sym typeface="Arial"/>
            </a:endParaRPr>
          </a:p>
        </p:txBody>
      </p:sp>
      <p:sp>
        <p:nvSpPr>
          <p:cNvPr id="163" name="Google Shape;163;p73"/>
          <p:cNvSpPr txBox="1"/>
          <p:nvPr>
            <p:ph idx="7" type="body"/>
          </p:nvPr>
        </p:nvSpPr>
        <p:spPr>
          <a:xfrm>
            <a:off x="1172386" y="3274581"/>
            <a:ext cx="5678748" cy="461327"/>
          </a:xfrm>
          <a:prstGeom prst="rect">
            <a:avLst/>
          </a:prstGeom>
          <a:noFill/>
          <a:ln>
            <a:noFill/>
          </a:ln>
        </p:spPr>
        <p:txBody>
          <a:bodyPr anchorCtr="0" anchor="ctr" bIns="45700" lIns="91400" spcFirstLastPara="1" rIns="91400" wrap="square" tIns="45700">
            <a:noAutofit/>
          </a:bodyPr>
          <a:lstStyle>
            <a:lvl1pPr indent="-228600" lvl="0" marL="457200" marR="0" rtl="0" algn="l">
              <a:lnSpc>
                <a:spcPct val="95000"/>
              </a:lnSpc>
              <a:spcBef>
                <a:spcPts val="1075"/>
              </a:spcBef>
              <a:spcAft>
                <a:spcPts val="0"/>
              </a:spcAft>
              <a:buClr>
                <a:schemeClr val="dk2"/>
              </a:buClr>
              <a:buSzPts val="1800"/>
              <a:buFont typeface="Arial"/>
              <a:buNone/>
              <a:defRPr b="0" i="0" sz="2000" u="none" cap="none" strike="noStrike">
                <a:solidFill>
                  <a:schemeClr val="accent1"/>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64" name="Google Shape;164;p73"/>
          <p:cNvSpPr txBox="1"/>
          <p:nvPr>
            <p:ph idx="8" type="body"/>
          </p:nvPr>
        </p:nvSpPr>
        <p:spPr>
          <a:xfrm>
            <a:off x="575613" y="3272628"/>
            <a:ext cx="464815" cy="461327"/>
          </a:xfrm>
          <a:prstGeom prst="rect">
            <a:avLst/>
          </a:prstGeom>
          <a:noFill/>
          <a:ln>
            <a:noFill/>
          </a:ln>
        </p:spPr>
        <p:txBody>
          <a:bodyPr anchorCtr="0" anchor="ctr" bIns="45700" lIns="91400" spcFirstLastPara="1" rIns="91400" wrap="square" tIns="45700">
            <a:noAutofit/>
          </a:bodyPr>
          <a:lstStyle>
            <a:lvl1pPr indent="-228600" lvl="0" marL="457200" marR="0" rtl="0" algn="ctr">
              <a:lnSpc>
                <a:spcPct val="95000"/>
              </a:lnSpc>
              <a:spcBef>
                <a:spcPts val="1075"/>
              </a:spcBef>
              <a:spcAft>
                <a:spcPts val="0"/>
              </a:spcAft>
              <a:buClr>
                <a:schemeClr val="dk2"/>
              </a:buClr>
              <a:buSzPts val="1800"/>
              <a:buFont typeface="Arial"/>
              <a:buNone/>
              <a:defRPr b="0" i="0" sz="2000" u="none" cap="none" strike="noStrike">
                <a:solidFill>
                  <a:srgbClr val="FFFFFF"/>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65" name="Google Shape;165;p73"/>
          <p:cNvSpPr/>
          <p:nvPr/>
        </p:nvSpPr>
        <p:spPr>
          <a:xfrm>
            <a:off x="575613" y="3921716"/>
            <a:ext cx="464815" cy="464815"/>
          </a:xfrm>
          <a:prstGeom prst="ellipse">
            <a:avLst/>
          </a:prstGeom>
          <a:solidFill>
            <a:srgbClr val="00394F"/>
          </a:solidFill>
          <a:ln>
            <a:noFill/>
          </a:ln>
        </p:spPr>
        <p:txBody>
          <a:bodyPr anchorCtr="0" anchor="ctr" bIns="91425" lIns="91425" spcFirstLastPara="1" rIns="91425" wrap="square" tIns="45700">
            <a:noAutofit/>
          </a:bodyPr>
          <a:lstStyle/>
          <a:p>
            <a:pPr indent="0" lvl="0" marL="0" marR="0" rtl="0" algn="ctr">
              <a:spcBef>
                <a:spcPts val="0"/>
              </a:spcBef>
              <a:spcAft>
                <a:spcPts val="0"/>
              </a:spcAft>
              <a:buNone/>
            </a:pPr>
            <a:r>
              <a:t/>
            </a:r>
            <a:endParaRPr sz="4000">
              <a:solidFill>
                <a:schemeClr val="accent5"/>
              </a:solidFill>
              <a:latin typeface="Arial"/>
              <a:ea typeface="Arial"/>
              <a:cs typeface="Arial"/>
              <a:sym typeface="Arial"/>
            </a:endParaRPr>
          </a:p>
        </p:txBody>
      </p:sp>
      <p:sp>
        <p:nvSpPr>
          <p:cNvPr id="166" name="Google Shape;166;p73"/>
          <p:cNvSpPr txBox="1"/>
          <p:nvPr>
            <p:ph idx="9" type="body"/>
          </p:nvPr>
        </p:nvSpPr>
        <p:spPr>
          <a:xfrm>
            <a:off x="1172387" y="3921716"/>
            <a:ext cx="5678748" cy="461327"/>
          </a:xfrm>
          <a:prstGeom prst="rect">
            <a:avLst/>
          </a:prstGeom>
          <a:noFill/>
          <a:ln>
            <a:noFill/>
          </a:ln>
        </p:spPr>
        <p:txBody>
          <a:bodyPr anchorCtr="0" anchor="ctr" bIns="45700" lIns="91400" spcFirstLastPara="1" rIns="91400" wrap="square" tIns="45700">
            <a:noAutofit/>
          </a:bodyPr>
          <a:lstStyle>
            <a:lvl1pPr indent="-228600" lvl="0" marL="457200" marR="0" rtl="0" algn="l">
              <a:lnSpc>
                <a:spcPct val="95000"/>
              </a:lnSpc>
              <a:spcBef>
                <a:spcPts val="1075"/>
              </a:spcBef>
              <a:spcAft>
                <a:spcPts val="0"/>
              </a:spcAft>
              <a:buClr>
                <a:schemeClr val="dk2"/>
              </a:buClr>
              <a:buSzPts val="1800"/>
              <a:buFont typeface="Arial"/>
              <a:buNone/>
              <a:defRPr b="0" i="0" sz="2000" u="none" cap="none" strike="noStrike">
                <a:solidFill>
                  <a:schemeClr val="accent1"/>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67" name="Google Shape;167;p73"/>
          <p:cNvSpPr txBox="1"/>
          <p:nvPr>
            <p:ph idx="13" type="body"/>
          </p:nvPr>
        </p:nvSpPr>
        <p:spPr>
          <a:xfrm>
            <a:off x="575614" y="3919763"/>
            <a:ext cx="464815" cy="461327"/>
          </a:xfrm>
          <a:prstGeom prst="rect">
            <a:avLst/>
          </a:prstGeom>
          <a:noFill/>
          <a:ln>
            <a:noFill/>
          </a:ln>
        </p:spPr>
        <p:txBody>
          <a:bodyPr anchorCtr="0" anchor="ctr" bIns="45700" lIns="91400" spcFirstLastPara="1" rIns="91400" wrap="square" tIns="45700">
            <a:noAutofit/>
          </a:bodyPr>
          <a:lstStyle>
            <a:lvl1pPr indent="-228600" lvl="0" marL="457200" marR="0" rtl="0" algn="ctr">
              <a:lnSpc>
                <a:spcPct val="95000"/>
              </a:lnSpc>
              <a:spcBef>
                <a:spcPts val="1075"/>
              </a:spcBef>
              <a:spcAft>
                <a:spcPts val="0"/>
              </a:spcAft>
              <a:buClr>
                <a:schemeClr val="dk2"/>
              </a:buClr>
              <a:buSzPts val="1800"/>
              <a:buFont typeface="Arial"/>
              <a:buNone/>
              <a:defRPr b="0" i="0" sz="2000" u="none" cap="none" strike="noStrike">
                <a:solidFill>
                  <a:srgbClr val="FFFFFF"/>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Tree>
  </p:cSld>
  <p:clrMapOvr>
    <a:masterClrMapping/>
  </p:clrMapOvr>
  <p:transition spd="slow">
    <p:wipe dir="l"/>
  </p:transition>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_Circled_Bullets">
  <p:cSld name="6_Circled_Bullets">
    <p:spTree>
      <p:nvGrpSpPr>
        <p:cNvPr id="168" name="Shape 168"/>
        <p:cNvGrpSpPr/>
        <p:nvPr/>
      </p:nvGrpSpPr>
      <p:grpSpPr>
        <a:xfrm>
          <a:off x="0" y="0"/>
          <a:ext cx="0" cy="0"/>
          <a:chOff x="0" y="0"/>
          <a:chExt cx="0" cy="0"/>
        </a:xfrm>
      </p:grpSpPr>
      <p:sp>
        <p:nvSpPr>
          <p:cNvPr id="169" name="Google Shape;169;p74"/>
          <p:cNvSpPr txBox="1"/>
          <p:nvPr>
            <p:ph type="title"/>
          </p:nvPr>
        </p:nvSpPr>
        <p:spPr>
          <a:xfrm>
            <a:off x="438150" y="341313"/>
            <a:ext cx="8345488" cy="731837"/>
          </a:xfrm>
          <a:prstGeom prst="rect">
            <a:avLst/>
          </a:prstGeom>
          <a:noFill/>
          <a:ln>
            <a:noFill/>
          </a:ln>
        </p:spPr>
        <p:txBody>
          <a:bodyPr anchorCtr="0" anchor="ctr" bIns="45700" lIns="91400" spcFirstLastPara="1" rIns="91400" wrap="square" tIns="45700">
            <a:noAutofit/>
          </a:bodyPr>
          <a:lstStyle>
            <a:lvl1pPr lvl="0" algn="l">
              <a:lnSpc>
                <a:spcPct val="80000"/>
              </a:lnSpc>
              <a:spcBef>
                <a:spcPts val="0"/>
              </a:spcBef>
              <a:spcAft>
                <a:spcPts val="0"/>
              </a:spcAft>
              <a:buSzPts val="1400"/>
              <a:buNone/>
              <a:defRPr>
                <a:solidFill>
                  <a:srgbClr val="004C69"/>
                </a:solidFill>
              </a:defRPr>
            </a:lvl1pPr>
            <a:lvl2pPr lvl="1" algn="l">
              <a:lnSpc>
                <a:spcPct val="80000"/>
              </a:lnSpc>
              <a:spcBef>
                <a:spcPts val="0"/>
              </a:spcBef>
              <a:spcAft>
                <a:spcPts val="0"/>
              </a:spcAft>
              <a:buSzPts val="1400"/>
              <a:buNone/>
              <a:defRPr/>
            </a:lvl2pPr>
            <a:lvl3pPr lvl="2" algn="l">
              <a:lnSpc>
                <a:spcPct val="80000"/>
              </a:lnSpc>
              <a:spcBef>
                <a:spcPts val="0"/>
              </a:spcBef>
              <a:spcAft>
                <a:spcPts val="0"/>
              </a:spcAft>
              <a:buSzPts val="1400"/>
              <a:buNone/>
              <a:defRPr/>
            </a:lvl3pPr>
            <a:lvl4pPr lvl="3" algn="l">
              <a:lnSpc>
                <a:spcPct val="80000"/>
              </a:lnSpc>
              <a:spcBef>
                <a:spcPts val="0"/>
              </a:spcBef>
              <a:spcAft>
                <a:spcPts val="0"/>
              </a:spcAft>
              <a:buSzPts val="1400"/>
              <a:buNone/>
              <a:defRPr/>
            </a:lvl4pPr>
            <a:lvl5pPr lvl="4" algn="l">
              <a:lnSpc>
                <a:spcPct val="80000"/>
              </a:lnSpc>
              <a:spcBef>
                <a:spcPts val="0"/>
              </a:spcBef>
              <a:spcAft>
                <a:spcPts val="0"/>
              </a:spcAft>
              <a:buSzPts val="1400"/>
              <a:buNone/>
              <a:defRPr/>
            </a:lvl5pPr>
            <a:lvl6pPr lvl="5" algn="l">
              <a:lnSpc>
                <a:spcPct val="80000"/>
              </a:lnSpc>
              <a:spcBef>
                <a:spcPts val="0"/>
              </a:spcBef>
              <a:spcAft>
                <a:spcPts val="0"/>
              </a:spcAft>
              <a:buSzPts val="1400"/>
              <a:buNone/>
              <a:defRPr/>
            </a:lvl6pPr>
            <a:lvl7pPr lvl="6" algn="l">
              <a:lnSpc>
                <a:spcPct val="80000"/>
              </a:lnSpc>
              <a:spcBef>
                <a:spcPts val="0"/>
              </a:spcBef>
              <a:spcAft>
                <a:spcPts val="0"/>
              </a:spcAft>
              <a:buSzPts val="1400"/>
              <a:buNone/>
              <a:defRPr/>
            </a:lvl7pPr>
            <a:lvl8pPr lvl="7" algn="l">
              <a:lnSpc>
                <a:spcPct val="80000"/>
              </a:lnSpc>
              <a:spcBef>
                <a:spcPts val="0"/>
              </a:spcBef>
              <a:spcAft>
                <a:spcPts val="0"/>
              </a:spcAft>
              <a:buSzPts val="1400"/>
              <a:buNone/>
              <a:defRPr/>
            </a:lvl8pPr>
            <a:lvl9pPr lvl="8" algn="l">
              <a:lnSpc>
                <a:spcPct val="80000"/>
              </a:lnSpc>
              <a:spcBef>
                <a:spcPts val="0"/>
              </a:spcBef>
              <a:spcAft>
                <a:spcPts val="0"/>
              </a:spcAft>
              <a:buSzPts val="1400"/>
              <a:buNone/>
              <a:defRPr/>
            </a:lvl9pPr>
          </a:lstStyle>
          <a:p/>
        </p:txBody>
      </p:sp>
      <p:sp>
        <p:nvSpPr>
          <p:cNvPr id="170" name="Google Shape;170;p74"/>
          <p:cNvSpPr/>
          <p:nvPr/>
        </p:nvSpPr>
        <p:spPr>
          <a:xfrm>
            <a:off x="575611" y="1979318"/>
            <a:ext cx="464815" cy="464815"/>
          </a:xfrm>
          <a:prstGeom prst="ellipse">
            <a:avLst/>
          </a:prstGeom>
          <a:solidFill>
            <a:srgbClr val="38C6F4"/>
          </a:solidFill>
          <a:ln>
            <a:noFill/>
          </a:ln>
        </p:spPr>
        <p:txBody>
          <a:bodyPr anchorCtr="0" anchor="ctr" bIns="91425" lIns="91425" spcFirstLastPara="1" rIns="91425" wrap="square" tIns="45700">
            <a:noAutofit/>
          </a:bodyPr>
          <a:lstStyle/>
          <a:p>
            <a:pPr indent="0" lvl="0" marL="0" marR="0" rtl="0" algn="ctr">
              <a:spcBef>
                <a:spcPts val="0"/>
              </a:spcBef>
              <a:spcAft>
                <a:spcPts val="0"/>
              </a:spcAft>
              <a:buNone/>
            </a:pPr>
            <a:r>
              <a:t/>
            </a:r>
            <a:endParaRPr sz="1800">
              <a:solidFill>
                <a:schemeClr val="lt2"/>
              </a:solidFill>
              <a:latin typeface="Arial"/>
              <a:ea typeface="Arial"/>
              <a:cs typeface="Arial"/>
              <a:sym typeface="Arial"/>
            </a:endParaRPr>
          </a:p>
        </p:txBody>
      </p:sp>
      <p:sp>
        <p:nvSpPr>
          <p:cNvPr id="171" name="Google Shape;171;p74"/>
          <p:cNvSpPr/>
          <p:nvPr/>
        </p:nvSpPr>
        <p:spPr>
          <a:xfrm>
            <a:off x="575610" y="1328927"/>
            <a:ext cx="464815" cy="464815"/>
          </a:xfrm>
          <a:prstGeom prst="ellipse">
            <a:avLst/>
          </a:prstGeom>
          <a:solidFill>
            <a:srgbClr val="00394F"/>
          </a:solidFill>
          <a:ln>
            <a:noFill/>
          </a:ln>
        </p:spPr>
        <p:txBody>
          <a:bodyPr anchorCtr="0" anchor="ctr" bIns="91425"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Arial"/>
              <a:ea typeface="Arial"/>
              <a:cs typeface="Arial"/>
              <a:sym typeface="Arial"/>
            </a:endParaRPr>
          </a:p>
        </p:txBody>
      </p:sp>
      <p:sp>
        <p:nvSpPr>
          <p:cNvPr id="172" name="Google Shape;172;p74"/>
          <p:cNvSpPr/>
          <p:nvPr/>
        </p:nvSpPr>
        <p:spPr>
          <a:xfrm>
            <a:off x="575611" y="2627446"/>
            <a:ext cx="464815" cy="464815"/>
          </a:xfrm>
          <a:prstGeom prst="ellipse">
            <a:avLst/>
          </a:prstGeom>
          <a:solidFill>
            <a:schemeClr val="lt2"/>
          </a:solidFill>
          <a:ln>
            <a:noFill/>
          </a:ln>
        </p:spPr>
        <p:txBody>
          <a:bodyPr anchorCtr="0" anchor="ctr" bIns="91425" lIns="91425" spcFirstLastPara="1" rIns="91425" wrap="square" tIns="45700">
            <a:noAutofit/>
          </a:bodyPr>
          <a:lstStyle/>
          <a:p>
            <a:pPr indent="0" lvl="0" marL="0" marR="0" rtl="0" algn="ctr">
              <a:spcBef>
                <a:spcPts val="0"/>
              </a:spcBef>
              <a:spcAft>
                <a:spcPts val="0"/>
              </a:spcAft>
              <a:buNone/>
            </a:pPr>
            <a:r>
              <a:t/>
            </a:r>
            <a:endParaRPr sz="1800">
              <a:solidFill>
                <a:schemeClr val="lt2"/>
              </a:solidFill>
              <a:latin typeface="Arial"/>
              <a:ea typeface="Arial"/>
              <a:cs typeface="Arial"/>
              <a:sym typeface="Arial"/>
            </a:endParaRPr>
          </a:p>
        </p:txBody>
      </p:sp>
      <p:sp>
        <p:nvSpPr>
          <p:cNvPr id="173" name="Google Shape;173;p74"/>
          <p:cNvSpPr txBox="1"/>
          <p:nvPr>
            <p:ph idx="1" type="body"/>
          </p:nvPr>
        </p:nvSpPr>
        <p:spPr>
          <a:xfrm>
            <a:off x="1172384" y="1334842"/>
            <a:ext cx="2175886" cy="461327"/>
          </a:xfrm>
          <a:prstGeom prst="rect">
            <a:avLst/>
          </a:prstGeom>
          <a:noFill/>
          <a:ln>
            <a:noFill/>
          </a:ln>
        </p:spPr>
        <p:txBody>
          <a:bodyPr anchorCtr="0" anchor="ctr" bIns="45700" lIns="91400" spcFirstLastPara="1" rIns="91400" wrap="square" tIns="45700">
            <a:noAutofit/>
          </a:bodyPr>
          <a:lstStyle>
            <a:lvl1pPr indent="-228600" lvl="0" marL="457200" marR="0" rtl="0" algn="l">
              <a:lnSpc>
                <a:spcPct val="95000"/>
              </a:lnSpc>
              <a:spcBef>
                <a:spcPts val="1075"/>
              </a:spcBef>
              <a:spcAft>
                <a:spcPts val="0"/>
              </a:spcAft>
              <a:buClr>
                <a:schemeClr val="dk2"/>
              </a:buClr>
              <a:buSzPts val="1620"/>
              <a:buFont typeface="Arial"/>
              <a:buNone/>
              <a:defRPr b="0" i="0" sz="1800" u="none" cap="none" strike="noStrike">
                <a:solidFill>
                  <a:srgbClr val="004C69"/>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74" name="Google Shape;174;p74"/>
          <p:cNvSpPr txBox="1"/>
          <p:nvPr>
            <p:ph idx="2" type="body"/>
          </p:nvPr>
        </p:nvSpPr>
        <p:spPr>
          <a:xfrm>
            <a:off x="1172385" y="1984561"/>
            <a:ext cx="2175886" cy="461327"/>
          </a:xfrm>
          <a:prstGeom prst="rect">
            <a:avLst/>
          </a:prstGeom>
          <a:noFill/>
          <a:ln>
            <a:noFill/>
          </a:ln>
        </p:spPr>
        <p:txBody>
          <a:bodyPr anchorCtr="0" anchor="ctr" bIns="45700" lIns="91400" spcFirstLastPara="1" rIns="91400" wrap="square" tIns="45700">
            <a:noAutofit/>
          </a:bodyPr>
          <a:lstStyle>
            <a:lvl1pPr indent="-228600" lvl="0" marL="457200" marR="0" rtl="0" algn="l">
              <a:lnSpc>
                <a:spcPct val="95000"/>
              </a:lnSpc>
              <a:spcBef>
                <a:spcPts val="1075"/>
              </a:spcBef>
              <a:spcAft>
                <a:spcPts val="0"/>
              </a:spcAft>
              <a:buClr>
                <a:schemeClr val="dk2"/>
              </a:buClr>
              <a:buSzPts val="1620"/>
              <a:buFont typeface="Arial"/>
              <a:buNone/>
              <a:defRPr b="0" i="0" sz="1800" u="none" cap="none" strike="noStrike">
                <a:solidFill>
                  <a:srgbClr val="004C69"/>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75" name="Google Shape;175;p74"/>
          <p:cNvSpPr txBox="1"/>
          <p:nvPr>
            <p:ph idx="3" type="body"/>
          </p:nvPr>
        </p:nvSpPr>
        <p:spPr>
          <a:xfrm>
            <a:off x="1172385" y="2627446"/>
            <a:ext cx="2175886" cy="461327"/>
          </a:xfrm>
          <a:prstGeom prst="rect">
            <a:avLst/>
          </a:prstGeom>
          <a:noFill/>
          <a:ln>
            <a:noFill/>
          </a:ln>
        </p:spPr>
        <p:txBody>
          <a:bodyPr anchorCtr="0" anchor="ctr" bIns="45700" lIns="91400" spcFirstLastPara="1" rIns="91400" wrap="square" tIns="45700">
            <a:noAutofit/>
          </a:bodyPr>
          <a:lstStyle>
            <a:lvl1pPr indent="-228600" lvl="0" marL="457200" marR="0" rtl="0" algn="l">
              <a:lnSpc>
                <a:spcPct val="95000"/>
              </a:lnSpc>
              <a:spcBef>
                <a:spcPts val="1075"/>
              </a:spcBef>
              <a:spcAft>
                <a:spcPts val="0"/>
              </a:spcAft>
              <a:buClr>
                <a:schemeClr val="dk2"/>
              </a:buClr>
              <a:buSzPts val="1620"/>
              <a:buFont typeface="Arial"/>
              <a:buNone/>
              <a:defRPr b="0" i="0" sz="1800" u="none" cap="none" strike="noStrike">
                <a:solidFill>
                  <a:srgbClr val="004C69"/>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76" name="Google Shape;176;p74"/>
          <p:cNvSpPr txBox="1"/>
          <p:nvPr>
            <p:ph idx="4" type="body"/>
          </p:nvPr>
        </p:nvSpPr>
        <p:spPr>
          <a:xfrm>
            <a:off x="575611" y="1327521"/>
            <a:ext cx="464815" cy="461327"/>
          </a:xfrm>
          <a:prstGeom prst="rect">
            <a:avLst/>
          </a:prstGeom>
          <a:noFill/>
          <a:ln>
            <a:noFill/>
          </a:ln>
        </p:spPr>
        <p:txBody>
          <a:bodyPr anchorCtr="0" anchor="ctr" bIns="45700" lIns="91400" spcFirstLastPara="1" rIns="91400" wrap="square" tIns="45700">
            <a:noAutofit/>
          </a:bodyPr>
          <a:lstStyle>
            <a:lvl1pPr indent="-228600" lvl="0" marL="457200" marR="0" rtl="0" algn="ctr">
              <a:lnSpc>
                <a:spcPct val="95000"/>
              </a:lnSpc>
              <a:spcBef>
                <a:spcPts val="1075"/>
              </a:spcBef>
              <a:spcAft>
                <a:spcPts val="0"/>
              </a:spcAft>
              <a:buClr>
                <a:schemeClr val="dk2"/>
              </a:buClr>
              <a:buSzPts val="1620"/>
              <a:buFont typeface="Arial"/>
              <a:buNone/>
              <a:defRPr b="0" i="0" sz="1800" u="none" cap="none" strike="noStrike">
                <a:solidFill>
                  <a:srgbClr val="FFFFFF"/>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77" name="Google Shape;177;p74"/>
          <p:cNvSpPr txBox="1"/>
          <p:nvPr>
            <p:ph idx="5" type="body"/>
          </p:nvPr>
        </p:nvSpPr>
        <p:spPr>
          <a:xfrm>
            <a:off x="575611" y="1979318"/>
            <a:ext cx="464815" cy="461327"/>
          </a:xfrm>
          <a:prstGeom prst="rect">
            <a:avLst/>
          </a:prstGeom>
          <a:noFill/>
          <a:ln>
            <a:noFill/>
          </a:ln>
        </p:spPr>
        <p:txBody>
          <a:bodyPr anchorCtr="0" anchor="ctr" bIns="45700" lIns="91400" spcFirstLastPara="1" rIns="91400" wrap="square" tIns="45700">
            <a:noAutofit/>
          </a:bodyPr>
          <a:lstStyle>
            <a:lvl1pPr indent="-228600" lvl="0" marL="457200" marR="0" rtl="0" algn="ctr">
              <a:lnSpc>
                <a:spcPct val="95000"/>
              </a:lnSpc>
              <a:spcBef>
                <a:spcPts val="1075"/>
              </a:spcBef>
              <a:spcAft>
                <a:spcPts val="0"/>
              </a:spcAft>
              <a:buClr>
                <a:schemeClr val="dk2"/>
              </a:buClr>
              <a:buSzPts val="1620"/>
              <a:buFont typeface="Arial"/>
              <a:buNone/>
              <a:defRPr b="0" i="0" sz="1800" u="none" cap="none" strike="noStrike">
                <a:solidFill>
                  <a:srgbClr val="FFFFFF"/>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78" name="Google Shape;178;p74"/>
          <p:cNvSpPr txBox="1"/>
          <p:nvPr>
            <p:ph idx="6" type="body"/>
          </p:nvPr>
        </p:nvSpPr>
        <p:spPr>
          <a:xfrm>
            <a:off x="575612" y="2625493"/>
            <a:ext cx="464815" cy="461327"/>
          </a:xfrm>
          <a:prstGeom prst="rect">
            <a:avLst/>
          </a:prstGeom>
          <a:noFill/>
          <a:ln>
            <a:noFill/>
          </a:ln>
        </p:spPr>
        <p:txBody>
          <a:bodyPr anchorCtr="0" anchor="ctr" bIns="45700" lIns="91400" spcFirstLastPara="1" rIns="91400" wrap="square" tIns="45700">
            <a:noAutofit/>
          </a:bodyPr>
          <a:lstStyle>
            <a:lvl1pPr indent="-228600" lvl="0" marL="457200" marR="0" rtl="0" algn="ctr">
              <a:lnSpc>
                <a:spcPct val="95000"/>
              </a:lnSpc>
              <a:spcBef>
                <a:spcPts val="1075"/>
              </a:spcBef>
              <a:spcAft>
                <a:spcPts val="0"/>
              </a:spcAft>
              <a:buClr>
                <a:schemeClr val="dk2"/>
              </a:buClr>
              <a:buSzPts val="1620"/>
              <a:buFont typeface="Arial"/>
              <a:buNone/>
              <a:defRPr b="0" i="0" sz="1800" u="none" cap="none" strike="noStrike">
                <a:solidFill>
                  <a:srgbClr val="FFFFFF"/>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79" name="Google Shape;179;p74"/>
          <p:cNvSpPr/>
          <p:nvPr/>
        </p:nvSpPr>
        <p:spPr>
          <a:xfrm>
            <a:off x="575612" y="3274581"/>
            <a:ext cx="464815" cy="464815"/>
          </a:xfrm>
          <a:prstGeom prst="ellipse">
            <a:avLst/>
          </a:prstGeom>
          <a:solidFill>
            <a:schemeClr val="accent6"/>
          </a:solidFill>
          <a:ln>
            <a:noFill/>
          </a:ln>
        </p:spPr>
        <p:txBody>
          <a:bodyPr anchorCtr="0" anchor="ctr" bIns="91425" lIns="91425" spcFirstLastPara="1" rIns="91425" wrap="square" tIns="45700">
            <a:noAutofit/>
          </a:bodyPr>
          <a:lstStyle/>
          <a:p>
            <a:pPr indent="0" lvl="0" marL="0" marR="0" rtl="0" algn="ctr">
              <a:spcBef>
                <a:spcPts val="0"/>
              </a:spcBef>
              <a:spcAft>
                <a:spcPts val="0"/>
              </a:spcAft>
              <a:buNone/>
            </a:pPr>
            <a:r>
              <a:t/>
            </a:r>
            <a:endParaRPr sz="1800">
              <a:solidFill>
                <a:schemeClr val="lt2"/>
              </a:solidFill>
              <a:latin typeface="Arial"/>
              <a:ea typeface="Arial"/>
              <a:cs typeface="Arial"/>
              <a:sym typeface="Arial"/>
            </a:endParaRPr>
          </a:p>
        </p:txBody>
      </p:sp>
      <p:sp>
        <p:nvSpPr>
          <p:cNvPr id="180" name="Google Shape;180;p74"/>
          <p:cNvSpPr txBox="1"/>
          <p:nvPr>
            <p:ph idx="7" type="body"/>
          </p:nvPr>
        </p:nvSpPr>
        <p:spPr>
          <a:xfrm>
            <a:off x="1172386" y="3274581"/>
            <a:ext cx="2175886" cy="461327"/>
          </a:xfrm>
          <a:prstGeom prst="rect">
            <a:avLst/>
          </a:prstGeom>
          <a:noFill/>
          <a:ln>
            <a:noFill/>
          </a:ln>
        </p:spPr>
        <p:txBody>
          <a:bodyPr anchorCtr="0" anchor="ctr" bIns="45700" lIns="91400" spcFirstLastPara="1" rIns="91400" wrap="square" tIns="45700">
            <a:noAutofit/>
          </a:bodyPr>
          <a:lstStyle>
            <a:lvl1pPr indent="-228600" lvl="0" marL="457200" marR="0" rtl="0" algn="l">
              <a:lnSpc>
                <a:spcPct val="95000"/>
              </a:lnSpc>
              <a:spcBef>
                <a:spcPts val="1075"/>
              </a:spcBef>
              <a:spcAft>
                <a:spcPts val="0"/>
              </a:spcAft>
              <a:buClr>
                <a:schemeClr val="dk2"/>
              </a:buClr>
              <a:buSzPts val="1620"/>
              <a:buFont typeface="Arial"/>
              <a:buNone/>
              <a:defRPr b="0" i="0" sz="1800" u="none" cap="none" strike="noStrike">
                <a:solidFill>
                  <a:srgbClr val="004C69"/>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81" name="Google Shape;181;p74"/>
          <p:cNvSpPr txBox="1"/>
          <p:nvPr>
            <p:ph idx="8" type="body"/>
          </p:nvPr>
        </p:nvSpPr>
        <p:spPr>
          <a:xfrm>
            <a:off x="575613" y="3272628"/>
            <a:ext cx="464815" cy="461327"/>
          </a:xfrm>
          <a:prstGeom prst="rect">
            <a:avLst/>
          </a:prstGeom>
          <a:noFill/>
          <a:ln>
            <a:noFill/>
          </a:ln>
        </p:spPr>
        <p:txBody>
          <a:bodyPr anchorCtr="0" anchor="ctr" bIns="45700" lIns="91400" spcFirstLastPara="1" rIns="91400" wrap="square" tIns="45700">
            <a:noAutofit/>
          </a:bodyPr>
          <a:lstStyle>
            <a:lvl1pPr indent="-228600" lvl="0" marL="457200" marR="0" rtl="0" algn="ctr">
              <a:lnSpc>
                <a:spcPct val="95000"/>
              </a:lnSpc>
              <a:spcBef>
                <a:spcPts val="1075"/>
              </a:spcBef>
              <a:spcAft>
                <a:spcPts val="0"/>
              </a:spcAft>
              <a:buClr>
                <a:schemeClr val="dk2"/>
              </a:buClr>
              <a:buSzPts val="1620"/>
              <a:buFont typeface="Arial"/>
              <a:buNone/>
              <a:defRPr b="0" i="0" sz="1800" u="none" cap="none" strike="noStrike">
                <a:solidFill>
                  <a:srgbClr val="FFFFFF"/>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82" name="Google Shape;182;p74"/>
          <p:cNvSpPr/>
          <p:nvPr/>
        </p:nvSpPr>
        <p:spPr>
          <a:xfrm>
            <a:off x="575613" y="3921716"/>
            <a:ext cx="464815" cy="464815"/>
          </a:xfrm>
          <a:prstGeom prst="ellipse">
            <a:avLst/>
          </a:prstGeom>
          <a:solidFill>
            <a:srgbClr val="00384E"/>
          </a:solidFill>
          <a:ln>
            <a:noFill/>
          </a:ln>
        </p:spPr>
        <p:txBody>
          <a:bodyPr anchorCtr="0" anchor="ctr" bIns="91425" lIns="91425" spcFirstLastPara="1" rIns="91425" wrap="square" tIns="45700">
            <a:noAutofit/>
          </a:bodyPr>
          <a:lstStyle/>
          <a:p>
            <a:pPr indent="0" lvl="0" marL="0" marR="0" rtl="0" algn="ctr">
              <a:spcBef>
                <a:spcPts val="0"/>
              </a:spcBef>
              <a:spcAft>
                <a:spcPts val="0"/>
              </a:spcAft>
              <a:buNone/>
            </a:pPr>
            <a:r>
              <a:t/>
            </a:r>
            <a:endParaRPr sz="1800">
              <a:solidFill>
                <a:schemeClr val="lt2"/>
              </a:solidFill>
              <a:latin typeface="Arial"/>
              <a:ea typeface="Arial"/>
              <a:cs typeface="Arial"/>
              <a:sym typeface="Arial"/>
            </a:endParaRPr>
          </a:p>
        </p:txBody>
      </p:sp>
      <p:sp>
        <p:nvSpPr>
          <p:cNvPr id="183" name="Google Shape;183;p74"/>
          <p:cNvSpPr txBox="1"/>
          <p:nvPr>
            <p:ph idx="9" type="body"/>
          </p:nvPr>
        </p:nvSpPr>
        <p:spPr>
          <a:xfrm>
            <a:off x="1172387" y="3921716"/>
            <a:ext cx="2175886" cy="461327"/>
          </a:xfrm>
          <a:prstGeom prst="rect">
            <a:avLst/>
          </a:prstGeom>
          <a:noFill/>
          <a:ln>
            <a:noFill/>
          </a:ln>
        </p:spPr>
        <p:txBody>
          <a:bodyPr anchorCtr="0" anchor="ctr" bIns="45700" lIns="91400" spcFirstLastPara="1" rIns="91400" wrap="square" tIns="45700">
            <a:noAutofit/>
          </a:bodyPr>
          <a:lstStyle>
            <a:lvl1pPr indent="-228600" lvl="0" marL="457200" marR="0" rtl="0" algn="l">
              <a:lnSpc>
                <a:spcPct val="95000"/>
              </a:lnSpc>
              <a:spcBef>
                <a:spcPts val="1075"/>
              </a:spcBef>
              <a:spcAft>
                <a:spcPts val="0"/>
              </a:spcAft>
              <a:buClr>
                <a:schemeClr val="dk2"/>
              </a:buClr>
              <a:buSzPts val="1620"/>
              <a:buFont typeface="Arial"/>
              <a:buNone/>
              <a:defRPr b="0" i="0" sz="1800" u="none" cap="none" strike="noStrike">
                <a:solidFill>
                  <a:srgbClr val="004C69"/>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84" name="Google Shape;184;p74"/>
          <p:cNvSpPr txBox="1"/>
          <p:nvPr>
            <p:ph idx="13" type="body"/>
          </p:nvPr>
        </p:nvSpPr>
        <p:spPr>
          <a:xfrm>
            <a:off x="575614" y="3919763"/>
            <a:ext cx="464815" cy="461327"/>
          </a:xfrm>
          <a:prstGeom prst="rect">
            <a:avLst/>
          </a:prstGeom>
          <a:noFill/>
          <a:ln>
            <a:noFill/>
          </a:ln>
        </p:spPr>
        <p:txBody>
          <a:bodyPr anchorCtr="0" anchor="ctr" bIns="45700" lIns="91400" spcFirstLastPara="1" rIns="91400" wrap="square" tIns="45700">
            <a:noAutofit/>
          </a:bodyPr>
          <a:lstStyle>
            <a:lvl1pPr indent="-228600" lvl="0" marL="457200" marR="0" rtl="0" algn="ctr">
              <a:lnSpc>
                <a:spcPct val="95000"/>
              </a:lnSpc>
              <a:spcBef>
                <a:spcPts val="1075"/>
              </a:spcBef>
              <a:spcAft>
                <a:spcPts val="0"/>
              </a:spcAft>
              <a:buClr>
                <a:schemeClr val="dk2"/>
              </a:buClr>
              <a:buSzPts val="1620"/>
              <a:buFont typeface="Arial"/>
              <a:buNone/>
              <a:defRPr b="0" i="0" sz="1800" u="none" cap="none" strike="noStrike">
                <a:solidFill>
                  <a:srgbClr val="FFFFFF"/>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85" name="Google Shape;185;p74"/>
          <p:cNvSpPr/>
          <p:nvPr/>
        </p:nvSpPr>
        <p:spPr>
          <a:xfrm>
            <a:off x="4414576" y="1983084"/>
            <a:ext cx="464815" cy="464815"/>
          </a:xfrm>
          <a:prstGeom prst="ellipse">
            <a:avLst/>
          </a:prstGeom>
          <a:solidFill>
            <a:schemeClr val="accent6"/>
          </a:solidFill>
          <a:ln>
            <a:noFill/>
          </a:ln>
        </p:spPr>
        <p:txBody>
          <a:bodyPr anchorCtr="0" anchor="ctr" bIns="91425" lIns="91425" spcFirstLastPara="1" rIns="91425" wrap="square" tIns="45700">
            <a:noAutofit/>
          </a:bodyPr>
          <a:lstStyle/>
          <a:p>
            <a:pPr indent="0" lvl="0" marL="0" marR="0" rtl="0" algn="ctr">
              <a:spcBef>
                <a:spcPts val="0"/>
              </a:spcBef>
              <a:spcAft>
                <a:spcPts val="0"/>
              </a:spcAft>
              <a:buNone/>
            </a:pPr>
            <a:r>
              <a:t/>
            </a:r>
            <a:endParaRPr sz="1800">
              <a:solidFill>
                <a:schemeClr val="lt2"/>
              </a:solidFill>
              <a:latin typeface="Arial"/>
              <a:ea typeface="Arial"/>
              <a:cs typeface="Arial"/>
              <a:sym typeface="Arial"/>
            </a:endParaRPr>
          </a:p>
        </p:txBody>
      </p:sp>
      <p:sp>
        <p:nvSpPr>
          <p:cNvPr id="186" name="Google Shape;186;p74"/>
          <p:cNvSpPr/>
          <p:nvPr/>
        </p:nvSpPr>
        <p:spPr>
          <a:xfrm>
            <a:off x="4414575" y="1332693"/>
            <a:ext cx="464815" cy="464815"/>
          </a:xfrm>
          <a:prstGeom prst="ellipse">
            <a:avLst/>
          </a:prstGeom>
          <a:solidFill>
            <a:srgbClr val="00394F"/>
          </a:solidFill>
          <a:ln>
            <a:noFill/>
          </a:ln>
        </p:spPr>
        <p:txBody>
          <a:bodyPr anchorCtr="0" anchor="ctr" bIns="91425" lIns="91425" spcFirstLastPara="1" rIns="91425" wrap="square" tIns="45700">
            <a:noAutofit/>
          </a:bodyPr>
          <a:lstStyle/>
          <a:p>
            <a:pPr indent="0" lvl="0" marL="0" marR="0" rtl="0" algn="ctr">
              <a:spcBef>
                <a:spcPts val="0"/>
              </a:spcBef>
              <a:spcAft>
                <a:spcPts val="0"/>
              </a:spcAft>
              <a:buNone/>
            </a:pPr>
            <a:r>
              <a:t/>
            </a:r>
            <a:endParaRPr sz="1800">
              <a:solidFill>
                <a:schemeClr val="lt2"/>
              </a:solidFill>
              <a:latin typeface="Arial"/>
              <a:ea typeface="Arial"/>
              <a:cs typeface="Arial"/>
              <a:sym typeface="Arial"/>
            </a:endParaRPr>
          </a:p>
        </p:txBody>
      </p:sp>
      <p:sp>
        <p:nvSpPr>
          <p:cNvPr id="187" name="Google Shape;187;p74"/>
          <p:cNvSpPr/>
          <p:nvPr/>
        </p:nvSpPr>
        <p:spPr>
          <a:xfrm>
            <a:off x="4414576" y="2631212"/>
            <a:ext cx="464815" cy="464815"/>
          </a:xfrm>
          <a:prstGeom prst="ellipse">
            <a:avLst/>
          </a:prstGeom>
          <a:solidFill>
            <a:schemeClr val="accent5"/>
          </a:solidFill>
          <a:ln>
            <a:noFill/>
          </a:ln>
        </p:spPr>
        <p:txBody>
          <a:bodyPr anchorCtr="0" anchor="ctr" bIns="91425" lIns="91425" spcFirstLastPara="1" rIns="91425" wrap="square" tIns="45700">
            <a:noAutofit/>
          </a:bodyPr>
          <a:lstStyle/>
          <a:p>
            <a:pPr indent="0" lvl="0" marL="0" marR="0" rtl="0" algn="ctr">
              <a:spcBef>
                <a:spcPts val="0"/>
              </a:spcBef>
              <a:spcAft>
                <a:spcPts val="0"/>
              </a:spcAft>
              <a:buNone/>
            </a:pPr>
            <a:r>
              <a:t/>
            </a:r>
            <a:endParaRPr sz="1800">
              <a:solidFill>
                <a:schemeClr val="lt2"/>
              </a:solidFill>
              <a:latin typeface="Arial"/>
              <a:ea typeface="Arial"/>
              <a:cs typeface="Arial"/>
              <a:sym typeface="Arial"/>
            </a:endParaRPr>
          </a:p>
        </p:txBody>
      </p:sp>
      <p:sp>
        <p:nvSpPr>
          <p:cNvPr id="188" name="Google Shape;188;p74"/>
          <p:cNvSpPr txBox="1"/>
          <p:nvPr>
            <p:ph idx="14" type="body"/>
          </p:nvPr>
        </p:nvSpPr>
        <p:spPr>
          <a:xfrm>
            <a:off x="5011349" y="1338608"/>
            <a:ext cx="2175886" cy="461327"/>
          </a:xfrm>
          <a:prstGeom prst="rect">
            <a:avLst/>
          </a:prstGeom>
          <a:noFill/>
          <a:ln>
            <a:noFill/>
          </a:ln>
        </p:spPr>
        <p:txBody>
          <a:bodyPr anchorCtr="0" anchor="ctr" bIns="45700" lIns="91400" spcFirstLastPara="1" rIns="91400" wrap="square" tIns="45700">
            <a:noAutofit/>
          </a:bodyPr>
          <a:lstStyle>
            <a:lvl1pPr indent="-228600" lvl="0" marL="457200" marR="0" rtl="0" algn="l">
              <a:lnSpc>
                <a:spcPct val="95000"/>
              </a:lnSpc>
              <a:spcBef>
                <a:spcPts val="1075"/>
              </a:spcBef>
              <a:spcAft>
                <a:spcPts val="0"/>
              </a:spcAft>
              <a:buClr>
                <a:schemeClr val="dk2"/>
              </a:buClr>
              <a:buSzPts val="1620"/>
              <a:buFont typeface="Arial"/>
              <a:buNone/>
              <a:defRPr b="0" i="0" sz="1800" u="none" cap="none" strike="noStrike">
                <a:solidFill>
                  <a:srgbClr val="004C69"/>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89" name="Google Shape;189;p74"/>
          <p:cNvSpPr txBox="1"/>
          <p:nvPr>
            <p:ph idx="15" type="body"/>
          </p:nvPr>
        </p:nvSpPr>
        <p:spPr>
          <a:xfrm>
            <a:off x="5011350" y="1988327"/>
            <a:ext cx="2175886" cy="461327"/>
          </a:xfrm>
          <a:prstGeom prst="rect">
            <a:avLst/>
          </a:prstGeom>
          <a:noFill/>
          <a:ln>
            <a:noFill/>
          </a:ln>
        </p:spPr>
        <p:txBody>
          <a:bodyPr anchorCtr="0" anchor="ctr" bIns="45700" lIns="91400" spcFirstLastPara="1" rIns="91400" wrap="square" tIns="45700">
            <a:noAutofit/>
          </a:bodyPr>
          <a:lstStyle>
            <a:lvl1pPr indent="-228600" lvl="0" marL="457200" marR="0" rtl="0" algn="l">
              <a:lnSpc>
                <a:spcPct val="95000"/>
              </a:lnSpc>
              <a:spcBef>
                <a:spcPts val="1075"/>
              </a:spcBef>
              <a:spcAft>
                <a:spcPts val="0"/>
              </a:spcAft>
              <a:buClr>
                <a:schemeClr val="dk2"/>
              </a:buClr>
              <a:buSzPts val="1620"/>
              <a:buFont typeface="Arial"/>
              <a:buNone/>
              <a:defRPr b="0" i="0" sz="1800" u="none" cap="none" strike="noStrike">
                <a:solidFill>
                  <a:srgbClr val="004C69"/>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90" name="Google Shape;190;p74"/>
          <p:cNvSpPr txBox="1"/>
          <p:nvPr>
            <p:ph idx="16" type="body"/>
          </p:nvPr>
        </p:nvSpPr>
        <p:spPr>
          <a:xfrm>
            <a:off x="5011350" y="2631212"/>
            <a:ext cx="2175886" cy="461327"/>
          </a:xfrm>
          <a:prstGeom prst="rect">
            <a:avLst/>
          </a:prstGeom>
          <a:noFill/>
          <a:ln>
            <a:noFill/>
          </a:ln>
        </p:spPr>
        <p:txBody>
          <a:bodyPr anchorCtr="0" anchor="ctr" bIns="45700" lIns="91400" spcFirstLastPara="1" rIns="91400" wrap="square" tIns="45700">
            <a:noAutofit/>
          </a:bodyPr>
          <a:lstStyle>
            <a:lvl1pPr indent="-228600" lvl="0" marL="457200" marR="0" rtl="0" algn="l">
              <a:lnSpc>
                <a:spcPct val="95000"/>
              </a:lnSpc>
              <a:spcBef>
                <a:spcPts val="1075"/>
              </a:spcBef>
              <a:spcAft>
                <a:spcPts val="0"/>
              </a:spcAft>
              <a:buClr>
                <a:schemeClr val="dk2"/>
              </a:buClr>
              <a:buSzPts val="1620"/>
              <a:buFont typeface="Arial"/>
              <a:buNone/>
              <a:defRPr b="0" i="0" sz="1800" u="none" cap="none" strike="noStrike">
                <a:solidFill>
                  <a:srgbClr val="004C69"/>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91" name="Google Shape;191;p74"/>
          <p:cNvSpPr txBox="1"/>
          <p:nvPr>
            <p:ph idx="17" type="body"/>
          </p:nvPr>
        </p:nvSpPr>
        <p:spPr>
          <a:xfrm>
            <a:off x="4414576" y="1331287"/>
            <a:ext cx="464815" cy="461327"/>
          </a:xfrm>
          <a:prstGeom prst="rect">
            <a:avLst/>
          </a:prstGeom>
          <a:noFill/>
          <a:ln>
            <a:noFill/>
          </a:ln>
        </p:spPr>
        <p:txBody>
          <a:bodyPr anchorCtr="0" anchor="ctr" bIns="45700" lIns="91400" spcFirstLastPara="1" rIns="91400" wrap="square" tIns="45700">
            <a:noAutofit/>
          </a:bodyPr>
          <a:lstStyle>
            <a:lvl1pPr indent="-228600" lvl="0" marL="457200" marR="0" rtl="0" algn="ctr">
              <a:lnSpc>
                <a:spcPct val="95000"/>
              </a:lnSpc>
              <a:spcBef>
                <a:spcPts val="1075"/>
              </a:spcBef>
              <a:spcAft>
                <a:spcPts val="0"/>
              </a:spcAft>
              <a:buClr>
                <a:schemeClr val="dk2"/>
              </a:buClr>
              <a:buSzPts val="1620"/>
              <a:buFont typeface="Arial"/>
              <a:buNone/>
              <a:defRPr b="0" i="0" sz="1800" u="none" cap="none" strike="noStrike">
                <a:solidFill>
                  <a:srgbClr val="FFFFFF"/>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92" name="Google Shape;192;p74"/>
          <p:cNvSpPr txBox="1"/>
          <p:nvPr>
            <p:ph idx="18" type="body"/>
          </p:nvPr>
        </p:nvSpPr>
        <p:spPr>
          <a:xfrm>
            <a:off x="4414576" y="1983084"/>
            <a:ext cx="464815" cy="461327"/>
          </a:xfrm>
          <a:prstGeom prst="rect">
            <a:avLst/>
          </a:prstGeom>
          <a:noFill/>
          <a:ln>
            <a:noFill/>
          </a:ln>
        </p:spPr>
        <p:txBody>
          <a:bodyPr anchorCtr="0" anchor="ctr" bIns="45700" lIns="91400" spcFirstLastPara="1" rIns="91400" wrap="square" tIns="45700">
            <a:noAutofit/>
          </a:bodyPr>
          <a:lstStyle>
            <a:lvl1pPr indent="-228600" lvl="0" marL="457200" marR="0" rtl="0" algn="ctr">
              <a:lnSpc>
                <a:spcPct val="95000"/>
              </a:lnSpc>
              <a:spcBef>
                <a:spcPts val="1075"/>
              </a:spcBef>
              <a:spcAft>
                <a:spcPts val="0"/>
              </a:spcAft>
              <a:buClr>
                <a:schemeClr val="dk2"/>
              </a:buClr>
              <a:buSzPts val="1620"/>
              <a:buFont typeface="Arial"/>
              <a:buNone/>
              <a:defRPr b="0" i="0" sz="1800" u="none" cap="none" strike="noStrike">
                <a:solidFill>
                  <a:srgbClr val="FFFFFF"/>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93" name="Google Shape;193;p74"/>
          <p:cNvSpPr txBox="1"/>
          <p:nvPr>
            <p:ph idx="19" type="body"/>
          </p:nvPr>
        </p:nvSpPr>
        <p:spPr>
          <a:xfrm>
            <a:off x="4414577" y="2629259"/>
            <a:ext cx="464815" cy="461327"/>
          </a:xfrm>
          <a:prstGeom prst="rect">
            <a:avLst/>
          </a:prstGeom>
          <a:noFill/>
          <a:ln>
            <a:noFill/>
          </a:ln>
        </p:spPr>
        <p:txBody>
          <a:bodyPr anchorCtr="0" anchor="ctr" bIns="45700" lIns="91400" spcFirstLastPara="1" rIns="91400" wrap="square" tIns="45700">
            <a:noAutofit/>
          </a:bodyPr>
          <a:lstStyle>
            <a:lvl1pPr indent="-228600" lvl="0" marL="457200" marR="0" rtl="0" algn="ctr">
              <a:lnSpc>
                <a:spcPct val="95000"/>
              </a:lnSpc>
              <a:spcBef>
                <a:spcPts val="1075"/>
              </a:spcBef>
              <a:spcAft>
                <a:spcPts val="0"/>
              </a:spcAft>
              <a:buClr>
                <a:schemeClr val="dk2"/>
              </a:buClr>
              <a:buSzPts val="1620"/>
              <a:buFont typeface="Arial"/>
              <a:buNone/>
              <a:defRPr b="0" i="0" sz="1800" u="none" cap="none" strike="noStrike">
                <a:solidFill>
                  <a:srgbClr val="FFFFFF"/>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94" name="Google Shape;194;p74"/>
          <p:cNvSpPr/>
          <p:nvPr/>
        </p:nvSpPr>
        <p:spPr>
          <a:xfrm>
            <a:off x="4414577" y="3278347"/>
            <a:ext cx="464815" cy="464815"/>
          </a:xfrm>
          <a:prstGeom prst="ellipse">
            <a:avLst/>
          </a:prstGeom>
          <a:solidFill>
            <a:schemeClr val="lt2"/>
          </a:solidFill>
          <a:ln>
            <a:noFill/>
          </a:ln>
        </p:spPr>
        <p:txBody>
          <a:bodyPr anchorCtr="0" anchor="ctr" bIns="91425" lIns="91425" spcFirstLastPara="1" rIns="91425" wrap="square" tIns="45700">
            <a:noAutofit/>
          </a:bodyPr>
          <a:lstStyle/>
          <a:p>
            <a:pPr indent="0" lvl="0" marL="0" marR="0" rtl="0" algn="ctr">
              <a:spcBef>
                <a:spcPts val="0"/>
              </a:spcBef>
              <a:spcAft>
                <a:spcPts val="0"/>
              </a:spcAft>
              <a:buNone/>
            </a:pPr>
            <a:r>
              <a:t/>
            </a:r>
            <a:endParaRPr sz="1800">
              <a:solidFill>
                <a:schemeClr val="lt2"/>
              </a:solidFill>
              <a:latin typeface="Arial"/>
              <a:ea typeface="Arial"/>
              <a:cs typeface="Arial"/>
              <a:sym typeface="Arial"/>
            </a:endParaRPr>
          </a:p>
        </p:txBody>
      </p:sp>
      <p:sp>
        <p:nvSpPr>
          <p:cNvPr id="195" name="Google Shape;195;p74"/>
          <p:cNvSpPr txBox="1"/>
          <p:nvPr>
            <p:ph idx="20" type="body"/>
          </p:nvPr>
        </p:nvSpPr>
        <p:spPr>
          <a:xfrm>
            <a:off x="5011351" y="3278347"/>
            <a:ext cx="2175886" cy="461327"/>
          </a:xfrm>
          <a:prstGeom prst="rect">
            <a:avLst/>
          </a:prstGeom>
          <a:noFill/>
          <a:ln>
            <a:noFill/>
          </a:ln>
        </p:spPr>
        <p:txBody>
          <a:bodyPr anchorCtr="0" anchor="ctr" bIns="45700" lIns="91400" spcFirstLastPara="1" rIns="91400" wrap="square" tIns="45700">
            <a:noAutofit/>
          </a:bodyPr>
          <a:lstStyle>
            <a:lvl1pPr indent="-228600" lvl="0" marL="457200" marR="0" rtl="0" algn="l">
              <a:lnSpc>
                <a:spcPct val="95000"/>
              </a:lnSpc>
              <a:spcBef>
                <a:spcPts val="1075"/>
              </a:spcBef>
              <a:spcAft>
                <a:spcPts val="0"/>
              </a:spcAft>
              <a:buClr>
                <a:schemeClr val="dk2"/>
              </a:buClr>
              <a:buSzPts val="1620"/>
              <a:buFont typeface="Arial"/>
              <a:buNone/>
              <a:defRPr b="0" i="0" sz="1800" u="none" cap="none" strike="noStrike">
                <a:solidFill>
                  <a:srgbClr val="004C69"/>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96" name="Google Shape;196;p74"/>
          <p:cNvSpPr txBox="1"/>
          <p:nvPr>
            <p:ph idx="21" type="body"/>
          </p:nvPr>
        </p:nvSpPr>
        <p:spPr>
          <a:xfrm>
            <a:off x="4414578" y="3276394"/>
            <a:ext cx="464815" cy="461327"/>
          </a:xfrm>
          <a:prstGeom prst="rect">
            <a:avLst/>
          </a:prstGeom>
          <a:noFill/>
          <a:ln>
            <a:noFill/>
          </a:ln>
        </p:spPr>
        <p:txBody>
          <a:bodyPr anchorCtr="0" anchor="ctr" bIns="45700" lIns="91400" spcFirstLastPara="1" rIns="91400" wrap="square" tIns="45700">
            <a:noAutofit/>
          </a:bodyPr>
          <a:lstStyle>
            <a:lvl1pPr indent="-228600" lvl="0" marL="457200" marR="0" rtl="0" algn="ctr">
              <a:lnSpc>
                <a:spcPct val="95000"/>
              </a:lnSpc>
              <a:spcBef>
                <a:spcPts val="1075"/>
              </a:spcBef>
              <a:spcAft>
                <a:spcPts val="0"/>
              </a:spcAft>
              <a:buClr>
                <a:schemeClr val="dk2"/>
              </a:buClr>
              <a:buSzPts val="1620"/>
              <a:buFont typeface="Arial"/>
              <a:buNone/>
              <a:defRPr b="0" i="0" sz="1800" u="none" cap="none" strike="noStrike">
                <a:solidFill>
                  <a:srgbClr val="FFFFFF"/>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97" name="Google Shape;197;p74"/>
          <p:cNvSpPr/>
          <p:nvPr/>
        </p:nvSpPr>
        <p:spPr>
          <a:xfrm>
            <a:off x="4414578" y="3925482"/>
            <a:ext cx="464815" cy="464815"/>
          </a:xfrm>
          <a:prstGeom prst="ellipse">
            <a:avLst/>
          </a:prstGeom>
          <a:solidFill>
            <a:srgbClr val="00384E"/>
          </a:solidFill>
          <a:ln>
            <a:noFill/>
          </a:ln>
        </p:spPr>
        <p:txBody>
          <a:bodyPr anchorCtr="0" anchor="ctr" bIns="91425" lIns="91425" spcFirstLastPara="1" rIns="91425" wrap="square" tIns="45700">
            <a:noAutofit/>
          </a:bodyPr>
          <a:lstStyle/>
          <a:p>
            <a:pPr indent="0" lvl="0" marL="0" marR="0" rtl="0" algn="ctr">
              <a:spcBef>
                <a:spcPts val="0"/>
              </a:spcBef>
              <a:spcAft>
                <a:spcPts val="0"/>
              </a:spcAft>
              <a:buNone/>
            </a:pPr>
            <a:r>
              <a:t/>
            </a:r>
            <a:endParaRPr sz="1800">
              <a:solidFill>
                <a:schemeClr val="lt2"/>
              </a:solidFill>
              <a:latin typeface="Arial"/>
              <a:ea typeface="Arial"/>
              <a:cs typeface="Arial"/>
              <a:sym typeface="Arial"/>
            </a:endParaRPr>
          </a:p>
        </p:txBody>
      </p:sp>
      <p:sp>
        <p:nvSpPr>
          <p:cNvPr id="198" name="Google Shape;198;p74"/>
          <p:cNvSpPr txBox="1"/>
          <p:nvPr>
            <p:ph idx="22" type="body"/>
          </p:nvPr>
        </p:nvSpPr>
        <p:spPr>
          <a:xfrm>
            <a:off x="5011352" y="3925482"/>
            <a:ext cx="2175886" cy="461327"/>
          </a:xfrm>
          <a:prstGeom prst="rect">
            <a:avLst/>
          </a:prstGeom>
          <a:noFill/>
          <a:ln>
            <a:noFill/>
          </a:ln>
        </p:spPr>
        <p:txBody>
          <a:bodyPr anchorCtr="0" anchor="ctr" bIns="45700" lIns="91400" spcFirstLastPara="1" rIns="91400" wrap="square" tIns="45700">
            <a:noAutofit/>
          </a:bodyPr>
          <a:lstStyle>
            <a:lvl1pPr indent="-228600" lvl="0" marL="457200" marR="0" rtl="0" algn="l">
              <a:lnSpc>
                <a:spcPct val="95000"/>
              </a:lnSpc>
              <a:spcBef>
                <a:spcPts val="1075"/>
              </a:spcBef>
              <a:spcAft>
                <a:spcPts val="0"/>
              </a:spcAft>
              <a:buClr>
                <a:schemeClr val="dk2"/>
              </a:buClr>
              <a:buSzPts val="1620"/>
              <a:buFont typeface="Arial"/>
              <a:buNone/>
              <a:defRPr b="0" i="0" sz="1800" u="none" cap="none" strike="noStrike">
                <a:solidFill>
                  <a:srgbClr val="004C69"/>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99" name="Google Shape;199;p74"/>
          <p:cNvSpPr txBox="1"/>
          <p:nvPr>
            <p:ph idx="23" type="body"/>
          </p:nvPr>
        </p:nvSpPr>
        <p:spPr>
          <a:xfrm>
            <a:off x="4414579" y="3923529"/>
            <a:ext cx="464815" cy="461327"/>
          </a:xfrm>
          <a:prstGeom prst="rect">
            <a:avLst/>
          </a:prstGeom>
          <a:noFill/>
          <a:ln>
            <a:noFill/>
          </a:ln>
        </p:spPr>
        <p:txBody>
          <a:bodyPr anchorCtr="0" anchor="ctr" bIns="45700" lIns="91400" spcFirstLastPara="1" rIns="91400" wrap="square" tIns="45700">
            <a:noAutofit/>
          </a:bodyPr>
          <a:lstStyle>
            <a:lvl1pPr indent="-228600" lvl="0" marL="457200" marR="0" rtl="0" algn="ctr">
              <a:lnSpc>
                <a:spcPct val="95000"/>
              </a:lnSpc>
              <a:spcBef>
                <a:spcPts val="1075"/>
              </a:spcBef>
              <a:spcAft>
                <a:spcPts val="0"/>
              </a:spcAft>
              <a:buClr>
                <a:schemeClr val="dk2"/>
              </a:buClr>
              <a:buSzPts val="1620"/>
              <a:buFont typeface="Arial"/>
              <a:buNone/>
              <a:defRPr b="0" i="0" sz="1800" u="none" cap="none" strike="noStrike">
                <a:solidFill>
                  <a:srgbClr val="FFFFFF"/>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Tree>
  </p:cSld>
  <p:clrMapOvr>
    <a:masterClrMapping/>
  </p:clrMapOvr>
  <p:transition spd="slow">
    <p:wipe dir="l"/>
  </p:transition>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 Slide" showMasterSp="0">
  <p:cSld name="Closing Slide">
    <p:bg>
      <p:bgPr>
        <a:solidFill>
          <a:schemeClr val="accent5"/>
        </a:solidFill>
      </p:bgPr>
    </p:bg>
    <p:spTree>
      <p:nvGrpSpPr>
        <p:cNvPr id="200" name="Shape 200"/>
        <p:cNvGrpSpPr/>
        <p:nvPr/>
      </p:nvGrpSpPr>
      <p:grpSpPr>
        <a:xfrm>
          <a:off x="0" y="0"/>
          <a:ext cx="0" cy="0"/>
          <a:chOff x="0" y="0"/>
          <a:chExt cx="0" cy="0"/>
        </a:xfrm>
      </p:grpSpPr>
      <p:sp>
        <p:nvSpPr>
          <p:cNvPr id="201" name="Google Shape;201;p75"/>
          <p:cNvSpPr/>
          <p:nvPr/>
        </p:nvSpPr>
        <p:spPr>
          <a:xfrm>
            <a:off x="0" y="0"/>
            <a:ext cx="9144000" cy="5143500"/>
          </a:xfrm>
          <a:prstGeom prst="rect">
            <a:avLst/>
          </a:prstGeom>
          <a:solidFill>
            <a:srgbClr val="00394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202" name="Google Shape;202;p75"/>
          <p:cNvGrpSpPr/>
          <p:nvPr/>
        </p:nvGrpSpPr>
        <p:grpSpPr>
          <a:xfrm>
            <a:off x="3746294" y="2129856"/>
            <a:ext cx="1617944" cy="860542"/>
            <a:chOff x="310" y="249"/>
            <a:chExt cx="502" cy="267"/>
          </a:xfrm>
        </p:grpSpPr>
        <p:sp>
          <p:nvSpPr>
            <p:cNvPr id="203" name="Google Shape;203;p75"/>
            <p:cNvSpPr/>
            <p:nvPr/>
          </p:nvSpPr>
          <p:spPr>
            <a:xfrm>
              <a:off x="452" y="426"/>
              <a:ext cx="22" cy="88"/>
            </a:xfrm>
            <a:prstGeom prst="rect">
              <a:avLst/>
            </a:pr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04" name="Google Shape;204;p75"/>
            <p:cNvSpPr/>
            <p:nvPr/>
          </p:nvSpPr>
          <p:spPr>
            <a:xfrm>
              <a:off x="585" y="425"/>
              <a:ext cx="66" cy="91"/>
            </a:xfrm>
            <a:custGeom>
              <a:rect b="b" l="l" r="r" t="t"/>
              <a:pathLst>
                <a:path extrusionOk="0" h="69" w="51">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05" name="Google Shape;205;p75"/>
            <p:cNvSpPr/>
            <p:nvPr/>
          </p:nvSpPr>
          <p:spPr>
            <a:xfrm>
              <a:off x="355" y="425"/>
              <a:ext cx="67" cy="91"/>
            </a:xfrm>
            <a:custGeom>
              <a:rect b="b" l="l" r="r" t="t"/>
              <a:pathLst>
                <a:path extrusionOk="0" h="69" w="51">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06" name="Google Shape;206;p75"/>
            <p:cNvSpPr/>
            <p:nvPr/>
          </p:nvSpPr>
          <p:spPr>
            <a:xfrm>
              <a:off x="675" y="425"/>
              <a:ext cx="91" cy="91"/>
            </a:xfrm>
            <a:custGeom>
              <a:rect b="b" l="l" r="r" t="t"/>
              <a:pathLst>
                <a:path extrusionOk="0" h="69" w="70">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07" name="Google Shape;207;p75"/>
            <p:cNvSpPr/>
            <p:nvPr/>
          </p:nvSpPr>
          <p:spPr>
            <a:xfrm>
              <a:off x="503" y="425"/>
              <a:ext cx="60" cy="91"/>
            </a:xfrm>
            <a:custGeom>
              <a:rect b="b" l="l" r="r" t="t"/>
              <a:pathLst>
                <a:path extrusionOk="0" h="69" w="46">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08" name="Google Shape;208;p75"/>
            <p:cNvSpPr/>
            <p:nvPr/>
          </p:nvSpPr>
          <p:spPr>
            <a:xfrm>
              <a:off x="310" y="321"/>
              <a:ext cx="22" cy="45"/>
            </a:xfrm>
            <a:custGeom>
              <a:rect b="b" l="l" r="r" t="t"/>
              <a:pathLst>
                <a:path extrusionOk="0" h="34" w="17">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09" name="Google Shape;209;p75"/>
            <p:cNvSpPr/>
            <p:nvPr/>
          </p:nvSpPr>
          <p:spPr>
            <a:xfrm>
              <a:off x="370" y="291"/>
              <a:ext cx="22" cy="75"/>
            </a:xfrm>
            <a:custGeom>
              <a:rect b="b" l="l" r="r" t="t"/>
              <a:pathLst>
                <a:path extrusionOk="0" h="57" w="1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10" name="Google Shape;210;p75"/>
            <p:cNvSpPr/>
            <p:nvPr/>
          </p:nvSpPr>
          <p:spPr>
            <a:xfrm>
              <a:off x="430" y="249"/>
              <a:ext cx="22" cy="139"/>
            </a:xfrm>
            <a:custGeom>
              <a:rect b="b" l="l" r="r" t="t"/>
              <a:pathLst>
                <a:path extrusionOk="0" h="106" w="17">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11" name="Google Shape;211;p75"/>
            <p:cNvSpPr/>
            <p:nvPr/>
          </p:nvSpPr>
          <p:spPr>
            <a:xfrm>
              <a:off x="490" y="291"/>
              <a:ext cx="22" cy="75"/>
            </a:xfrm>
            <a:custGeom>
              <a:rect b="b" l="l" r="r" t="t"/>
              <a:pathLst>
                <a:path extrusionOk="0" h="57" w="1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12" name="Google Shape;212;p75"/>
            <p:cNvSpPr/>
            <p:nvPr/>
          </p:nvSpPr>
          <p:spPr>
            <a:xfrm>
              <a:off x="550" y="321"/>
              <a:ext cx="22" cy="45"/>
            </a:xfrm>
            <a:custGeom>
              <a:rect b="b" l="l" r="r" t="t"/>
              <a:pathLst>
                <a:path extrusionOk="0" h="34" w="17">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13" name="Google Shape;213;p75"/>
            <p:cNvSpPr/>
            <p:nvPr/>
          </p:nvSpPr>
          <p:spPr>
            <a:xfrm>
              <a:off x="610" y="291"/>
              <a:ext cx="22" cy="75"/>
            </a:xfrm>
            <a:custGeom>
              <a:rect b="b" l="l" r="r" t="t"/>
              <a:pathLst>
                <a:path extrusionOk="0" h="57" w="1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14" name="Google Shape;214;p75"/>
            <p:cNvSpPr/>
            <p:nvPr/>
          </p:nvSpPr>
          <p:spPr>
            <a:xfrm>
              <a:off x="670" y="249"/>
              <a:ext cx="22" cy="139"/>
            </a:xfrm>
            <a:custGeom>
              <a:rect b="b" l="l" r="r" t="t"/>
              <a:pathLst>
                <a:path extrusionOk="0" h="106" w="17">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15" name="Google Shape;215;p75"/>
            <p:cNvSpPr/>
            <p:nvPr/>
          </p:nvSpPr>
          <p:spPr>
            <a:xfrm>
              <a:off x="730" y="291"/>
              <a:ext cx="22" cy="75"/>
            </a:xfrm>
            <a:custGeom>
              <a:rect b="b" l="l" r="r" t="t"/>
              <a:pathLst>
                <a:path extrusionOk="0" h="57" w="1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16" name="Google Shape;216;p75"/>
            <p:cNvSpPr/>
            <p:nvPr/>
          </p:nvSpPr>
          <p:spPr>
            <a:xfrm>
              <a:off x="790" y="321"/>
              <a:ext cx="22" cy="45"/>
            </a:xfrm>
            <a:custGeom>
              <a:rect b="b" l="l" r="r" t="t"/>
              <a:pathLst>
                <a:path extrusionOk="0" h="34" w="17">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Tree>
  </p:cSld>
  <p:clrMapOvr>
    <a:masterClrMapping/>
  </p:clrMapOvr>
  <p:transition spd="slow">
    <p:wipe dir="l"/>
  </p:transition>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Closing Slide" showMasterSp="0">
  <p:cSld name="3_Closing Slide">
    <p:bg>
      <p:bgPr>
        <a:solidFill>
          <a:schemeClr val="accent5"/>
        </a:solidFill>
      </p:bgPr>
    </p:bg>
    <p:spTree>
      <p:nvGrpSpPr>
        <p:cNvPr id="217" name="Shape 217"/>
        <p:cNvGrpSpPr/>
        <p:nvPr/>
      </p:nvGrpSpPr>
      <p:grpSpPr>
        <a:xfrm>
          <a:off x="0" y="0"/>
          <a:ext cx="0" cy="0"/>
          <a:chOff x="0" y="0"/>
          <a:chExt cx="0" cy="0"/>
        </a:xfrm>
      </p:grpSpPr>
      <p:grpSp>
        <p:nvGrpSpPr>
          <p:cNvPr id="218" name="Google Shape;218;p76"/>
          <p:cNvGrpSpPr/>
          <p:nvPr/>
        </p:nvGrpSpPr>
        <p:grpSpPr>
          <a:xfrm>
            <a:off x="3746294" y="2129856"/>
            <a:ext cx="1617944" cy="860542"/>
            <a:chOff x="310" y="249"/>
            <a:chExt cx="502" cy="267"/>
          </a:xfrm>
        </p:grpSpPr>
        <p:sp>
          <p:nvSpPr>
            <p:cNvPr id="219" name="Google Shape;219;p76"/>
            <p:cNvSpPr/>
            <p:nvPr/>
          </p:nvSpPr>
          <p:spPr>
            <a:xfrm>
              <a:off x="452" y="426"/>
              <a:ext cx="22" cy="88"/>
            </a:xfrm>
            <a:prstGeom prst="rect">
              <a:avLst/>
            </a:prstGeom>
            <a:solidFill>
              <a:srgbClr val="00384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20" name="Google Shape;220;p76"/>
            <p:cNvSpPr/>
            <p:nvPr/>
          </p:nvSpPr>
          <p:spPr>
            <a:xfrm>
              <a:off x="585" y="425"/>
              <a:ext cx="66" cy="91"/>
            </a:xfrm>
            <a:custGeom>
              <a:rect b="b" l="l" r="r" t="t"/>
              <a:pathLst>
                <a:path extrusionOk="0" h="69" w="51">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solidFill>
              <a:srgbClr val="00384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21" name="Google Shape;221;p76"/>
            <p:cNvSpPr/>
            <p:nvPr/>
          </p:nvSpPr>
          <p:spPr>
            <a:xfrm>
              <a:off x="355" y="425"/>
              <a:ext cx="67" cy="91"/>
            </a:xfrm>
            <a:custGeom>
              <a:rect b="b" l="l" r="r" t="t"/>
              <a:pathLst>
                <a:path extrusionOk="0" h="69" w="51">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solidFill>
              <a:srgbClr val="00384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22" name="Google Shape;222;p76"/>
            <p:cNvSpPr/>
            <p:nvPr/>
          </p:nvSpPr>
          <p:spPr>
            <a:xfrm>
              <a:off x="675" y="425"/>
              <a:ext cx="91" cy="91"/>
            </a:xfrm>
            <a:custGeom>
              <a:rect b="b" l="l" r="r" t="t"/>
              <a:pathLst>
                <a:path extrusionOk="0" h="69" w="70">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solidFill>
              <a:srgbClr val="00384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23" name="Google Shape;223;p76"/>
            <p:cNvSpPr/>
            <p:nvPr/>
          </p:nvSpPr>
          <p:spPr>
            <a:xfrm>
              <a:off x="503" y="425"/>
              <a:ext cx="60" cy="91"/>
            </a:xfrm>
            <a:custGeom>
              <a:rect b="b" l="l" r="r" t="t"/>
              <a:pathLst>
                <a:path extrusionOk="0" h="69" w="46">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solidFill>
              <a:srgbClr val="00384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24" name="Google Shape;224;p76"/>
            <p:cNvSpPr/>
            <p:nvPr/>
          </p:nvSpPr>
          <p:spPr>
            <a:xfrm>
              <a:off x="310" y="321"/>
              <a:ext cx="22" cy="45"/>
            </a:xfrm>
            <a:custGeom>
              <a:rect b="b" l="l" r="r" t="t"/>
              <a:pathLst>
                <a:path extrusionOk="0" h="34" w="17">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solidFill>
              <a:srgbClr val="00384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25" name="Google Shape;225;p76"/>
            <p:cNvSpPr/>
            <p:nvPr/>
          </p:nvSpPr>
          <p:spPr>
            <a:xfrm>
              <a:off x="370" y="291"/>
              <a:ext cx="22" cy="75"/>
            </a:xfrm>
            <a:custGeom>
              <a:rect b="b" l="l" r="r" t="t"/>
              <a:pathLst>
                <a:path extrusionOk="0" h="57" w="1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solidFill>
              <a:srgbClr val="00384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26" name="Google Shape;226;p76"/>
            <p:cNvSpPr/>
            <p:nvPr/>
          </p:nvSpPr>
          <p:spPr>
            <a:xfrm>
              <a:off x="430" y="249"/>
              <a:ext cx="22" cy="139"/>
            </a:xfrm>
            <a:custGeom>
              <a:rect b="b" l="l" r="r" t="t"/>
              <a:pathLst>
                <a:path extrusionOk="0" h="106" w="17">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solidFill>
              <a:srgbClr val="00384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27" name="Google Shape;227;p76"/>
            <p:cNvSpPr/>
            <p:nvPr/>
          </p:nvSpPr>
          <p:spPr>
            <a:xfrm>
              <a:off x="490" y="291"/>
              <a:ext cx="22" cy="75"/>
            </a:xfrm>
            <a:custGeom>
              <a:rect b="b" l="l" r="r" t="t"/>
              <a:pathLst>
                <a:path extrusionOk="0" h="57" w="1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solidFill>
              <a:srgbClr val="00384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28" name="Google Shape;228;p76"/>
            <p:cNvSpPr/>
            <p:nvPr/>
          </p:nvSpPr>
          <p:spPr>
            <a:xfrm>
              <a:off x="550" y="321"/>
              <a:ext cx="22" cy="45"/>
            </a:xfrm>
            <a:custGeom>
              <a:rect b="b" l="l" r="r" t="t"/>
              <a:pathLst>
                <a:path extrusionOk="0" h="34" w="17">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solidFill>
              <a:srgbClr val="00384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29" name="Google Shape;229;p76"/>
            <p:cNvSpPr/>
            <p:nvPr/>
          </p:nvSpPr>
          <p:spPr>
            <a:xfrm>
              <a:off x="610" y="291"/>
              <a:ext cx="22" cy="75"/>
            </a:xfrm>
            <a:custGeom>
              <a:rect b="b" l="l" r="r" t="t"/>
              <a:pathLst>
                <a:path extrusionOk="0" h="57" w="1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solidFill>
              <a:srgbClr val="00384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30" name="Google Shape;230;p76"/>
            <p:cNvSpPr/>
            <p:nvPr/>
          </p:nvSpPr>
          <p:spPr>
            <a:xfrm>
              <a:off x="670" y="249"/>
              <a:ext cx="22" cy="139"/>
            </a:xfrm>
            <a:custGeom>
              <a:rect b="b" l="l" r="r" t="t"/>
              <a:pathLst>
                <a:path extrusionOk="0" h="106" w="17">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solidFill>
              <a:srgbClr val="00384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31" name="Google Shape;231;p76"/>
            <p:cNvSpPr/>
            <p:nvPr/>
          </p:nvSpPr>
          <p:spPr>
            <a:xfrm>
              <a:off x="730" y="291"/>
              <a:ext cx="22" cy="75"/>
            </a:xfrm>
            <a:custGeom>
              <a:rect b="b" l="l" r="r" t="t"/>
              <a:pathLst>
                <a:path extrusionOk="0" h="57" w="1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solidFill>
              <a:srgbClr val="00384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32" name="Google Shape;232;p76"/>
            <p:cNvSpPr/>
            <p:nvPr/>
          </p:nvSpPr>
          <p:spPr>
            <a:xfrm>
              <a:off x="790" y="321"/>
              <a:ext cx="22" cy="45"/>
            </a:xfrm>
            <a:custGeom>
              <a:rect b="b" l="l" r="r" t="t"/>
              <a:pathLst>
                <a:path extrusionOk="0" h="34" w="17">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solidFill>
              <a:srgbClr val="00384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Tree>
  </p:cSld>
  <p:clrMapOvr>
    <a:masterClrMapping/>
  </p:clrMapOvr>
  <p:transition spd="slow">
    <p:wipe dir="l"/>
  </p:transition>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Rows Graphic Bottom">
  <p:cSld name="2 Rows Graphic Bottom">
    <p:spTree>
      <p:nvGrpSpPr>
        <p:cNvPr id="240" name="Shape 240"/>
        <p:cNvGrpSpPr/>
        <p:nvPr/>
      </p:nvGrpSpPr>
      <p:grpSpPr>
        <a:xfrm>
          <a:off x="0" y="0"/>
          <a:ext cx="0" cy="0"/>
          <a:chOff x="0" y="0"/>
          <a:chExt cx="0" cy="0"/>
        </a:xfrm>
      </p:grpSpPr>
      <p:sp>
        <p:nvSpPr>
          <p:cNvPr id="241" name="Google Shape;241;p67"/>
          <p:cNvSpPr txBox="1"/>
          <p:nvPr>
            <p:ph type="title"/>
          </p:nvPr>
        </p:nvSpPr>
        <p:spPr>
          <a:xfrm>
            <a:off x="279400" y="274035"/>
            <a:ext cx="8521700" cy="411766"/>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0"/>
              </a:spcBef>
              <a:spcAft>
                <a:spcPts val="0"/>
              </a:spcAft>
              <a:buSzPts val="1400"/>
              <a:buNone/>
              <a:defRPr b="1" i="0" sz="2400" u="none" cap="none" strike="noStrike">
                <a:solidFill>
                  <a:srgbClr val="708CA1"/>
                </a:solidFill>
                <a:latin typeface="Arial"/>
                <a:ea typeface="Arial"/>
                <a:cs typeface="Arial"/>
                <a:sym typeface="Arial"/>
              </a:defRPr>
            </a:lvl1pPr>
            <a:lvl2pPr lvl="1" marR="0" rtl="0" algn="l">
              <a:lnSpc>
                <a:spcPct val="90000"/>
              </a:lnSpc>
              <a:spcBef>
                <a:spcPts val="0"/>
              </a:spcBef>
              <a:spcAft>
                <a:spcPts val="0"/>
              </a:spcAft>
              <a:buSzPts val="1400"/>
              <a:buNone/>
              <a:defRPr b="1" i="0" sz="2400" u="none" cap="none" strike="noStrike">
                <a:solidFill>
                  <a:srgbClr val="708CA1"/>
                </a:solidFill>
                <a:latin typeface="Arial"/>
                <a:ea typeface="Arial"/>
                <a:cs typeface="Arial"/>
                <a:sym typeface="Arial"/>
              </a:defRPr>
            </a:lvl2pPr>
            <a:lvl3pPr lvl="2" marR="0" rtl="0" algn="l">
              <a:lnSpc>
                <a:spcPct val="90000"/>
              </a:lnSpc>
              <a:spcBef>
                <a:spcPts val="0"/>
              </a:spcBef>
              <a:spcAft>
                <a:spcPts val="0"/>
              </a:spcAft>
              <a:buSzPts val="1400"/>
              <a:buNone/>
              <a:defRPr b="1" i="0" sz="2400" u="none" cap="none" strike="noStrike">
                <a:solidFill>
                  <a:srgbClr val="708CA1"/>
                </a:solidFill>
                <a:latin typeface="Arial"/>
                <a:ea typeface="Arial"/>
                <a:cs typeface="Arial"/>
                <a:sym typeface="Arial"/>
              </a:defRPr>
            </a:lvl3pPr>
            <a:lvl4pPr lvl="3" marR="0" rtl="0" algn="l">
              <a:lnSpc>
                <a:spcPct val="90000"/>
              </a:lnSpc>
              <a:spcBef>
                <a:spcPts val="0"/>
              </a:spcBef>
              <a:spcAft>
                <a:spcPts val="0"/>
              </a:spcAft>
              <a:buSzPts val="1400"/>
              <a:buNone/>
              <a:defRPr b="1" i="0" sz="2400" u="none" cap="none" strike="noStrike">
                <a:solidFill>
                  <a:srgbClr val="708CA1"/>
                </a:solidFill>
                <a:latin typeface="Arial"/>
                <a:ea typeface="Arial"/>
                <a:cs typeface="Arial"/>
                <a:sym typeface="Arial"/>
              </a:defRPr>
            </a:lvl4pPr>
            <a:lvl5pPr lvl="4" marR="0" rtl="0" algn="l">
              <a:lnSpc>
                <a:spcPct val="90000"/>
              </a:lnSpc>
              <a:spcBef>
                <a:spcPts val="0"/>
              </a:spcBef>
              <a:spcAft>
                <a:spcPts val="0"/>
              </a:spcAft>
              <a:buSzPts val="1400"/>
              <a:buNone/>
              <a:defRPr b="1" i="0" sz="2400" u="none" cap="none" strike="noStrike">
                <a:solidFill>
                  <a:srgbClr val="708CA1"/>
                </a:solidFill>
                <a:latin typeface="Arial"/>
                <a:ea typeface="Arial"/>
                <a:cs typeface="Arial"/>
                <a:sym typeface="Arial"/>
              </a:defRPr>
            </a:lvl5pPr>
            <a:lvl6pPr lvl="5" marR="0" rtl="0" algn="l">
              <a:lnSpc>
                <a:spcPct val="90000"/>
              </a:lnSpc>
              <a:spcBef>
                <a:spcPts val="0"/>
              </a:spcBef>
              <a:spcAft>
                <a:spcPts val="0"/>
              </a:spcAft>
              <a:buSzPts val="1400"/>
              <a:buNone/>
              <a:defRPr b="1" i="0" sz="2400" u="none" cap="none" strike="noStrike">
                <a:solidFill>
                  <a:srgbClr val="708CA1"/>
                </a:solidFill>
                <a:latin typeface="Arial"/>
                <a:ea typeface="Arial"/>
                <a:cs typeface="Arial"/>
                <a:sym typeface="Arial"/>
              </a:defRPr>
            </a:lvl6pPr>
            <a:lvl7pPr lvl="6" marR="0" rtl="0" algn="l">
              <a:lnSpc>
                <a:spcPct val="90000"/>
              </a:lnSpc>
              <a:spcBef>
                <a:spcPts val="0"/>
              </a:spcBef>
              <a:spcAft>
                <a:spcPts val="0"/>
              </a:spcAft>
              <a:buSzPts val="1400"/>
              <a:buNone/>
              <a:defRPr b="1" i="0" sz="2400" u="none" cap="none" strike="noStrike">
                <a:solidFill>
                  <a:srgbClr val="708CA1"/>
                </a:solidFill>
                <a:latin typeface="Arial"/>
                <a:ea typeface="Arial"/>
                <a:cs typeface="Arial"/>
                <a:sym typeface="Arial"/>
              </a:defRPr>
            </a:lvl7pPr>
            <a:lvl8pPr lvl="7" marR="0" rtl="0" algn="l">
              <a:lnSpc>
                <a:spcPct val="90000"/>
              </a:lnSpc>
              <a:spcBef>
                <a:spcPts val="0"/>
              </a:spcBef>
              <a:spcAft>
                <a:spcPts val="0"/>
              </a:spcAft>
              <a:buSzPts val="1400"/>
              <a:buNone/>
              <a:defRPr b="1" i="0" sz="2400" u="none" cap="none" strike="noStrike">
                <a:solidFill>
                  <a:srgbClr val="708CA1"/>
                </a:solidFill>
                <a:latin typeface="Arial"/>
                <a:ea typeface="Arial"/>
                <a:cs typeface="Arial"/>
                <a:sym typeface="Arial"/>
              </a:defRPr>
            </a:lvl8pPr>
            <a:lvl9pPr lvl="8" marR="0" rtl="0" algn="l">
              <a:lnSpc>
                <a:spcPct val="90000"/>
              </a:lnSpc>
              <a:spcBef>
                <a:spcPts val="0"/>
              </a:spcBef>
              <a:spcAft>
                <a:spcPts val="0"/>
              </a:spcAft>
              <a:buSzPts val="1400"/>
              <a:buNone/>
              <a:defRPr b="1" i="0" sz="2400" u="none" cap="none" strike="noStrike">
                <a:solidFill>
                  <a:srgbClr val="708CA1"/>
                </a:solidFill>
                <a:latin typeface="Arial"/>
                <a:ea typeface="Arial"/>
                <a:cs typeface="Arial"/>
                <a:sym typeface="Arial"/>
              </a:defRPr>
            </a:lvl9pPr>
          </a:lstStyle>
          <a:p/>
        </p:txBody>
      </p:sp>
      <p:sp>
        <p:nvSpPr>
          <p:cNvPr id="242" name="Google Shape;242;p67"/>
          <p:cNvSpPr txBox="1"/>
          <p:nvPr>
            <p:ph idx="1" type="body"/>
          </p:nvPr>
        </p:nvSpPr>
        <p:spPr>
          <a:xfrm>
            <a:off x="279400" y="742950"/>
            <a:ext cx="8520354" cy="1839516"/>
          </a:xfrm>
          <a:prstGeom prst="rect">
            <a:avLst/>
          </a:prstGeom>
          <a:noFill/>
          <a:ln>
            <a:noFill/>
          </a:ln>
        </p:spPr>
        <p:txBody>
          <a:bodyPr anchorCtr="0" anchor="t" bIns="41050" lIns="82100" spcFirstLastPara="1" rIns="82100" wrap="square" tIns="41050">
            <a:normAutofit/>
          </a:bodyPr>
          <a:lstStyle>
            <a:lvl1pPr indent="-342900" lvl="0" marL="457200" algn="l">
              <a:spcBef>
                <a:spcPts val="0"/>
              </a:spcBef>
              <a:spcAft>
                <a:spcPts val="0"/>
              </a:spcAft>
              <a:buSzPts val="1800"/>
              <a:buChar char="▪"/>
              <a:defRPr sz="1800"/>
            </a:lvl1pPr>
            <a:lvl2pPr indent="-323850" lvl="1" marL="914400" algn="l">
              <a:spcBef>
                <a:spcPts val="450"/>
              </a:spcBef>
              <a:spcAft>
                <a:spcPts val="0"/>
              </a:spcAft>
              <a:buSzPts val="1500"/>
              <a:buFont typeface="Arial"/>
              <a:buChar char="•"/>
              <a:defRPr sz="1500"/>
            </a:lvl2pPr>
            <a:lvl3pPr indent="-314325" lvl="2" marL="1371600" algn="l">
              <a:spcBef>
                <a:spcPts val="450"/>
              </a:spcBef>
              <a:spcAft>
                <a:spcPts val="0"/>
              </a:spcAft>
              <a:buSzPts val="1350"/>
              <a:buFont typeface="Arial"/>
              <a:buChar char="•"/>
              <a:defRPr sz="1350"/>
            </a:lvl3pPr>
            <a:lvl4pPr indent="-323850" lvl="3" marL="1828800" algn="l">
              <a:lnSpc>
                <a:spcPct val="95000"/>
              </a:lnSpc>
              <a:spcBef>
                <a:spcPts val="525"/>
              </a:spcBef>
              <a:spcAft>
                <a:spcPts val="0"/>
              </a:spcAft>
              <a:buSzPts val="1500"/>
              <a:buFont typeface="Arial"/>
              <a:buChar char="•"/>
              <a:defRPr/>
            </a:lvl4pPr>
            <a:lvl5pPr indent="-323850" lvl="4" marL="2286000" algn="l">
              <a:lnSpc>
                <a:spcPct val="95000"/>
              </a:lnSpc>
              <a:spcBef>
                <a:spcPts val="525"/>
              </a:spcBef>
              <a:spcAft>
                <a:spcPts val="0"/>
              </a:spcAft>
              <a:buSzPts val="1500"/>
              <a:buFont typeface="Arial"/>
              <a:buChar char="•"/>
              <a:defRPr/>
            </a:lvl5pPr>
            <a:lvl6pPr indent="-228600" lvl="5" marL="2743200" algn="l">
              <a:lnSpc>
                <a:spcPct val="95000"/>
              </a:lnSpc>
              <a:spcBef>
                <a:spcPts val="630"/>
              </a:spcBef>
              <a:spcAft>
                <a:spcPts val="0"/>
              </a:spcAft>
              <a:buSzPts val="1400"/>
              <a:buNone/>
              <a:defRPr/>
            </a:lvl6pPr>
            <a:lvl7pPr indent="-228600" lvl="6" marL="3200400" algn="l">
              <a:lnSpc>
                <a:spcPct val="95000"/>
              </a:lnSpc>
              <a:spcBef>
                <a:spcPts val="630"/>
              </a:spcBef>
              <a:spcAft>
                <a:spcPts val="0"/>
              </a:spcAft>
              <a:buSzPts val="1400"/>
              <a:buNone/>
              <a:defRPr/>
            </a:lvl7pPr>
            <a:lvl8pPr indent="-228600" lvl="7" marL="3657600" algn="l">
              <a:lnSpc>
                <a:spcPct val="95000"/>
              </a:lnSpc>
              <a:spcBef>
                <a:spcPts val="630"/>
              </a:spcBef>
              <a:spcAft>
                <a:spcPts val="0"/>
              </a:spcAft>
              <a:buSzPts val="1400"/>
              <a:buNone/>
              <a:defRPr/>
            </a:lvl8pPr>
            <a:lvl9pPr indent="-228600" lvl="8" marL="4114800" algn="l">
              <a:lnSpc>
                <a:spcPct val="95000"/>
              </a:lnSpc>
              <a:spcBef>
                <a:spcPts val="630"/>
              </a:spcBef>
              <a:spcAft>
                <a:spcPts val="0"/>
              </a:spcAft>
              <a:buSzPts val="1400"/>
              <a:buNone/>
              <a:defRPr/>
            </a:lvl9pPr>
          </a:lstStyle>
          <a:p/>
        </p:txBody>
      </p:sp>
      <p:sp>
        <p:nvSpPr>
          <p:cNvPr id="243" name="Google Shape;243;p67"/>
          <p:cNvSpPr txBox="1"/>
          <p:nvPr>
            <p:ph idx="2" type="body"/>
          </p:nvPr>
        </p:nvSpPr>
        <p:spPr>
          <a:xfrm>
            <a:off x="279401" y="2714625"/>
            <a:ext cx="8520113" cy="2190750"/>
          </a:xfrm>
          <a:prstGeom prst="rect">
            <a:avLst/>
          </a:prstGeom>
          <a:noFill/>
          <a:ln>
            <a:noFill/>
          </a:ln>
        </p:spPr>
        <p:txBody>
          <a:bodyPr anchorCtr="0" anchor="t" bIns="41050" lIns="82100" spcFirstLastPara="1" rIns="82100" wrap="square" tIns="41050">
            <a:normAutofit/>
          </a:bodyPr>
          <a:lstStyle>
            <a:lvl1pPr indent="-228600" lvl="0" marL="457200" algn="l">
              <a:spcBef>
                <a:spcPts val="0"/>
              </a:spcBef>
              <a:spcAft>
                <a:spcPts val="0"/>
              </a:spcAft>
              <a:buSzPts val="1800"/>
              <a:buNone/>
              <a:defRPr/>
            </a:lvl1pPr>
            <a:lvl2pPr indent="-228600" lvl="1" marL="914400" algn="l">
              <a:spcBef>
                <a:spcPts val="450"/>
              </a:spcBef>
              <a:spcAft>
                <a:spcPts val="0"/>
              </a:spcAft>
              <a:buSzPts val="1500"/>
              <a:buNone/>
              <a:defRPr/>
            </a:lvl2pPr>
            <a:lvl3pPr indent="-228600" lvl="2" marL="1371600" algn="l">
              <a:spcBef>
                <a:spcPts val="450"/>
              </a:spcBef>
              <a:spcAft>
                <a:spcPts val="0"/>
              </a:spcAft>
              <a:buSzPts val="1800"/>
              <a:buNone/>
              <a:defRPr/>
            </a:lvl3pPr>
            <a:lvl4pPr indent="-228600" lvl="3" marL="1828800" algn="l">
              <a:lnSpc>
                <a:spcPct val="95000"/>
              </a:lnSpc>
              <a:spcBef>
                <a:spcPts val="630"/>
              </a:spcBef>
              <a:spcAft>
                <a:spcPts val="0"/>
              </a:spcAft>
              <a:buSzPts val="1400"/>
              <a:buNone/>
              <a:defRPr/>
            </a:lvl4pPr>
            <a:lvl5pPr indent="-228600" lvl="4" marL="2286000" algn="l">
              <a:lnSpc>
                <a:spcPct val="95000"/>
              </a:lnSpc>
              <a:spcBef>
                <a:spcPts val="630"/>
              </a:spcBef>
              <a:spcAft>
                <a:spcPts val="0"/>
              </a:spcAft>
              <a:buSzPts val="1400"/>
              <a:buNone/>
              <a:defRPr/>
            </a:lvl5pPr>
            <a:lvl6pPr indent="-228600" lvl="5" marL="2743200" algn="l">
              <a:lnSpc>
                <a:spcPct val="95000"/>
              </a:lnSpc>
              <a:spcBef>
                <a:spcPts val="630"/>
              </a:spcBef>
              <a:spcAft>
                <a:spcPts val="0"/>
              </a:spcAft>
              <a:buSzPts val="1400"/>
              <a:buNone/>
              <a:defRPr/>
            </a:lvl6pPr>
            <a:lvl7pPr indent="-228600" lvl="6" marL="3200400" algn="l">
              <a:lnSpc>
                <a:spcPct val="95000"/>
              </a:lnSpc>
              <a:spcBef>
                <a:spcPts val="630"/>
              </a:spcBef>
              <a:spcAft>
                <a:spcPts val="0"/>
              </a:spcAft>
              <a:buSzPts val="1400"/>
              <a:buNone/>
              <a:defRPr/>
            </a:lvl7pPr>
            <a:lvl8pPr indent="-228600" lvl="7" marL="3657600" algn="l">
              <a:lnSpc>
                <a:spcPct val="95000"/>
              </a:lnSpc>
              <a:spcBef>
                <a:spcPts val="630"/>
              </a:spcBef>
              <a:spcAft>
                <a:spcPts val="0"/>
              </a:spcAft>
              <a:buSzPts val="1400"/>
              <a:buNone/>
              <a:defRPr/>
            </a:lvl8pPr>
            <a:lvl9pPr indent="-228600" lvl="8" marL="4114800" algn="l">
              <a:lnSpc>
                <a:spcPct val="95000"/>
              </a:lnSpc>
              <a:spcBef>
                <a:spcPts val="630"/>
              </a:spcBef>
              <a:spcAft>
                <a:spcPts val="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244" name="Shape 244"/>
        <p:cNvGrpSpPr/>
        <p:nvPr/>
      </p:nvGrpSpPr>
      <p:grpSpPr>
        <a:xfrm>
          <a:off x="0" y="0"/>
          <a:ext cx="0" cy="0"/>
          <a:chOff x="0" y="0"/>
          <a:chExt cx="0" cy="0"/>
        </a:xfrm>
      </p:grpSpPr>
      <p:pic>
        <p:nvPicPr>
          <p:cNvPr descr="PPt_4face_021208.jpg" id="245" name="Google Shape;245;p77"/>
          <p:cNvPicPr preferRelativeResize="0"/>
          <p:nvPr/>
        </p:nvPicPr>
        <p:blipFill rotWithShape="1">
          <a:blip r:embed="rId2">
            <a:alphaModFix/>
          </a:blip>
          <a:srcRect b="0" l="0" r="0" t="0"/>
          <a:stretch/>
        </p:blipFill>
        <p:spPr>
          <a:xfrm>
            <a:off x="0" y="1433512"/>
            <a:ext cx="9144000" cy="1824038"/>
          </a:xfrm>
          <a:prstGeom prst="rect">
            <a:avLst/>
          </a:prstGeom>
          <a:noFill/>
          <a:ln>
            <a:noFill/>
          </a:ln>
        </p:spPr>
      </p:pic>
      <p:sp>
        <p:nvSpPr>
          <p:cNvPr id="246" name="Google Shape;246;p77"/>
          <p:cNvSpPr/>
          <p:nvPr/>
        </p:nvSpPr>
        <p:spPr>
          <a:xfrm>
            <a:off x="4498975" y="5002897"/>
            <a:ext cx="1767467" cy="142985"/>
          </a:xfrm>
          <a:prstGeom prst="rect">
            <a:avLst/>
          </a:prstGeom>
          <a:noFill/>
          <a:ln>
            <a:noFill/>
          </a:ln>
        </p:spPr>
        <p:txBody>
          <a:bodyPr anchorCtr="1" anchor="b" bIns="30775" lIns="61575" spcFirstLastPara="1" rIns="61575" wrap="square" tIns="30775">
            <a:spAutoFit/>
          </a:bodyPr>
          <a:lstStyle/>
          <a:p>
            <a:pPr indent="0" lvl="0" marL="0" marR="0" rtl="0" algn="l">
              <a:lnSpc>
                <a:spcPct val="100000"/>
              </a:lnSpc>
              <a:spcBef>
                <a:spcPts val="0"/>
              </a:spcBef>
              <a:spcAft>
                <a:spcPts val="0"/>
              </a:spcAft>
              <a:buNone/>
            </a:pPr>
            <a:r>
              <a:rPr lang="en-US" sz="525">
                <a:solidFill>
                  <a:srgbClr val="C0C0C4"/>
                </a:solidFill>
                <a:latin typeface="Arial"/>
                <a:ea typeface="Arial"/>
                <a:cs typeface="Arial"/>
                <a:sym typeface="Arial"/>
              </a:rPr>
              <a:t>© 2007 – 2010, Cisco Systems, Inc. All rights reserved.</a:t>
            </a:r>
            <a:endParaRPr/>
          </a:p>
        </p:txBody>
      </p:sp>
      <p:sp>
        <p:nvSpPr>
          <p:cNvPr id="247" name="Google Shape;247;p77"/>
          <p:cNvSpPr/>
          <p:nvPr/>
        </p:nvSpPr>
        <p:spPr>
          <a:xfrm>
            <a:off x="7282513" y="5002897"/>
            <a:ext cx="491476" cy="142985"/>
          </a:xfrm>
          <a:prstGeom prst="rect">
            <a:avLst/>
          </a:prstGeom>
          <a:noFill/>
          <a:ln>
            <a:noFill/>
          </a:ln>
        </p:spPr>
        <p:txBody>
          <a:bodyPr anchorCtr="0" anchor="b" bIns="30775" lIns="61575" spcFirstLastPara="1" rIns="61575" wrap="square" tIns="30775">
            <a:spAutoFit/>
          </a:bodyPr>
          <a:lstStyle/>
          <a:p>
            <a:pPr indent="0" lvl="0" marL="0" marR="0" rtl="0" algn="r">
              <a:lnSpc>
                <a:spcPct val="100000"/>
              </a:lnSpc>
              <a:spcBef>
                <a:spcPts val="0"/>
              </a:spcBef>
              <a:spcAft>
                <a:spcPts val="0"/>
              </a:spcAft>
              <a:buNone/>
            </a:pPr>
            <a:r>
              <a:rPr lang="en-US" sz="525">
                <a:solidFill>
                  <a:srgbClr val="C0C0C4"/>
                </a:solidFill>
                <a:latin typeface="Arial"/>
                <a:ea typeface="Arial"/>
                <a:cs typeface="Arial"/>
                <a:sym typeface="Arial"/>
              </a:rPr>
              <a:t>Cisco Public</a:t>
            </a:r>
            <a:endParaRPr/>
          </a:p>
        </p:txBody>
      </p:sp>
      <p:sp>
        <p:nvSpPr>
          <p:cNvPr id="248" name="Google Shape;248;p77"/>
          <p:cNvSpPr/>
          <p:nvPr/>
        </p:nvSpPr>
        <p:spPr>
          <a:xfrm>
            <a:off x="193676" y="4921934"/>
            <a:ext cx="1700213" cy="142985"/>
          </a:xfrm>
          <a:prstGeom prst="rect">
            <a:avLst/>
          </a:prstGeom>
          <a:noFill/>
          <a:ln>
            <a:noFill/>
          </a:ln>
        </p:spPr>
        <p:txBody>
          <a:bodyPr anchorCtr="0" anchor="b" bIns="30775" lIns="61575" spcFirstLastPara="1" rIns="61575" wrap="square" tIns="30775">
            <a:spAutoFit/>
          </a:bodyPr>
          <a:lstStyle/>
          <a:p>
            <a:pPr indent="0" lvl="0" marL="0" marR="0" rtl="0" algn="l">
              <a:lnSpc>
                <a:spcPct val="100000"/>
              </a:lnSpc>
              <a:spcBef>
                <a:spcPts val="0"/>
              </a:spcBef>
              <a:spcAft>
                <a:spcPts val="0"/>
              </a:spcAft>
              <a:buNone/>
            </a:pPr>
            <a:r>
              <a:rPr lang="en-US" sz="525">
                <a:solidFill>
                  <a:schemeClr val="dk1"/>
                </a:solidFill>
                <a:latin typeface="Arial"/>
                <a:ea typeface="Arial"/>
                <a:cs typeface="Arial"/>
                <a:sym typeface="Arial"/>
              </a:rPr>
              <a:t>ROUTE v6 Chapter 8</a:t>
            </a:r>
            <a:endParaRPr/>
          </a:p>
        </p:txBody>
      </p:sp>
      <p:sp>
        <p:nvSpPr>
          <p:cNvPr id="249" name="Google Shape;249;p77"/>
          <p:cNvSpPr/>
          <p:nvPr/>
        </p:nvSpPr>
        <p:spPr>
          <a:xfrm>
            <a:off x="8675581" y="4968271"/>
            <a:ext cx="241408" cy="177610"/>
          </a:xfrm>
          <a:prstGeom prst="rect">
            <a:avLst/>
          </a:prstGeom>
          <a:noFill/>
          <a:ln>
            <a:noFill/>
          </a:ln>
        </p:spPr>
        <p:txBody>
          <a:bodyPr anchorCtr="0" anchor="b" bIns="30775" lIns="61575" spcFirstLastPara="1" rIns="61575" wrap="square" tIns="30775">
            <a:spAutoFit/>
          </a:bodyPr>
          <a:lstStyle/>
          <a:p>
            <a:pPr indent="0" lvl="0" marL="0" marR="0" rtl="0" algn="r">
              <a:lnSpc>
                <a:spcPct val="100000"/>
              </a:lnSpc>
              <a:spcBef>
                <a:spcPts val="0"/>
              </a:spcBef>
              <a:spcAft>
                <a:spcPts val="0"/>
              </a:spcAft>
              <a:buNone/>
            </a:pPr>
            <a:fld id="{00000000-1234-1234-1234-123412341234}" type="slidenum">
              <a:rPr lang="en-US" sz="750">
                <a:solidFill>
                  <a:schemeClr val="dk1"/>
                </a:solidFill>
                <a:latin typeface="Arial"/>
                <a:ea typeface="Arial"/>
                <a:cs typeface="Arial"/>
                <a:sym typeface="Arial"/>
              </a:rPr>
              <a:t>‹#›</a:t>
            </a:fld>
            <a:endParaRPr sz="750">
              <a:solidFill>
                <a:schemeClr val="dk1"/>
              </a:solidFill>
              <a:latin typeface="Arial"/>
              <a:ea typeface="Arial"/>
              <a:cs typeface="Arial"/>
              <a:sym typeface="Arial"/>
            </a:endParaRPr>
          </a:p>
        </p:txBody>
      </p:sp>
      <p:pic>
        <p:nvPicPr>
          <p:cNvPr descr="Cisco_NewLogo" id="250" name="Google Shape;250;p77"/>
          <p:cNvPicPr preferRelativeResize="0"/>
          <p:nvPr/>
        </p:nvPicPr>
        <p:blipFill rotWithShape="1">
          <a:blip r:embed="rId3">
            <a:alphaModFix/>
          </a:blip>
          <a:srcRect b="0" l="0" r="0" t="0"/>
          <a:stretch/>
        </p:blipFill>
        <p:spPr>
          <a:xfrm>
            <a:off x="5483225" y="4455319"/>
            <a:ext cx="3354388" cy="355997"/>
          </a:xfrm>
          <a:prstGeom prst="rect">
            <a:avLst/>
          </a:prstGeom>
          <a:noFill/>
          <a:ln>
            <a:noFill/>
          </a:ln>
        </p:spPr>
      </p:pic>
      <p:sp>
        <p:nvSpPr>
          <p:cNvPr id="251" name="Google Shape;251;p77"/>
          <p:cNvSpPr txBox="1"/>
          <p:nvPr>
            <p:ph type="ctrTitle"/>
          </p:nvPr>
        </p:nvSpPr>
        <p:spPr>
          <a:xfrm>
            <a:off x="311151" y="1936377"/>
            <a:ext cx="4174789" cy="766482"/>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SzPts val="1400"/>
              <a:buNone/>
              <a:defRPr b="0" i="0" sz="2250" u="none" cap="none" strike="noStrike">
                <a:solidFill>
                  <a:srgbClr val="FFFFFF"/>
                </a:solidFill>
                <a:latin typeface="Arial"/>
                <a:ea typeface="Arial"/>
                <a:cs typeface="Arial"/>
                <a:sym typeface="Arial"/>
              </a:defRPr>
            </a:lvl1pPr>
            <a:lvl2pPr lvl="1" marR="0" rtl="0" algn="l">
              <a:lnSpc>
                <a:spcPct val="90000"/>
              </a:lnSpc>
              <a:spcBef>
                <a:spcPts val="0"/>
              </a:spcBef>
              <a:spcAft>
                <a:spcPts val="0"/>
              </a:spcAft>
              <a:buSzPts val="1400"/>
              <a:buNone/>
              <a:defRPr b="1" i="0" sz="2400" u="none" cap="none" strike="noStrike">
                <a:solidFill>
                  <a:srgbClr val="708CA1"/>
                </a:solidFill>
                <a:latin typeface="Arial"/>
                <a:ea typeface="Arial"/>
                <a:cs typeface="Arial"/>
                <a:sym typeface="Arial"/>
              </a:defRPr>
            </a:lvl2pPr>
            <a:lvl3pPr lvl="2" marR="0" rtl="0" algn="l">
              <a:lnSpc>
                <a:spcPct val="90000"/>
              </a:lnSpc>
              <a:spcBef>
                <a:spcPts val="0"/>
              </a:spcBef>
              <a:spcAft>
                <a:spcPts val="0"/>
              </a:spcAft>
              <a:buSzPts val="1400"/>
              <a:buNone/>
              <a:defRPr b="1" i="0" sz="2400" u="none" cap="none" strike="noStrike">
                <a:solidFill>
                  <a:srgbClr val="708CA1"/>
                </a:solidFill>
                <a:latin typeface="Arial"/>
                <a:ea typeface="Arial"/>
                <a:cs typeface="Arial"/>
                <a:sym typeface="Arial"/>
              </a:defRPr>
            </a:lvl3pPr>
            <a:lvl4pPr lvl="3" marR="0" rtl="0" algn="l">
              <a:lnSpc>
                <a:spcPct val="90000"/>
              </a:lnSpc>
              <a:spcBef>
                <a:spcPts val="0"/>
              </a:spcBef>
              <a:spcAft>
                <a:spcPts val="0"/>
              </a:spcAft>
              <a:buSzPts val="1400"/>
              <a:buNone/>
              <a:defRPr b="1" i="0" sz="2400" u="none" cap="none" strike="noStrike">
                <a:solidFill>
                  <a:srgbClr val="708CA1"/>
                </a:solidFill>
                <a:latin typeface="Arial"/>
                <a:ea typeface="Arial"/>
                <a:cs typeface="Arial"/>
                <a:sym typeface="Arial"/>
              </a:defRPr>
            </a:lvl4pPr>
            <a:lvl5pPr lvl="4" marR="0" rtl="0" algn="l">
              <a:lnSpc>
                <a:spcPct val="90000"/>
              </a:lnSpc>
              <a:spcBef>
                <a:spcPts val="0"/>
              </a:spcBef>
              <a:spcAft>
                <a:spcPts val="0"/>
              </a:spcAft>
              <a:buSzPts val="1400"/>
              <a:buNone/>
              <a:defRPr b="1" i="0" sz="2400" u="none" cap="none" strike="noStrike">
                <a:solidFill>
                  <a:srgbClr val="708CA1"/>
                </a:solidFill>
                <a:latin typeface="Arial"/>
                <a:ea typeface="Arial"/>
                <a:cs typeface="Arial"/>
                <a:sym typeface="Arial"/>
              </a:defRPr>
            </a:lvl5pPr>
            <a:lvl6pPr lvl="5" marR="0" rtl="0" algn="l">
              <a:lnSpc>
                <a:spcPct val="90000"/>
              </a:lnSpc>
              <a:spcBef>
                <a:spcPts val="0"/>
              </a:spcBef>
              <a:spcAft>
                <a:spcPts val="0"/>
              </a:spcAft>
              <a:buSzPts val="1400"/>
              <a:buNone/>
              <a:defRPr b="1" i="0" sz="2400" u="none" cap="none" strike="noStrike">
                <a:solidFill>
                  <a:srgbClr val="708CA1"/>
                </a:solidFill>
                <a:latin typeface="Arial"/>
                <a:ea typeface="Arial"/>
                <a:cs typeface="Arial"/>
                <a:sym typeface="Arial"/>
              </a:defRPr>
            </a:lvl6pPr>
            <a:lvl7pPr lvl="6" marR="0" rtl="0" algn="l">
              <a:lnSpc>
                <a:spcPct val="90000"/>
              </a:lnSpc>
              <a:spcBef>
                <a:spcPts val="0"/>
              </a:spcBef>
              <a:spcAft>
                <a:spcPts val="0"/>
              </a:spcAft>
              <a:buSzPts val="1400"/>
              <a:buNone/>
              <a:defRPr b="1" i="0" sz="2400" u="none" cap="none" strike="noStrike">
                <a:solidFill>
                  <a:srgbClr val="708CA1"/>
                </a:solidFill>
                <a:latin typeface="Arial"/>
                <a:ea typeface="Arial"/>
                <a:cs typeface="Arial"/>
                <a:sym typeface="Arial"/>
              </a:defRPr>
            </a:lvl7pPr>
            <a:lvl8pPr lvl="7" marR="0" rtl="0" algn="l">
              <a:lnSpc>
                <a:spcPct val="90000"/>
              </a:lnSpc>
              <a:spcBef>
                <a:spcPts val="0"/>
              </a:spcBef>
              <a:spcAft>
                <a:spcPts val="0"/>
              </a:spcAft>
              <a:buSzPts val="1400"/>
              <a:buNone/>
              <a:defRPr b="1" i="0" sz="2400" u="none" cap="none" strike="noStrike">
                <a:solidFill>
                  <a:srgbClr val="708CA1"/>
                </a:solidFill>
                <a:latin typeface="Arial"/>
                <a:ea typeface="Arial"/>
                <a:cs typeface="Arial"/>
                <a:sym typeface="Arial"/>
              </a:defRPr>
            </a:lvl8pPr>
            <a:lvl9pPr lvl="8" marR="0" rtl="0" algn="l">
              <a:lnSpc>
                <a:spcPct val="90000"/>
              </a:lnSpc>
              <a:spcBef>
                <a:spcPts val="0"/>
              </a:spcBef>
              <a:spcAft>
                <a:spcPts val="0"/>
              </a:spcAft>
              <a:buSzPts val="1400"/>
              <a:buNone/>
              <a:defRPr b="1" i="0" sz="2400" u="none" cap="none" strike="noStrike">
                <a:solidFill>
                  <a:srgbClr val="708CA1"/>
                </a:solidFill>
                <a:latin typeface="Arial"/>
                <a:ea typeface="Arial"/>
                <a:cs typeface="Arial"/>
                <a:sym typeface="Arial"/>
              </a:defRPr>
            </a:lvl9pPr>
          </a:lstStyle>
          <a:p/>
        </p:txBody>
      </p:sp>
      <p:sp>
        <p:nvSpPr>
          <p:cNvPr id="252" name="Google Shape;252;p77"/>
          <p:cNvSpPr txBox="1"/>
          <p:nvPr>
            <p:ph idx="1" type="subTitle"/>
          </p:nvPr>
        </p:nvSpPr>
        <p:spPr>
          <a:xfrm>
            <a:off x="311149" y="3504010"/>
            <a:ext cx="8510122" cy="494109"/>
          </a:xfrm>
          <a:prstGeom prst="rect">
            <a:avLst/>
          </a:prstGeom>
          <a:noFill/>
          <a:ln>
            <a:noFill/>
          </a:ln>
        </p:spPr>
        <p:txBody>
          <a:bodyPr anchorCtr="0" anchor="t" bIns="41050" lIns="82100" spcFirstLastPara="1" rIns="82100" wrap="square" tIns="41050">
            <a:noAutofit/>
          </a:bodyPr>
          <a:lstStyle>
            <a:lvl1pPr lvl="0" algn="l">
              <a:lnSpc>
                <a:spcPct val="90000"/>
              </a:lnSpc>
              <a:spcBef>
                <a:spcPts val="0"/>
              </a:spcBef>
              <a:spcAft>
                <a:spcPts val="0"/>
              </a:spcAft>
              <a:buSzPts val="1500"/>
              <a:buFont typeface="Noto Sans Symbols"/>
              <a:buNone/>
              <a:defRPr b="1" sz="1500">
                <a:solidFill>
                  <a:schemeClr val="lt2"/>
                </a:solidFill>
              </a:defRPr>
            </a:lvl1pPr>
            <a:lvl2pPr lvl="1" algn="l">
              <a:spcBef>
                <a:spcPts val="450"/>
              </a:spcBef>
              <a:spcAft>
                <a:spcPts val="0"/>
              </a:spcAft>
              <a:buSzPts val="1800"/>
              <a:buChar char="•"/>
              <a:defRPr/>
            </a:lvl2pPr>
            <a:lvl3pPr lvl="2" algn="l">
              <a:spcBef>
                <a:spcPts val="450"/>
              </a:spcBef>
              <a:spcAft>
                <a:spcPts val="0"/>
              </a:spcAft>
              <a:buSzPts val="1800"/>
              <a:buChar char="•"/>
              <a:defRPr/>
            </a:lvl3pPr>
            <a:lvl4pPr lvl="3" algn="l">
              <a:lnSpc>
                <a:spcPct val="95000"/>
              </a:lnSpc>
              <a:spcBef>
                <a:spcPts val="630"/>
              </a:spcBef>
              <a:spcAft>
                <a:spcPts val="0"/>
              </a:spcAft>
              <a:buSzPts val="1400"/>
              <a:buNone/>
              <a:defRPr/>
            </a:lvl4pPr>
            <a:lvl5pPr lvl="4" algn="l">
              <a:lnSpc>
                <a:spcPct val="95000"/>
              </a:lnSpc>
              <a:spcBef>
                <a:spcPts val="630"/>
              </a:spcBef>
              <a:spcAft>
                <a:spcPts val="0"/>
              </a:spcAft>
              <a:buSzPts val="1400"/>
              <a:buNone/>
              <a:defRPr/>
            </a:lvl5pPr>
            <a:lvl6pPr lvl="5" algn="l">
              <a:lnSpc>
                <a:spcPct val="95000"/>
              </a:lnSpc>
              <a:spcBef>
                <a:spcPts val="630"/>
              </a:spcBef>
              <a:spcAft>
                <a:spcPts val="0"/>
              </a:spcAft>
              <a:buSzPts val="1400"/>
              <a:buNone/>
              <a:defRPr/>
            </a:lvl6pPr>
            <a:lvl7pPr lvl="6" algn="l">
              <a:lnSpc>
                <a:spcPct val="95000"/>
              </a:lnSpc>
              <a:spcBef>
                <a:spcPts val="630"/>
              </a:spcBef>
              <a:spcAft>
                <a:spcPts val="0"/>
              </a:spcAft>
              <a:buSzPts val="1400"/>
              <a:buNone/>
              <a:defRPr/>
            </a:lvl7pPr>
            <a:lvl8pPr lvl="7" algn="l">
              <a:lnSpc>
                <a:spcPct val="95000"/>
              </a:lnSpc>
              <a:spcBef>
                <a:spcPts val="630"/>
              </a:spcBef>
              <a:spcAft>
                <a:spcPts val="0"/>
              </a:spcAft>
              <a:buSzPts val="1400"/>
              <a:buNone/>
              <a:defRPr/>
            </a:lvl8pPr>
            <a:lvl9pPr lvl="8" algn="l">
              <a:lnSpc>
                <a:spcPct val="95000"/>
              </a:lnSpc>
              <a:spcBef>
                <a:spcPts val="63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253" name="Shape 253"/>
        <p:cNvGrpSpPr/>
        <p:nvPr/>
      </p:nvGrpSpPr>
      <p:grpSpPr>
        <a:xfrm>
          <a:off x="0" y="0"/>
          <a:ext cx="0" cy="0"/>
          <a:chOff x="0" y="0"/>
          <a:chExt cx="0" cy="0"/>
        </a:xfrm>
      </p:grpSpPr>
      <p:sp>
        <p:nvSpPr>
          <p:cNvPr id="254" name="Google Shape;254;p78"/>
          <p:cNvSpPr txBox="1"/>
          <p:nvPr>
            <p:ph type="title"/>
          </p:nvPr>
        </p:nvSpPr>
        <p:spPr>
          <a:xfrm>
            <a:off x="279400" y="274321"/>
            <a:ext cx="8522208" cy="411479"/>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0"/>
              </a:spcBef>
              <a:spcAft>
                <a:spcPts val="0"/>
              </a:spcAft>
              <a:buSzPts val="1400"/>
              <a:buNone/>
              <a:defRPr b="1" i="0" sz="2400" u="none" cap="none" strike="noStrike">
                <a:solidFill>
                  <a:srgbClr val="708CA1"/>
                </a:solidFill>
                <a:latin typeface="Arial"/>
                <a:ea typeface="Arial"/>
                <a:cs typeface="Arial"/>
                <a:sym typeface="Arial"/>
              </a:defRPr>
            </a:lvl1pPr>
            <a:lvl2pPr lvl="1" marR="0" rtl="0" algn="l">
              <a:lnSpc>
                <a:spcPct val="90000"/>
              </a:lnSpc>
              <a:spcBef>
                <a:spcPts val="0"/>
              </a:spcBef>
              <a:spcAft>
                <a:spcPts val="0"/>
              </a:spcAft>
              <a:buSzPts val="1400"/>
              <a:buNone/>
              <a:defRPr b="1" i="0" sz="2400" u="none" cap="none" strike="noStrike">
                <a:solidFill>
                  <a:srgbClr val="708CA1"/>
                </a:solidFill>
                <a:latin typeface="Arial"/>
                <a:ea typeface="Arial"/>
                <a:cs typeface="Arial"/>
                <a:sym typeface="Arial"/>
              </a:defRPr>
            </a:lvl2pPr>
            <a:lvl3pPr lvl="2" marR="0" rtl="0" algn="l">
              <a:lnSpc>
                <a:spcPct val="90000"/>
              </a:lnSpc>
              <a:spcBef>
                <a:spcPts val="0"/>
              </a:spcBef>
              <a:spcAft>
                <a:spcPts val="0"/>
              </a:spcAft>
              <a:buSzPts val="1400"/>
              <a:buNone/>
              <a:defRPr b="1" i="0" sz="2400" u="none" cap="none" strike="noStrike">
                <a:solidFill>
                  <a:srgbClr val="708CA1"/>
                </a:solidFill>
                <a:latin typeface="Arial"/>
                <a:ea typeface="Arial"/>
                <a:cs typeface="Arial"/>
                <a:sym typeface="Arial"/>
              </a:defRPr>
            </a:lvl3pPr>
            <a:lvl4pPr lvl="3" marR="0" rtl="0" algn="l">
              <a:lnSpc>
                <a:spcPct val="90000"/>
              </a:lnSpc>
              <a:spcBef>
                <a:spcPts val="0"/>
              </a:spcBef>
              <a:spcAft>
                <a:spcPts val="0"/>
              </a:spcAft>
              <a:buSzPts val="1400"/>
              <a:buNone/>
              <a:defRPr b="1" i="0" sz="2400" u="none" cap="none" strike="noStrike">
                <a:solidFill>
                  <a:srgbClr val="708CA1"/>
                </a:solidFill>
                <a:latin typeface="Arial"/>
                <a:ea typeface="Arial"/>
                <a:cs typeface="Arial"/>
                <a:sym typeface="Arial"/>
              </a:defRPr>
            </a:lvl4pPr>
            <a:lvl5pPr lvl="4" marR="0" rtl="0" algn="l">
              <a:lnSpc>
                <a:spcPct val="90000"/>
              </a:lnSpc>
              <a:spcBef>
                <a:spcPts val="0"/>
              </a:spcBef>
              <a:spcAft>
                <a:spcPts val="0"/>
              </a:spcAft>
              <a:buSzPts val="1400"/>
              <a:buNone/>
              <a:defRPr b="1" i="0" sz="2400" u="none" cap="none" strike="noStrike">
                <a:solidFill>
                  <a:srgbClr val="708CA1"/>
                </a:solidFill>
                <a:latin typeface="Arial"/>
                <a:ea typeface="Arial"/>
                <a:cs typeface="Arial"/>
                <a:sym typeface="Arial"/>
              </a:defRPr>
            </a:lvl5pPr>
            <a:lvl6pPr lvl="5" marR="0" rtl="0" algn="l">
              <a:lnSpc>
                <a:spcPct val="90000"/>
              </a:lnSpc>
              <a:spcBef>
                <a:spcPts val="0"/>
              </a:spcBef>
              <a:spcAft>
                <a:spcPts val="0"/>
              </a:spcAft>
              <a:buSzPts val="1400"/>
              <a:buNone/>
              <a:defRPr b="1" i="0" sz="2400" u="none" cap="none" strike="noStrike">
                <a:solidFill>
                  <a:srgbClr val="708CA1"/>
                </a:solidFill>
                <a:latin typeface="Arial"/>
                <a:ea typeface="Arial"/>
                <a:cs typeface="Arial"/>
                <a:sym typeface="Arial"/>
              </a:defRPr>
            </a:lvl6pPr>
            <a:lvl7pPr lvl="6" marR="0" rtl="0" algn="l">
              <a:lnSpc>
                <a:spcPct val="90000"/>
              </a:lnSpc>
              <a:spcBef>
                <a:spcPts val="0"/>
              </a:spcBef>
              <a:spcAft>
                <a:spcPts val="0"/>
              </a:spcAft>
              <a:buSzPts val="1400"/>
              <a:buNone/>
              <a:defRPr b="1" i="0" sz="2400" u="none" cap="none" strike="noStrike">
                <a:solidFill>
                  <a:srgbClr val="708CA1"/>
                </a:solidFill>
                <a:latin typeface="Arial"/>
                <a:ea typeface="Arial"/>
                <a:cs typeface="Arial"/>
                <a:sym typeface="Arial"/>
              </a:defRPr>
            </a:lvl7pPr>
            <a:lvl8pPr lvl="7" marR="0" rtl="0" algn="l">
              <a:lnSpc>
                <a:spcPct val="90000"/>
              </a:lnSpc>
              <a:spcBef>
                <a:spcPts val="0"/>
              </a:spcBef>
              <a:spcAft>
                <a:spcPts val="0"/>
              </a:spcAft>
              <a:buSzPts val="1400"/>
              <a:buNone/>
              <a:defRPr b="1" i="0" sz="2400" u="none" cap="none" strike="noStrike">
                <a:solidFill>
                  <a:srgbClr val="708CA1"/>
                </a:solidFill>
                <a:latin typeface="Arial"/>
                <a:ea typeface="Arial"/>
                <a:cs typeface="Arial"/>
                <a:sym typeface="Arial"/>
              </a:defRPr>
            </a:lvl8pPr>
            <a:lvl9pPr lvl="8" marR="0" rtl="0" algn="l">
              <a:lnSpc>
                <a:spcPct val="90000"/>
              </a:lnSpc>
              <a:spcBef>
                <a:spcPts val="0"/>
              </a:spcBef>
              <a:spcAft>
                <a:spcPts val="0"/>
              </a:spcAft>
              <a:buSzPts val="1400"/>
              <a:buNone/>
              <a:defRPr b="1" i="0" sz="2400" u="none" cap="none" strike="noStrike">
                <a:solidFill>
                  <a:srgbClr val="708CA1"/>
                </a:solidFill>
                <a:latin typeface="Arial"/>
                <a:ea typeface="Arial"/>
                <a:cs typeface="Arial"/>
                <a:sym typeface="Arial"/>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5" name="Shape 255"/>
        <p:cNvGrpSpPr/>
        <p:nvPr/>
      </p:nvGrpSpPr>
      <p:grpSpPr>
        <a:xfrm>
          <a:off x="0" y="0"/>
          <a:ext cx="0" cy="0"/>
          <a:chOff x="0" y="0"/>
          <a:chExt cx="0" cy="0"/>
        </a:xfrm>
      </p:grpSpPr>
      <p:sp>
        <p:nvSpPr>
          <p:cNvPr id="256" name="Google Shape;256;p79"/>
          <p:cNvSpPr txBox="1"/>
          <p:nvPr>
            <p:ph type="title"/>
          </p:nvPr>
        </p:nvSpPr>
        <p:spPr>
          <a:xfrm>
            <a:off x="279400" y="274034"/>
            <a:ext cx="8521700" cy="411767"/>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0"/>
              </a:spcBef>
              <a:spcAft>
                <a:spcPts val="0"/>
              </a:spcAft>
              <a:buSzPts val="1400"/>
              <a:buNone/>
              <a:defRPr b="1" i="0" sz="2400" u="none" cap="none" strike="noStrike">
                <a:solidFill>
                  <a:srgbClr val="708CA1"/>
                </a:solidFill>
                <a:latin typeface="Arial"/>
                <a:ea typeface="Arial"/>
                <a:cs typeface="Arial"/>
                <a:sym typeface="Arial"/>
              </a:defRPr>
            </a:lvl1pPr>
            <a:lvl2pPr lvl="1" marR="0" rtl="0" algn="l">
              <a:lnSpc>
                <a:spcPct val="90000"/>
              </a:lnSpc>
              <a:spcBef>
                <a:spcPts val="0"/>
              </a:spcBef>
              <a:spcAft>
                <a:spcPts val="0"/>
              </a:spcAft>
              <a:buSzPts val="1400"/>
              <a:buNone/>
              <a:defRPr b="1" i="0" sz="2400" u="none" cap="none" strike="noStrike">
                <a:solidFill>
                  <a:srgbClr val="708CA1"/>
                </a:solidFill>
                <a:latin typeface="Arial"/>
                <a:ea typeface="Arial"/>
                <a:cs typeface="Arial"/>
                <a:sym typeface="Arial"/>
              </a:defRPr>
            </a:lvl2pPr>
            <a:lvl3pPr lvl="2" marR="0" rtl="0" algn="l">
              <a:lnSpc>
                <a:spcPct val="90000"/>
              </a:lnSpc>
              <a:spcBef>
                <a:spcPts val="0"/>
              </a:spcBef>
              <a:spcAft>
                <a:spcPts val="0"/>
              </a:spcAft>
              <a:buSzPts val="1400"/>
              <a:buNone/>
              <a:defRPr b="1" i="0" sz="2400" u="none" cap="none" strike="noStrike">
                <a:solidFill>
                  <a:srgbClr val="708CA1"/>
                </a:solidFill>
                <a:latin typeface="Arial"/>
                <a:ea typeface="Arial"/>
                <a:cs typeface="Arial"/>
                <a:sym typeface="Arial"/>
              </a:defRPr>
            </a:lvl3pPr>
            <a:lvl4pPr lvl="3" marR="0" rtl="0" algn="l">
              <a:lnSpc>
                <a:spcPct val="90000"/>
              </a:lnSpc>
              <a:spcBef>
                <a:spcPts val="0"/>
              </a:spcBef>
              <a:spcAft>
                <a:spcPts val="0"/>
              </a:spcAft>
              <a:buSzPts val="1400"/>
              <a:buNone/>
              <a:defRPr b="1" i="0" sz="2400" u="none" cap="none" strike="noStrike">
                <a:solidFill>
                  <a:srgbClr val="708CA1"/>
                </a:solidFill>
                <a:latin typeface="Arial"/>
                <a:ea typeface="Arial"/>
                <a:cs typeface="Arial"/>
                <a:sym typeface="Arial"/>
              </a:defRPr>
            </a:lvl4pPr>
            <a:lvl5pPr lvl="4" marR="0" rtl="0" algn="l">
              <a:lnSpc>
                <a:spcPct val="90000"/>
              </a:lnSpc>
              <a:spcBef>
                <a:spcPts val="0"/>
              </a:spcBef>
              <a:spcAft>
                <a:spcPts val="0"/>
              </a:spcAft>
              <a:buSzPts val="1400"/>
              <a:buNone/>
              <a:defRPr b="1" i="0" sz="2400" u="none" cap="none" strike="noStrike">
                <a:solidFill>
                  <a:srgbClr val="708CA1"/>
                </a:solidFill>
                <a:latin typeface="Arial"/>
                <a:ea typeface="Arial"/>
                <a:cs typeface="Arial"/>
                <a:sym typeface="Arial"/>
              </a:defRPr>
            </a:lvl5pPr>
            <a:lvl6pPr lvl="5" marR="0" rtl="0" algn="l">
              <a:lnSpc>
                <a:spcPct val="90000"/>
              </a:lnSpc>
              <a:spcBef>
                <a:spcPts val="0"/>
              </a:spcBef>
              <a:spcAft>
                <a:spcPts val="0"/>
              </a:spcAft>
              <a:buSzPts val="1400"/>
              <a:buNone/>
              <a:defRPr b="1" i="0" sz="2400" u="none" cap="none" strike="noStrike">
                <a:solidFill>
                  <a:srgbClr val="708CA1"/>
                </a:solidFill>
                <a:latin typeface="Arial"/>
                <a:ea typeface="Arial"/>
                <a:cs typeface="Arial"/>
                <a:sym typeface="Arial"/>
              </a:defRPr>
            </a:lvl6pPr>
            <a:lvl7pPr lvl="6" marR="0" rtl="0" algn="l">
              <a:lnSpc>
                <a:spcPct val="90000"/>
              </a:lnSpc>
              <a:spcBef>
                <a:spcPts val="0"/>
              </a:spcBef>
              <a:spcAft>
                <a:spcPts val="0"/>
              </a:spcAft>
              <a:buSzPts val="1400"/>
              <a:buNone/>
              <a:defRPr b="1" i="0" sz="2400" u="none" cap="none" strike="noStrike">
                <a:solidFill>
                  <a:srgbClr val="708CA1"/>
                </a:solidFill>
                <a:latin typeface="Arial"/>
                <a:ea typeface="Arial"/>
                <a:cs typeface="Arial"/>
                <a:sym typeface="Arial"/>
              </a:defRPr>
            </a:lvl7pPr>
            <a:lvl8pPr lvl="7" marR="0" rtl="0" algn="l">
              <a:lnSpc>
                <a:spcPct val="90000"/>
              </a:lnSpc>
              <a:spcBef>
                <a:spcPts val="0"/>
              </a:spcBef>
              <a:spcAft>
                <a:spcPts val="0"/>
              </a:spcAft>
              <a:buSzPts val="1400"/>
              <a:buNone/>
              <a:defRPr b="1" i="0" sz="2400" u="none" cap="none" strike="noStrike">
                <a:solidFill>
                  <a:srgbClr val="708CA1"/>
                </a:solidFill>
                <a:latin typeface="Arial"/>
                <a:ea typeface="Arial"/>
                <a:cs typeface="Arial"/>
                <a:sym typeface="Arial"/>
              </a:defRPr>
            </a:lvl8pPr>
            <a:lvl9pPr lvl="8" marR="0" rtl="0" algn="l">
              <a:lnSpc>
                <a:spcPct val="90000"/>
              </a:lnSpc>
              <a:spcBef>
                <a:spcPts val="0"/>
              </a:spcBef>
              <a:spcAft>
                <a:spcPts val="0"/>
              </a:spcAft>
              <a:buSzPts val="1400"/>
              <a:buNone/>
              <a:defRPr b="1" i="0" sz="2400" u="none" cap="none" strike="noStrike">
                <a:solidFill>
                  <a:srgbClr val="708CA1"/>
                </a:solidFill>
                <a:latin typeface="Arial"/>
                <a:ea typeface="Arial"/>
                <a:cs typeface="Arial"/>
                <a:sym typeface="Arial"/>
              </a:defRPr>
            </a:lvl9pPr>
          </a:lstStyle>
          <a:p/>
        </p:txBody>
      </p:sp>
      <p:sp>
        <p:nvSpPr>
          <p:cNvPr id="257" name="Google Shape;257;p79"/>
          <p:cNvSpPr txBox="1"/>
          <p:nvPr>
            <p:ph idx="1" type="body"/>
          </p:nvPr>
        </p:nvSpPr>
        <p:spPr>
          <a:xfrm>
            <a:off x="279401" y="762000"/>
            <a:ext cx="8520354" cy="4086225"/>
          </a:xfrm>
          <a:prstGeom prst="rect">
            <a:avLst/>
          </a:prstGeom>
          <a:noFill/>
          <a:ln>
            <a:noFill/>
          </a:ln>
        </p:spPr>
        <p:txBody>
          <a:bodyPr anchorCtr="0" anchor="t" bIns="41050" lIns="82100" spcFirstLastPara="1" rIns="82100" wrap="square" tIns="41050">
            <a:normAutofit/>
          </a:bodyPr>
          <a:lstStyle>
            <a:lvl1pPr indent="-342900" lvl="0" marL="457200" algn="l">
              <a:spcBef>
                <a:spcPts val="0"/>
              </a:spcBef>
              <a:spcAft>
                <a:spcPts val="0"/>
              </a:spcAft>
              <a:buSzPts val="1800"/>
              <a:buChar char="▪"/>
              <a:defRPr sz="1800"/>
            </a:lvl1pPr>
            <a:lvl2pPr indent="-323850" lvl="1" marL="914400" algn="l">
              <a:spcBef>
                <a:spcPts val="450"/>
              </a:spcBef>
              <a:spcAft>
                <a:spcPts val="0"/>
              </a:spcAft>
              <a:buSzPts val="1500"/>
              <a:buFont typeface="Arial"/>
              <a:buChar char="•"/>
              <a:defRPr sz="1500"/>
            </a:lvl2pPr>
            <a:lvl3pPr indent="-314325" lvl="2" marL="1371600" algn="l">
              <a:spcBef>
                <a:spcPts val="450"/>
              </a:spcBef>
              <a:spcAft>
                <a:spcPts val="0"/>
              </a:spcAft>
              <a:buSzPts val="1350"/>
              <a:buFont typeface="Arial"/>
              <a:buChar char="•"/>
              <a:defRPr sz="1350"/>
            </a:lvl3pPr>
            <a:lvl4pPr indent="-323850" lvl="3" marL="1828800" algn="l">
              <a:lnSpc>
                <a:spcPct val="95000"/>
              </a:lnSpc>
              <a:spcBef>
                <a:spcPts val="525"/>
              </a:spcBef>
              <a:spcAft>
                <a:spcPts val="0"/>
              </a:spcAft>
              <a:buSzPts val="1500"/>
              <a:buFont typeface="Arial"/>
              <a:buChar char="•"/>
              <a:defRPr/>
            </a:lvl4pPr>
            <a:lvl5pPr indent="-323850" lvl="4" marL="2286000" algn="l">
              <a:lnSpc>
                <a:spcPct val="95000"/>
              </a:lnSpc>
              <a:spcBef>
                <a:spcPts val="525"/>
              </a:spcBef>
              <a:spcAft>
                <a:spcPts val="0"/>
              </a:spcAft>
              <a:buSzPts val="1500"/>
              <a:buFont typeface="Arial"/>
              <a:buChar char="•"/>
              <a:defRPr/>
            </a:lvl5pPr>
            <a:lvl6pPr indent="-228600" lvl="5" marL="2743200" algn="l">
              <a:lnSpc>
                <a:spcPct val="95000"/>
              </a:lnSpc>
              <a:spcBef>
                <a:spcPts val="630"/>
              </a:spcBef>
              <a:spcAft>
                <a:spcPts val="0"/>
              </a:spcAft>
              <a:buSzPts val="1400"/>
              <a:buNone/>
              <a:defRPr/>
            </a:lvl6pPr>
            <a:lvl7pPr indent="-228600" lvl="6" marL="3200400" algn="l">
              <a:lnSpc>
                <a:spcPct val="95000"/>
              </a:lnSpc>
              <a:spcBef>
                <a:spcPts val="630"/>
              </a:spcBef>
              <a:spcAft>
                <a:spcPts val="0"/>
              </a:spcAft>
              <a:buSzPts val="1400"/>
              <a:buNone/>
              <a:defRPr/>
            </a:lvl7pPr>
            <a:lvl8pPr indent="-228600" lvl="7" marL="3657600" algn="l">
              <a:lnSpc>
                <a:spcPct val="95000"/>
              </a:lnSpc>
              <a:spcBef>
                <a:spcPts val="630"/>
              </a:spcBef>
              <a:spcAft>
                <a:spcPts val="0"/>
              </a:spcAft>
              <a:buSzPts val="1400"/>
              <a:buNone/>
              <a:defRPr/>
            </a:lvl8pPr>
            <a:lvl9pPr indent="-228600" lvl="8" marL="4114800" algn="l">
              <a:lnSpc>
                <a:spcPct val="95000"/>
              </a:lnSpc>
              <a:spcBef>
                <a:spcPts val="630"/>
              </a:spcBef>
              <a:spcAft>
                <a:spcPts val="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Graphic">
  <p:cSld name="Title and Graphic">
    <p:spTree>
      <p:nvGrpSpPr>
        <p:cNvPr id="258" name="Shape 258"/>
        <p:cNvGrpSpPr/>
        <p:nvPr/>
      </p:nvGrpSpPr>
      <p:grpSpPr>
        <a:xfrm>
          <a:off x="0" y="0"/>
          <a:ext cx="0" cy="0"/>
          <a:chOff x="0" y="0"/>
          <a:chExt cx="0" cy="0"/>
        </a:xfrm>
      </p:grpSpPr>
      <p:sp>
        <p:nvSpPr>
          <p:cNvPr id="259" name="Google Shape;259;p80"/>
          <p:cNvSpPr txBox="1"/>
          <p:nvPr>
            <p:ph type="title"/>
          </p:nvPr>
        </p:nvSpPr>
        <p:spPr>
          <a:xfrm>
            <a:off x="279400" y="274035"/>
            <a:ext cx="8521700" cy="411766"/>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0"/>
              </a:spcBef>
              <a:spcAft>
                <a:spcPts val="0"/>
              </a:spcAft>
              <a:buSzPts val="1400"/>
              <a:buNone/>
              <a:defRPr b="1" i="0" sz="2400" u="none" cap="none" strike="noStrike">
                <a:solidFill>
                  <a:srgbClr val="708CA1"/>
                </a:solidFill>
                <a:latin typeface="Arial"/>
                <a:ea typeface="Arial"/>
                <a:cs typeface="Arial"/>
                <a:sym typeface="Arial"/>
              </a:defRPr>
            </a:lvl1pPr>
            <a:lvl2pPr lvl="1" marR="0" rtl="0" algn="l">
              <a:lnSpc>
                <a:spcPct val="90000"/>
              </a:lnSpc>
              <a:spcBef>
                <a:spcPts val="0"/>
              </a:spcBef>
              <a:spcAft>
                <a:spcPts val="0"/>
              </a:spcAft>
              <a:buSzPts val="1400"/>
              <a:buNone/>
              <a:defRPr b="1" i="0" sz="2400" u="none" cap="none" strike="noStrike">
                <a:solidFill>
                  <a:srgbClr val="708CA1"/>
                </a:solidFill>
                <a:latin typeface="Arial"/>
                <a:ea typeface="Arial"/>
                <a:cs typeface="Arial"/>
                <a:sym typeface="Arial"/>
              </a:defRPr>
            </a:lvl2pPr>
            <a:lvl3pPr lvl="2" marR="0" rtl="0" algn="l">
              <a:lnSpc>
                <a:spcPct val="90000"/>
              </a:lnSpc>
              <a:spcBef>
                <a:spcPts val="0"/>
              </a:spcBef>
              <a:spcAft>
                <a:spcPts val="0"/>
              </a:spcAft>
              <a:buSzPts val="1400"/>
              <a:buNone/>
              <a:defRPr b="1" i="0" sz="2400" u="none" cap="none" strike="noStrike">
                <a:solidFill>
                  <a:srgbClr val="708CA1"/>
                </a:solidFill>
                <a:latin typeface="Arial"/>
                <a:ea typeface="Arial"/>
                <a:cs typeface="Arial"/>
                <a:sym typeface="Arial"/>
              </a:defRPr>
            </a:lvl3pPr>
            <a:lvl4pPr lvl="3" marR="0" rtl="0" algn="l">
              <a:lnSpc>
                <a:spcPct val="90000"/>
              </a:lnSpc>
              <a:spcBef>
                <a:spcPts val="0"/>
              </a:spcBef>
              <a:spcAft>
                <a:spcPts val="0"/>
              </a:spcAft>
              <a:buSzPts val="1400"/>
              <a:buNone/>
              <a:defRPr b="1" i="0" sz="2400" u="none" cap="none" strike="noStrike">
                <a:solidFill>
                  <a:srgbClr val="708CA1"/>
                </a:solidFill>
                <a:latin typeface="Arial"/>
                <a:ea typeface="Arial"/>
                <a:cs typeface="Arial"/>
                <a:sym typeface="Arial"/>
              </a:defRPr>
            </a:lvl4pPr>
            <a:lvl5pPr lvl="4" marR="0" rtl="0" algn="l">
              <a:lnSpc>
                <a:spcPct val="90000"/>
              </a:lnSpc>
              <a:spcBef>
                <a:spcPts val="0"/>
              </a:spcBef>
              <a:spcAft>
                <a:spcPts val="0"/>
              </a:spcAft>
              <a:buSzPts val="1400"/>
              <a:buNone/>
              <a:defRPr b="1" i="0" sz="2400" u="none" cap="none" strike="noStrike">
                <a:solidFill>
                  <a:srgbClr val="708CA1"/>
                </a:solidFill>
                <a:latin typeface="Arial"/>
                <a:ea typeface="Arial"/>
                <a:cs typeface="Arial"/>
                <a:sym typeface="Arial"/>
              </a:defRPr>
            </a:lvl5pPr>
            <a:lvl6pPr lvl="5" marR="0" rtl="0" algn="l">
              <a:lnSpc>
                <a:spcPct val="90000"/>
              </a:lnSpc>
              <a:spcBef>
                <a:spcPts val="0"/>
              </a:spcBef>
              <a:spcAft>
                <a:spcPts val="0"/>
              </a:spcAft>
              <a:buSzPts val="1400"/>
              <a:buNone/>
              <a:defRPr b="1" i="0" sz="2400" u="none" cap="none" strike="noStrike">
                <a:solidFill>
                  <a:srgbClr val="708CA1"/>
                </a:solidFill>
                <a:latin typeface="Arial"/>
                <a:ea typeface="Arial"/>
                <a:cs typeface="Arial"/>
                <a:sym typeface="Arial"/>
              </a:defRPr>
            </a:lvl6pPr>
            <a:lvl7pPr lvl="6" marR="0" rtl="0" algn="l">
              <a:lnSpc>
                <a:spcPct val="90000"/>
              </a:lnSpc>
              <a:spcBef>
                <a:spcPts val="0"/>
              </a:spcBef>
              <a:spcAft>
                <a:spcPts val="0"/>
              </a:spcAft>
              <a:buSzPts val="1400"/>
              <a:buNone/>
              <a:defRPr b="1" i="0" sz="2400" u="none" cap="none" strike="noStrike">
                <a:solidFill>
                  <a:srgbClr val="708CA1"/>
                </a:solidFill>
                <a:latin typeface="Arial"/>
                <a:ea typeface="Arial"/>
                <a:cs typeface="Arial"/>
                <a:sym typeface="Arial"/>
              </a:defRPr>
            </a:lvl7pPr>
            <a:lvl8pPr lvl="7" marR="0" rtl="0" algn="l">
              <a:lnSpc>
                <a:spcPct val="90000"/>
              </a:lnSpc>
              <a:spcBef>
                <a:spcPts val="0"/>
              </a:spcBef>
              <a:spcAft>
                <a:spcPts val="0"/>
              </a:spcAft>
              <a:buSzPts val="1400"/>
              <a:buNone/>
              <a:defRPr b="1" i="0" sz="2400" u="none" cap="none" strike="noStrike">
                <a:solidFill>
                  <a:srgbClr val="708CA1"/>
                </a:solidFill>
                <a:latin typeface="Arial"/>
                <a:ea typeface="Arial"/>
                <a:cs typeface="Arial"/>
                <a:sym typeface="Arial"/>
              </a:defRPr>
            </a:lvl8pPr>
            <a:lvl9pPr lvl="8" marR="0" rtl="0" algn="l">
              <a:lnSpc>
                <a:spcPct val="90000"/>
              </a:lnSpc>
              <a:spcBef>
                <a:spcPts val="0"/>
              </a:spcBef>
              <a:spcAft>
                <a:spcPts val="0"/>
              </a:spcAft>
              <a:buSzPts val="1400"/>
              <a:buNone/>
              <a:defRPr b="1" i="0" sz="2400" u="none" cap="none" strike="noStrike">
                <a:solidFill>
                  <a:srgbClr val="708CA1"/>
                </a:solidFill>
                <a:latin typeface="Arial"/>
                <a:ea typeface="Arial"/>
                <a:cs typeface="Arial"/>
                <a:sym typeface="Arial"/>
              </a:defRPr>
            </a:lvl9pPr>
          </a:lstStyle>
          <a:p/>
        </p:txBody>
      </p:sp>
      <p:sp>
        <p:nvSpPr>
          <p:cNvPr id="260" name="Google Shape;260;p80"/>
          <p:cNvSpPr txBox="1"/>
          <p:nvPr>
            <p:ph idx="1" type="body"/>
          </p:nvPr>
        </p:nvSpPr>
        <p:spPr>
          <a:xfrm>
            <a:off x="279400" y="762000"/>
            <a:ext cx="8509000" cy="4143375"/>
          </a:xfrm>
          <a:prstGeom prst="rect">
            <a:avLst/>
          </a:prstGeom>
          <a:noFill/>
          <a:ln>
            <a:noFill/>
          </a:ln>
        </p:spPr>
        <p:txBody>
          <a:bodyPr anchorCtr="0" anchor="t" bIns="41050" lIns="82100" spcFirstLastPara="1" rIns="82100" wrap="square" tIns="41050">
            <a:normAutofit/>
          </a:bodyPr>
          <a:lstStyle>
            <a:lvl1pPr indent="-228600" lvl="0" marL="457200" algn="ctr">
              <a:spcBef>
                <a:spcPts val="0"/>
              </a:spcBef>
              <a:spcAft>
                <a:spcPts val="0"/>
              </a:spcAft>
              <a:buSzPts val="1800"/>
              <a:buNone/>
              <a:defRPr/>
            </a:lvl1pPr>
            <a:lvl2pPr indent="-342900" lvl="1" marL="914400" algn="l">
              <a:spcBef>
                <a:spcPts val="450"/>
              </a:spcBef>
              <a:spcAft>
                <a:spcPts val="0"/>
              </a:spcAft>
              <a:buSzPts val="1800"/>
              <a:buChar char="•"/>
              <a:defRPr/>
            </a:lvl2pPr>
            <a:lvl3pPr indent="-342900" lvl="2" marL="1371600" algn="l">
              <a:spcBef>
                <a:spcPts val="450"/>
              </a:spcBef>
              <a:spcAft>
                <a:spcPts val="0"/>
              </a:spcAft>
              <a:buSzPts val="1800"/>
              <a:buChar char="•"/>
              <a:defRPr/>
            </a:lvl3pPr>
            <a:lvl4pPr indent="-228600" lvl="3" marL="1828800" algn="l">
              <a:lnSpc>
                <a:spcPct val="95000"/>
              </a:lnSpc>
              <a:spcBef>
                <a:spcPts val="630"/>
              </a:spcBef>
              <a:spcAft>
                <a:spcPts val="0"/>
              </a:spcAft>
              <a:buSzPts val="1400"/>
              <a:buNone/>
              <a:defRPr/>
            </a:lvl4pPr>
            <a:lvl5pPr indent="-228600" lvl="4" marL="2286000" algn="l">
              <a:lnSpc>
                <a:spcPct val="95000"/>
              </a:lnSpc>
              <a:spcBef>
                <a:spcPts val="630"/>
              </a:spcBef>
              <a:spcAft>
                <a:spcPts val="0"/>
              </a:spcAft>
              <a:buSzPts val="1400"/>
              <a:buNone/>
              <a:defRPr/>
            </a:lvl5pPr>
            <a:lvl6pPr indent="-228600" lvl="5" marL="2743200" algn="l">
              <a:lnSpc>
                <a:spcPct val="95000"/>
              </a:lnSpc>
              <a:spcBef>
                <a:spcPts val="630"/>
              </a:spcBef>
              <a:spcAft>
                <a:spcPts val="0"/>
              </a:spcAft>
              <a:buSzPts val="1400"/>
              <a:buNone/>
              <a:defRPr/>
            </a:lvl6pPr>
            <a:lvl7pPr indent="-228600" lvl="6" marL="3200400" algn="l">
              <a:lnSpc>
                <a:spcPct val="95000"/>
              </a:lnSpc>
              <a:spcBef>
                <a:spcPts val="630"/>
              </a:spcBef>
              <a:spcAft>
                <a:spcPts val="0"/>
              </a:spcAft>
              <a:buSzPts val="1400"/>
              <a:buNone/>
              <a:defRPr/>
            </a:lvl7pPr>
            <a:lvl8pPr indent="-228600" lvl="7" marL="3657600" algn="l">
              <a:lnSpc>
                <a:spcPct val="95000"/>
              </a:lnSpc>
              <a:spcBef>
                <a:spcPts val="630"/>
              </a:spcBef>
              <a:spcAft>
                <a:spcPts val="0"/>
              </a:spcAft>
              <a:buSzPts val="1400"/>
              <a:buNone/>
              <a:defRPr/>
            </a:lvl8pPr>
            <a:lvl9pPr indent="-228600" lvl="8" marL="4114800" algn="l">
              <a:lnSpc>
                <a:spcPct val="95000"/>
              </a:lnSpc>
              <a:spcBef>
                <a:spcPts val="63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50" name="Shape 50"/>
        <p:cNvGrpSpPr/>
        <p:nvPr/>
      </p:nvGrpSpPr>
      <p:grpSpPr>
        <a:xfrm>
          <a:off x="0" y="0"/>
          <a:ext cx="0" cy="0"/>
          <a:chOff x="0" y="0"/>
          <a:chExt cx="0" cy="0"/>
        </a:xfrm>
      </p:grpSpPr>
      <p:sp>
        <p:nvSpPr>
          <p:cNvPr id="51" name="Google Shape;51;p62"/>
          <p:cNvSpPr txBox="1"/>
          <p:nvPr>
            <p:ph idx="12" type="sldNum"/>
          </p:nvPr>
        </p:nvSpPr>
        <p:spPr>
          <a:xfrm>
            <a:off x="8473441" y="4954263"/>
            <a:ext cx="676910" cy="189238"/>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sz="525">
                <a:solidFill>
                  <a:srgbClr val="595959"/>
                </a:solidFill>
                <a:latin typeface="Arial"/>
                <a:ea typeface="Arial"/>
                <a:cs typeface="Arial"/>
                <a:sym typeface="Arial"/>
              </a:defRPr>
            </a:lvl1pPr>
            <a:lvl2pPr indent="0" lvl="1" marL="0" marR="0" rtl="0" algn="r">
              <a:spcBef>
                <a:spcPts val="0"/>
              </a:spcBef>
              <a:spcAft>
                <a:spcPts val="0"/>
              </a:spcAft>
              <a:buNone/>
              <a:defRPr sz="525">
                <a:solidFill>
                  <a:srgbClr val="595959"/>
                </a:solidFill>
                <a:latin typeface="Arial"/>
                <a:ea typeface="Arial"/>
                <a:cs typeface="Arial"/>
                <a:sym typeface="Arial"/>
              </a:defRPr>
            </a:lvl2pPr>
            <a:lvl3pPr indent="0" lvl="2" marL="0" marR="0" rtl="0" algn="r">
              <a:spcBef>
                <a:spcPts val="0"/>
              </a:spcBef>
              <a:spcAft>
                <a:spcPts val="0"/>
              </a:spcAft>
              <a:buNone/>
              <a:defRPr sz="525">
                <a:solidFill>
                  <a:srgbClr val="595959"/>
                </a:solidFill>
                <a:latin typeface="Arial"/>
                <a:ea typeface="Arial"/>
                <a:cs typeface="Arial"/>
                <a:sym typeface="Arial"/>
              </a:defRPr>
            </a:lvl3pPr>
            <a:lvl4pPr indent="0" lvl="3" marL="0" marR="0" rtl="0" algn="r">
              <a:spcBef>
                <a:spcPts val="0"/>
              </a:spcBef>
              <a:spcAft>
                <a:spcPts val="0"/>
              </a:spcAft>
              <a:buNone/>
              <a:defRPr sz="525">
                <a:solidFill>
                  <a:srgbClr val="595959"/>
                </a:solidFill>
                <a:latin typeface="Arial"/>
                <a:ea typeface="Arial"/>
                <a:cs typeface="Arial"/>
                <a:sym typeface="Arial"/>
              </a:defRPr>
            </a:lvl4pPr>
            <a:lvl5pPr indent="0" lvl="4" marL="0" marR="0" rtl="0" algn="r">
              <a:spcBef>
                <a:spcPts val="0"/>
              </a:spcBef>
              <a:spcAft>
                <a:spcPts val="0"/>
              </a:spcAft>
              <a:buNone/>
              <a:defRPr sz="525">
                <a:solidFill>
                  <a:srgbClr val="595959"/>
                </a:solidFill>
                <a:latin typeface="Arial"/>
                <a:ea typeface="Arial"/>
                <a:cs typeface="Arial"/>
                <a:sym typeface="Arial"/>
              </a:defRPr>
            </a:lvl5pPr>
            <a:lvl6pPr indent="0" lvl="5" marL="0" marR="0" rtl="0" algn="r">
              <a:spcBef>
                <a:spcPts val="0"/>
              </a:spcBef>
              <a:spcAft>
                <a:spcPts val="0"/>
              </a:spcAft>
              <a:buNone/>
              <a:defRPr sz="525">
                <a:solidFill>
                  <a:srgbClr val="595959"/>
                </a:solidFill>
                <a:latin typeface="Arial"/>
                <a:ea typeface="Arial"/>
                <a:cs typeface="Arial"/>
                <a:sym typeface="Arial"/>
              </a:defRPr>
            </a:lvl6pPr>
            <a:lvl7pPr indent="0" lvl="6" marL="0" marR="0" rtl="0" algn="r">
              <a:spcBef>
                <a:spcPts val="0"/>
              </a:spcBef>
              <a:spcAft>
                <a:spcPts val="0"/>
              </a:spcAft>
              <a:buNone/>
              <a:defRPr sz="525">
                <a:solidFill>
                  <a:srgbClr val="595959"/>
                </a:solidFill>
                <a:latin typeface="Arial"/>
                <a:ea typeface="Arial"/>
                <a:cs typeface="Arial"/>
                <a:sym typeface="Arial"/>
              </a:defRPr>
            </a:lvl7pPr>
            <a:lvl8pPr indent="0" lvl="7" marL="0" marR="0" rtl="0" algn="r">
              <a:spcBef>
                <a:spcPts val="0"/>
              </a:spcBef>
              <a:spcAft>
                <a:spcPts val="0"/>
              </a:spcAft>
              <a:buNone/>
              <a:defRPr sz="525">
                <a:solidFill>
                  <a:srgbClr val="595959"/>
                </a:solidFill>
                <a:latin typeface="Arial"/>
                <a:ea typeface="Arial"/>
                <a:cs typeface="Arial"/>
                <a:sym typeface="Arial"/>
              </a:defRPr>
            </a:lvl8pPr>
            <a:lvl9pPr indent="0" lvl="8" marL="0" marR="0" rtl="0" algn="r">
              <a:spcBef>
                <a:spcPts val="0"/>
              </a:spcBef>
              <a:spcAft>
                <a:spcPts val="0"/>
              </a:spcAft>
              <a:buNone/>
              <a:defRPr sz="525">
                <a:solidFill>
                  <a:srgbClr val="59595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52" name="Google Shape;52;p62"/>
          <p:cNvSpPr txBox="1"/>
          <p:nvPr>
            <p:ph idx="1" type="body"/>
          </p:nvPr>
        </p:nvSpPr>
        <p:spPr>
          <a:xfrm>
            <a:off x="144065" y="798944"/>
            <a:ext cx="8853286" cy="4155319"/>
          </a:xfrm>
          <a:prstGeom prst="rect">
            <a:avLst/>
          </a:prstGeom>
          <a:noFill/>
          <a:ln>
            <a:noFill/>
          </a:ln>
        </p:spPr>
        <p:txBody>
          <a:bodyPr anchorCtr="0" anchor="t" bIns="45700" lIns="91425" spcFirstLastPara="1" rIns="182875" wrap="square" tIns="45700">
            <a:noAutofit/>
          </a:bodyPr>
          <a:lstStyle>
            <a:lvl1pPr indent="-314325" lvl="0" marL="457200" marR="0" rtl="0" algn="l">
              <a:lnSpc>
                <a:spcPct val="100000"/>
              </a:lnSpc>
              <a:spcBef>
                <a:spcPts val="600"/>
              </a:spcBef>
              <a:spcAft>
                <a:spcPts val="0"/>
              </a:spcAft>
              <a:buClr>
                <a:schemeClr val="dk2"/>
              </a:buClr>
              <a:buSzPts val="1350"/>
              <a:buFont typeface="Noto Sans Symbols"/>
              <a:buChar char="▪"/>
              <a:defRPr b="0" i="0" sz="1500" u="none" cap="none" strike="noStrike">
                <a:solidFill>
                  <a:srgbClr val="000000"/>
                </a:solidFill>
                <a:latin typeface="Arial"/>
                <a:ea typeface="Arial"/>
                <a:cs typeface="Arial"/>
                <a:sym typeface="Arial"/>
              </a:defRPr>
            </a:lvl1pPr>
            <a:lvl2pPr indent="-317500" lvl="1" marL="914400" marR="0" rtl="0" algn="l">
              <a:lnSpc>
                <a:spcPct val="100000"/>
              </a:lnSpc>
              <a:spcBef>
                <a:spcPts val="600"/>
              </a:spcBef>
              <a:spcAft>
                <a:spcPts val="0"/>
              </a:spcAft>
              <a:buClr>
                <a:schemeClr val="dk2"/>
              </a:buClr>
              <a:buSzPts val="1400"/>
              <a:buFont typeface="Arial"/>
              <a:buChar char="•"/>
              <a:defRPr b="0" i="0" sz="1400" u="none" cap="none" strike="noStrike">
                <a:solidFill>
                  <a:srgbClr val="000000"/>
                </a:solidFill>
                <a:latin typeface="Arial"/>
                <a:ea typeface="Arial"/>
                <a:cs typeface="Arial"/>
                <a:sym typeface="Arial"/>
              </a:defRPr>
            </a:lvl2pPr>
            <a:lvl3pPr indent="-304800" lvl="2" marL="1371600" marR="0" rtl="0" algn="l">
              <a:lnSpc>
                <a:spcPct val="100000"/>
              </a:lnSpc>
              <a:spcBef>
                <a:spcPts val="3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3pPr>
            <a:lvl4pPr indent="-298450" lvl="3" marL="1828800" marR="0" rtl="0" algn="l">
              <a:lnSpc>
                <a:spcPct val="100000"/>
              </a:lnSpc>
              <a:spcBef>
                <a:spcPts val="30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95000"/>
              </a:lnSpc>
              <a:spcBef>
                <a:spcPts val="625"/>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53" name="Google Shape;53;p62"/>
          <p:cNvSpPr txBox="1"/>
          <p:nvPr>
            <p:ph type="title"/>
          </p:nvPr>
        </p:nvSpPr>
        <p:spPr>
          <a:xfrm>
            <a:off x="1" y="41393"/>
            <a:ext cx="9144000" cy="757551"/>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2400"/>
            </a:lvl1pPr>
            <a:lvl2pPr lvl="1" algn="l">
              <a:lnSpc>
                <a:spcPct val="80000"/>
              </a:lnSpc>
              <a:spcBef>
                <a:spcPts val="0"/>
              </a:spcBef>
              <a:spcAft>
                <a:spcPts val="0"/>
              </a:spcAft>
              <a:buSzPts val="1400"/>
              <a:buNone/>
              <a:defRPr/>
            </a:lvl2pPr>
            <a:lvl3pPr lvl="2" algn="l">
              <a:lnSpc>
                <a:spcPct val="80000"/>
              </a:lnSpc>
              <a:spcBef>
                <a:spcPts val="0"/>
              </a:spcBef>
              <a:spcAft>
                <a:spcPts val="0"/>
              </a:spcAft>
              <a:buSzPts val="1400"/>
              <a:buNone/>
              <a:defRPr/>
            </a:lvl3pPr>
            <a:lvl4pPr lvl="3" algn="l">
              <a:lnSpc>
                <a:spcPct val="80000"/>
              </a:lnSpc>
              <a:spcBef>
                <a:spcPts val="0"/>
              </a:spcBef>
              <a:spcAft>
                <a:spcPts val="0"/>
              </a:spcAft>
              <a:buSzPts val="1400"/>
              <a:buNone/>
              <a:defRPr/>
            </a:lvl4pPr>
            <a:lvl5pPr lvl="4" algn="l">
              <a:lnSpc>
                <a:spcPct val="80000"/>
              </a:lnSpc>
              <a:spcBef>
                <a:spcPts val="0"/>
              </a:spcBef>
              <a:spcAft>
                <a:spcPts val="0"/>
              </a:spcAft>
              <a:buSzPts val="1400"/>
              <a:buNone/>
              <a:defRPr/>
            </a:lvl5pPr>
            <a:lvl6pPr lvl="5" algn="l">
              <a:lnSpc>
                <a:spcPct val="80000"/>
              </a:lnSpc>
              <a:spcBef>
                <a:spcPts val="0"/>
              </a:spcBef>
              <a:spcAft>
                <a:spcPts val="0"/>
              </a:spcAft>
              <a:buSzPts val="1400"/>
              <a:buNone/>
              <a:defRPr/>
            </a:lvl6pPr>
            <a:lvl7pPr lvl="6" algn="l">
              <a:lnSpc>
                <a:spcPct val="80000"/>
              </a:lnSpc>
              <a:spcBef>
                <a:spcPts val="0"/>
              </a:spcBef>
              <a:spcAft>
                <a:spcPts val="0"/>
              </a:spcAft>
              <a:buSzPts val="1400"/>
              <a:buNone/>
              <a:defRPr/>
            </a:lvl7pPr>
            <a:lvl8pPr lvl="7" algn="l">
              <a:lnSpc>
                <a:spcPct val="80000"/>
              </a:lnSpc>
              <a:spcBef>
                <a:spcPts val="0"/>
              </a:spcBef>
              <a:spcAft>
                <a:spcPts val="0"/>
              </a:spcAft>
              <a:buSzPts val="1400"/>
              <a:buNone/>
              <a:defRPr/>
            </a:lvl8pPr>
            <a:lvl9pPr lvl="8" algn="l">
              <a:lnSpc>
                <a:spcPct val="80000"/>
              </a:lnSpc>
              <a:spcBef>
                <a:spcPts val="0"/>
              </a:spcBef>
              <a:spcAft>
                <a:spcPts val="0"/>
              </a:spcAft>
              <a:buSzPts val="14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261" name="Shape 261"/>
        <p:cNvGrpSpPr/>
        <p:nvPr/>
      </p:nvGrpSpPr>
      <p:grpSpPr>
        <a:xfrm>
          <a:off x="0" y="0"/>
          <a:ext cx="0" cy="0"/>
          <a:chOff x="0" y="0"/>
          <a:chExt cx="0" cy="0"/>
        </a:xfrm>
      </p:grpSpPr>
      <p:sp>
        <p:nvSpPr>
          <p:cNvPr id="262" name="Google Shape;262;p81"/>
          <p:cNvSpPr txBox="1"/>
          <p:nvPr>
            <p:ph type="title"/>
          </p:nvPr>
        </p:nvSpPr>
        <p:spPr>
          <a:xfrm>
            <a:off x="268941" y="274035"/>
            <a:ext cx="8522208" cy="411766"/>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0"/>
              </a:spcBef>
              <a:spcAft>
                <a:spcPts val="0"/>
              </a:spcAft>
              <a:buSzPts val="1400"/>
              <a:buNone/>
              <a:defRPr b="1" i="0" sz="2400" u="none" cap="none" strike="noStrike">
                <a:solidFill>
                  <a:srgbClr val="708CA1"/>
                </a:solidFill>
                <a:latin typeface="Arial"/>
                <a:ea typeface="Arial"/>
                <a:cs typeface="Arial"/>
                <a:sym typeface="Arial"/>
              </a:defRPr>
            </a:lvl1pPr>
            <a:lvl2pPr lvl="1" marR="0" rtl="0" algn="l">
              <a:lnSpc>
                <a:spcPct val="90000"/>
              </a:lnSpc>
              <a:spcBef>
                <a:spcPts val="0"/>
              </a:spcBef>
              <a:spcAft>
                <a:spcPts val="0"/>
              </a:spcAft>
              <a:buSzPts val="1400"/>
              <a:buNone/>
              <a:defRPr b="1" i="0" sz="2400" u="none" cap="none" strike="noStrike">
                <a:solidFill>
                  <a:srgbClr val="708CA1"/>
                </a:solidFill>
                <a:latin typeface="Arial"/>
                <a:ea typeface="Arial"/>
                <a:cs typeface="Arial"/>
                <a:sym typeface="Arial"/>
              </a:defRPr>
            </a:lvl2pPr>
            <a:lvl3pPr lvl="2" marR="0" rtl="0" algn="l">
              <a:lnSpc>
                <a:spcPct val="90000"/>
              </a:lnSpc>
              <a:spcBef>
                <a:spcPts val="0"/>
              </a:spcBef>
              <a:spcAft>
                <a:spcPts val="0"/>
              </a:spcAft>
              <a:buSzPts val="1400"/>
              <a:buNone/>
              <a:defRPr b="1" i="0" sz="2400" u="none" cap="none" strike="noStrike">
                <a:solidFill>
                  <a:srgbClr val="708CA1"/>
                </a:solidFill>
                <a:latin typeface="Arial"/>
                <a:ea typeface="Arial"/>
                <a:cs typeface="Arial"/>
                <a:sym typeface="Arial"/>
              </a:defRPr>
            </a:lvl3pPr>
            <a:lvl4pPr lvl="3" marR="0" rtl="0" algn="l">
              <a:lnSpc>
                <a:spcPct val="90000"/>
              </a:lnSpc>
              <a:spcBef>
                <a:spcPts val="0"/>
              </a:spcBef>
              <a:spcAft>
                <a:spcPts val="0"/>
              </a:spcAft>
              <a:buSzPts val="1400"/>
              <a:buNone/>
              <a:defRPr b="1" i="0" sz="2400" u="none" cap="none" strike="noStrike">
                <a:solidFill>
                  <a:srgbClr val="708CA1"/>
                </a:solidFill>
                <a:latin typeface="Arial"/>
                <a:ea typeface="Arial"/>
                <a:cs typeface="Arial"/>
                <a:sym typeface="Arial"/>
              </a:defRPr>
            </a:lvl4pPr>
            <a:lvl5pPr lvl="4" marR="0" rtl="0" algn="l">
              <a:lnSpc>
                <a:spcPct val="90000"/>
              </a:lnSpc>
              <a:spcBef>
                <a:spcPts val="0"/>
              </a:spcBef>
              <a:spcAft>
                <a:spcPts val="0"/>
              </a:spcAft>
              <a:buSzPts val="1400"/>
              <a:buNone/>
              <a:defRPr b="1" i="0" sz="2400" u="none" cap="none" strike="noStrike">
                <a:solidFill>
                  <a:srgbClr val="708CA1"/>
                </a:solidFill>
                <a:latin typeface="Arial"/>
                <a:ea typeface="Arial"/>
                <a:cs typeface="Arial"/>
                <a:sym typeface="Arial"/>
              </a:defRPr>
            </a:lvl5pPr>
            <a:lvl6pPr lvl="5" marR="0" rtl="0" algn="l">
              <a:lnSpc>
                <a:spcPct val="90000"/>
              </a:lnSpc>
              <a:spcBef>
                <a:spcPts val="0"/>
              </a:spcBef>
              <a:spcAft>
                <a:spcPts val="0"/>
              </a:spcAft>
              <a:buSzPts val="1400"/>
              <a:buNone/>
              <a:defRPr b="1" i="0" sz="2400" u="none" cap="none" strike="noStrike">
                <a:solidFill>
                  <a:srgbClr val="708CA1"/>
                </a:solidFill>
                <a:latin typeface="Arial"/>
                <a:ea typeface="Arial"/>
                <a:cs typeface="Arial"/>
                <a:sym typeface="Arial"/>
              </a:defRPr>
            </a:lvl6pPr>
            <a:lvl7pPr lvl="6" marR="0" rtl="0" algn="l">
              <a:lnSpc>
                <a:spcPct val="90000"/>
              </a:lnSpc>
              <a:spcBef>
                <a:spcPts val="0"/>
              </a:spcBef>
              <a:spcAft>
                <a:spcPts val="0"/>
              </a:spcAft>
              <a:buSzPts val="1400"/>
              <a:buNone/>
              <a:defRPr b="1" i="0" sz="2400" u="none" cap="none" strike="noStrike">
                <a:solidFill>
                  <a:srgbClr val="708CA1"/>
                </a:solidFill>
                <a:latin typeface="Arial"/>
                <a:ea typeface="Arial"/>
                <a:cs typeface="Arial"/>
                <a:sym typeface="Arial"/>
              </a:defRPr>
            </a:lvl7pPr>
            <a:lvl8pPr lvl="7" marR="0" rtl="0" algn="l">
              <a:lnSpc>
                <a:spcPct val="90000"/>
              </a:lnSpc>
              <a:spcBef>
                <a:spcPts val="0"/>
              </a:spcBef>
              <a:spcAft>
                <a:spcPts val="0"/>
              </a:spcAft>
              <a:buSzPts val="1400"/>
              <a:buNone/>
              <a:defRPr b="1" i="0" sz="2400" u="none" cap="none" strike="noStrike">
                <a:solidFill>
                  <a:srgbClr val="708CA1"/>
                </a:solidFill>
                <a:latin typeface="Arial"/>
                <a:ea typeface="Arial"/>
                <a:cs typeface="Arial"/>
                <a:sym typeface="Arial"/>
              </a:defRPr>
            </a:lvl8pPr>
            <a:lvl9pPr lvl="8" marR="0" rtl="0" algn="l">
              <a:lnSpc>
                <a:spcPct val="90000"/>
              </a:lnSpc>
              <a:spcBef>
                <a:spcPts val="0"/>
              </a:spcBef>
              <a:spcAft>
                <a:spcPts val="0"/>
              </a:spcAft>
              <a:buSzPts val="1400"/>
              <a:buNone/>
              <a:defRPr b="1" i="0" sz="2400" u="none" cap="none" strike="noStrike">
                <a:solidFill>
                  <a:srgbClr val="708CA1"/>
                </a:solidFill>
                <a:latin typeface="Arial"/>
                <a:ea typeface="Arial"/>
                <a:cs typeface="Arial"/>
                <a:sym typeface="Arial"/>
              </a:defRPr>
            </a:lvl9pPr>
          </a:lstStyle>
          <a:p/>
        </p:txBody>
      </p:sp>
      <p:sp>
        <p:nvSpPr>
          <p:cNvPr id="263" name="Google Shape;263;p81"/>
          <p:cNvSpPr txBox="1"/>
          <p:nvPr>
            <p:ph idx="1" type="body"/>
          </p:nvPr>
        </p:nvSpPr>
        <p:spPr>
          <a:xfrm>
            <a:off x="279401" y="771525"/>
            <a:ext cx="4066688" cy="4124325"/>
          </a:xfrm>
          <a:prstGeom prst="rect">
            <a:avLst/>
          </a:prstGeom>
          <a:noFill/>
          <a:ln>
            <a:noFill/>
          </a:ln>
        </p:spPr>
        <p:txBody>
          <a:bodyPr anchorCtr="0" anchor="t" bIns="41050" lIns="82100" spcFirstLastPara="1" rIns="82100" wrap="square" tIns="41050">
            <a:normAutofit/>
          </a:bodyPr>
          <a:lstStyle>
            <a:lvl1pPr indent="-342900" lvl="0" marL="457200" algn="l">
              <a:spcBef>
                <a:spcPts val="0"/>
              </a:spcBef>
              <a:spcAft>
                <a:spcPts val="0"/>
              </a:spcAft>
              <a:buSzPts val="1800"/>
              <a:buChar char="▪"/>
              <a:defRPr sz="1800"/>
            </a:lvl1pPr>
            <a:lvl2pPr indent="-323850" lvl="1" marL="914400" algn="l">
              <a:spcBef>
                <a:spcPts val="450"/>
              </a:spcBef>
              <a:spcAft>
                <a:spcPts val="0"/>
              </a:spcAft>
              <a:buSzPts val="1500"/>
              <a:buFont typeface="Arial"/>
              <a:buChar char="•"/>
              <a:defRPr sz="1500"/>
            </a:lvl2pPr>
            <a:lvl3pPr indent="-314325" lvl="2" marL="1371600" algn="l">
              <a:spcBef>
                <a:spcPts val="450"/>
              </a:spcBef>
              <a:spcAft>
                <a:spcPts val="0"/>
              </a:spcAft>
              <a:buSzPts val="1350"/>
              <a:buFont typeface="Arial"/>
              <a:buChar char="•"/>
              <a:defRPr sz="1350"/>
            </a:lvl3pPr>
            <a:lvl4pPr indent="-323850" lvl="3" marL="1828800" algn="l">
              <a:lnSpc>
                <a:spcPct val="95000"/>
              </a:lnSpc>
              <a:spcBef>
                <a:spcPts val="525"/>
              </a:spcBef>
              <a:spcAft>
                <a:spcPts val="0"/>
              </a:spcAft>
              <a:buSzPts val="1500"/>
              <a:buFont typeface="Arial"/>
              <a:buChar char="•"/>
              <a:defRPr/>
            </a:lvl4pPr>
            <a:lvl5pPr indent="-323850" lvl="4" marL="2286000" algn="l">
              <a:lnSpc>
                <a:spcPct val="95000"/>
              </a:lnSpc>
              <a:spcBef>
                <a:spcPts val="525"/>
              </a:spcBef>
              <a:spcAft>
                <a:spcPts val="0"/>
              </a:spcAft>
              <a:buSzPts val="1500"/>
              <a:buFont typeface="Arial"/>
              <a:buChar char="•"/>
              <a:defRPr/>
            </a:lvl5pPr>
            <a:lvl6pPr indent="-228600" lvl="5" marL="2743200" algn="l">
              <a:lnSpc>
                <a:spcPct val="95000"/>
              </a:lnSpc>
              <a:spcBef>
                <a:spcPts val="630"/>
              </a:spcBef>
              <a:spcAft>
                <a:spcPts val="0"/>
              </a:spcAft>
              <a:buSzPts val="1400"/>
              <a:buNone/>
              <a:defRPr/>
            </a:lvl6pPr>
            <a:lvl7pPr indent="-228600" lvl="6" marL="3200400" algn="l">
              <a:lnSpc>
                <a:spcPct val="95000"/>
              </a:lnSpc>
              <a:spcBef>
                <a:spcPts val="630"/>
              </a:spcBef>
              <a:spcAft>
                <a:spcPts val="0"/>
              </a:spcAft>
              <a:buSzPts val="1400"/>
              <a:buNone/>
              <a:defRPr/>
            </a:lvl7pPr>
            <a:lvl8pPr indent="-228600" lvl="7" marL="3657600" algn="l">
              <a:lnSpc>
                <a:spcPct val="95000"/>
              </a:lnSpc>
              <a:spcBef>
                <a:spcPts val="630"/>
              </a:spcBef>
              <a:spcAft>
                <a:spcPts val="0"/>
              </a:spcAft>
              <a:buSzPts val="1400"/>
              <a:buNone/>
              <a:defRPr/>
            </a:lvl8pPr>
            <a:lvl9pPr indent="-228600" lvl="8" marL="4114800" algn="l">
              <a:lnSpc>
                <a:spcPct val="95000"/>
              </a:lnSpc>
              <a:spcBef>
                <a:spcPts val="630"/>
              </a:spcBef>
              <a:spcAft>
                <a:spcPts val="0"/>
              </a:spcAft>
              <a:buSzPts val="1400"/>
              <a:buNone/>
              <a:defRPr/>
            </a:lvl9pPr>
          </a:lstStyle>
          <a:p/>
        </p:txBody>
      </p:sp>
      <p:sp>
        <p:nvSpPr>
          <p:cNvPr id="264" name="Google Shape;264;p81"/>
          <p:cNvSpPr txBox="1"/>
          <p:nvPr>
            <p:ph idx="2" type="body"/>
          </p:nvPr>
        </p:nvSpPr>
        <p:spPr>
          <a:xfrm>
            <a:off x="4702589" y="771525"/>
            <a:ext cx="4066688" cy="4124325"/>
          </a:xfrm>
          <a:prstGeom prst="rect">
            <a:avLst/>
          </a:prstGeom>
          <a:noFill/>
          <a:ln>
            <a:noFill/>
          </a:ln>
        </p:spPr>
        <p:txBody>
          <a:bodyPr anchorCtr="0" anchor="t" bIns="41050" lIns="82100" spcFirstLastPara="1" rIns="82100" wrap="square" tIns="41050">
            <a:normAutofit/>
          </a:bodyPr>
          <a:lstStyle>
            <a:lvl1pPr indent="-342900" lvl="0" marL="457200" algn="l">
              <a:spcBef>
                <a:spcPts val="0"/>
              </a:spcBef>
              <a:spcAft>
                <a:spcPts val="0"/>
              </a:spcAft>
              <a:buSzPts val="1800"/>
              <a:buChar char="▪"/>
              <a:defRPr sz="1800"/>
            </a:lvl1pPr>
            <a:lvl2pPr indent="-323850" lvl="1" marL="914400" algn="l">
              <a:spcBef>
                <a:spcPts val="450"/>
              </a:spcBef>
              <a:spcAft>
                <a:spcPts val="0"/>
              </a:spcAft>
              <a:buSzPts val="1500"/>
              <a:buFont typeface="Arial"/>
              <a:buChar char="•"/>
              <a:defRPr sz="1500"/>
            </a:lvl2pPr>
            <a:lvl3pPr indent="-314325" lvl="2" marL="1371600" algn="l">
              <a:spcBef>
                <a:spcPts val="450"/>
              </a:spcBef>
              <a:spcAft>
                <a:spcPts val="0"/>
              </a:spcAft>
              <a:buSzPts val="1350"/>
              <a:buFont typeface="Arial"/>
              <a:buChar char="•"/>
              <a:defRPr sz="1350"/>
            </a:lvl3pPr>
            <a:lvl4pPr indent="-323850" lvl="3" marL="1828800" algn="l">
              <a:lnSpc>
                <a:spcPct val="95000"/>
              </a:lnSpc>
              <a:spcBef>
                <a:spcPts val="525"/>
              </a:spcBef>
              <a:spcAft>
                <a:spcPts val="0"/>
              </a:spcAft>
              <a:buSzPts val="1500"/>
              <a:buFont typeface="Arial"/>
              <a:buChar char="•"/>
              <a:defRPr/>
            </a:lvl4pPr>
            <a:lvl5pPr indent="-323850" lvl="4" marL="2286000" algn="l">
              <a:lnSpc>
                <a:spcPct val="95000"/>
              </a:lnSpc>
              <a:spcBef>
                <a:spcPts val="525"/>
              </a:spcBef>
              <a:spcAft>
                <a:spcPts val="0"/>
              </a:spcAft>
              <a:buSzPts val="1500"/>
              <a:buFont typeface="Arial"/>
              <a:buChar char="•"/>
              <a:defRPr/>
            </a:lvl5pPr>
            <a:lvl6pPr indent="-228600" lvl="5" marL="2743200" algn="l">
              <a:lnSpc>
                <a:spcPct val="95000"/>
              </a:lnSpc>
              <a:spcBef>
                <a:spcPts val="630"/>
              </a:spcBef>
              <a:spcAft>
                <a:spcPts val="0"/>
              </a:spcAft>
              <a:buSzPts val="1400"/>
              <a:buNone/>
              <a:defRPr/>
            </a:lvl6pPr>
            <a:lvl7pPr indent="-228600" lvl="6" marL="3200400" algn="l">
              <a:lnSpc>
                <a:spcPct val="95000"/>
              </a:lnSpc>
              <a:spcBef>
                <a:spcPts val="630"/>
              </a:spcBef>
              <a:spcAft>
                <a:spcPts val="0"/>
              </a:spcAft>
              <a:buSzPts val="1400"/>
              <a:buNone/>
              <a:defRPr/>
            </a:lvl7pPr>
            <a:lvl8pPr indent="-228600" lvl="7" marL="3657600" algn="l">
              <a:lnSpc>
                <a:spcPct val="95000"/>
              </a:lnSpc>
              <a:spcBef>
                <a:spcPts val="630"/>
              </a:spcBef>
              <a:spcAft>
                <a:spcPts val="0"/>
              </a:spcAft>
              <a:buSzPts val="1400"/>
              <a:buNone/>
              <a:defRPr/>
            </a:lvl8pPr>
            <a:lvl9pPr indent="-228600" lvl="8" marL="4114800" algn="l">
              <a:lnSpc>
                <a:spcPct val="95000"/>
              </a:lnSpc>
              <a:spcBef>
                <a:spcPts val="630"/>
              </a:spcBef>
              <a:spcAft>
                <a:spcPts val="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able">
  <p:cSld name="Title and Table">
    <p:spTree>
      <p:nvGrpSpPr>
        <p:cNvPr id="265" name="Shape 265"/>
        <p:cNvGrpSpPr/>
        <p:nvPr/>
      </p:nvGrpSpPr>
      <p:grpSpPr>
        <a:xfrm>
          <a:off x="0" y="0"/>
          <a:ext cx="0" cy="0"/>
          <a:chOff x="0" y="0"/>
          <a:chExt cx="0" cy="0"/>
        </a:xfrm>
      </p:grpSpPr>
      <p:sp>
        <p:nvSpPr>
          <p:cNvPr id="266" name="Google Shape;266;p82"/>
          <p:cNvSpPr txBox="1"/>
          <p:nvPr>
            <p:ph type="title"/>
          </p:nvPr>
        </p:nvSpPr>
        <p:spPr>
          <a:xfrm>
            <a:off x="279400" y="274035"/>
            <a:ext cx="8521700" cy="41176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0"/>
              </a:spcBef>
              <a:spcAft>
                <a:spcPts val="0"/>
              </a:spcAft>
              <a:buSzPts val="1400"/>
              <a:buNone/>
              <a:defRPr b="1" i="0" sz="2400" u="none" cap="none" strike="noStrike">
                <a:solidFill>
                  <a:srgbClr val="708CA1"/>
                </a:solidFill>
                <a:latin typeface="Arial"/>
                <a:ea typeface="Arial"/>
                <a:cs typeface="Arial"/>
                <a:sym typeface="Arial"/>
              </a:defRPr>
            </a:lvl1pPr>
            <a:lvl2pPr lvl="1" marR="0" rtl="0" algn="l">
              <a:lnSpc>
                <a:spcPct val="90000"/>
              </a:lnSpc>
              <a:spcBef>
                <a:spcPts val="0"/>
              </a:spcBef>
              <a:spcAft>
                <a:spcPts val="0"/>
              </a:spcAft>
              <a:buSzPts val="1400"/>
              <a:buNone/>
              <a:defRPr b="1" i="0" sz="2400" u="none" cap="none" strike="noStrike">
                <a:solidFill>
                  <a:srgbClr val="708CA1"/>
                </a:solidFill>
                <a:latin typeface="Arial"/>
                <a:ea typeface="Arial"/>
                <a:cs typeface="Arial"/>
                <a:sym typeface="Arial"/>
              </a:defRPr>
            </a:lvl2pPr>
            <a:lvl3pPr lvl="2" marR="0" rtl="0" algn="l">
              <a:lnSpc>
                <a:spcPct val="90000"/>
              </a:lnSpc>
              <a:spcBef>
                <a:spcPts val="0"/>
              </a:spcBef>
              <a:spcAft>
                <a:spcPts val="0"/>
              </a:spcAft>
              <a:buSzPts val="1400"/>
              <a:buNone/>
              <a:defRPr b="1" i="0" sz="2400" u="none" cap="none" strike="noStrike">
                <a:solidFill>
                  <a:srgbClr val="708CA1"/>
                </a:solidFill>
                <a:latin typeface="Arial"/>
                <a:ea typeface="Arial"/>
                <a:cs typeface="Arial"/>
                <a:sym typeface="Arial"/>
              </a:defRPr>
            </a:lvl3pPr>
            <a:lvl4pPr lvl="3" marR="0" rtl="0" algn="l">
              <a:lnSpc>
                <a:spcPct val="90000"/>
              </a:lnSpc>
              <a:spcBef>
                <a:spcPts val="0"/>
              </a:spcBef>
              <a:spcAft>
                <a:spcPts val="0"/>
              </a:spcAft>
              <a:buSzPts val="1400"/>
              <a:buNone/>
              <a:defRPr b="1" i="0" sz="2400" u="none" cap="none" strike="noStrike">
                <a:solidFill>
                  <a:srgbClr val="708CA1"/>
                </a:solidFill>
                <a:latin typeface="Arial"/>
                <a:ea typeface="Arial"/>
                <a:cs typeface="Arial"/>
                <a:sym typeface="Arial"/>
              </a:defRPr>
            </a:lvl4pPr>
            <a:lvl5pPr lvl="4" marR="0" rtl="0" algn="l">
              <a:lnSpc>
                <a:spcPct val="90000"/>
              </a:lnSpc>
              <a:spcBef>
                <a:spcPts val="0"/>
              </a:spcBef>
              <a:spcAft>
                <a:spcPts val="0"/>
              </a:spcAft>
              <a:buSzPts val="1400"/>
              <a:buNone/>
              <a:defRPr b="1" i="0" sz="2400" u="none" cap="none" strike="noStrike">
                <a:solidFill>
                  <a:srgbClr val="708CA1"/>
                </a:solidFill>
                <a:latin typeface="Arial"/>
                <a:ea typeface="Arial"/>
                <a:cs typeface="Arial"/>
                <a:sym typeface="Arial"/>
              </a:defRPr>
            </a:lvl5pPr>
            <a:lvl6pPr lvl="5" marR="0" rtl="0" algn="l">
              <a:lnSpc>
                <a:spcPct val="90000"/>
              </a:lnSpc>
              <a:spcBef>
                <a:spcPts val="0"/>
              </a:spcBef>
              <a:spcAft>
                <a:spcPts val="0"/>
              </a:spcAft>
              <a:buSzPts val="1400"/>
              <a:buNone/>
              <a:defRPr b="1" i="0" sz="2400" u="none" cap="none" strike="noStrike">
                <a:solidFill>
                  <a:srgbClr val="708CA1"/>
                </a:solidFill>
                <a:latin typeface="Arial"/>
                <a:ea typeface="Arial"/>
                <a:cs typeface="Arial"/>
                <a:sym typeface="Arial"/>
              </a:defRPr>
            </a:lvl6pPr>
            <a:lvl7pPr lvl="6" marR="0" rtl="0" algn="l">
              <a:lnSpc>
                <a:spcPct val="90000"/>
              </a:lnSpc>
              <a:spcBef>
                <a:spcPts val="0"/>
              </a:spcBef>
              <a:spcAft>
                <a:spcPts val="0"/>
              </a:spcAft>
              <a:buSzPts val="1400"/>
              <a:buNone/>
              <a:defRPr b="1" i="0" sz="2400" u="none" cap="none" strike="noStrike">
                <a:solidFill>
                  <a:srgbClr val="708CA1"/>
                </a:solidFill>
                <a:latin typeface="Arial"/>
                <a:ea typeface="Arial"/>
                <a:cs typeface="Arial"/>
                <a:sym typeface="Arial"/>
              </a:defRPr>
            </a:lvl7pPr>
            <a:lvl8pPr lvl="7" marR="0" rtl="0" algn="l">
              <a:lnSpc>
                <a:spcPct val="90000"/>
              </a:lnSpc>
              <a:spcBef>
                <a:spcPts val="0"/>
              </a:spcBef>
              <a:spcAft>
                <a:spcPts val="0"/>
              </a:spcAft>
              <a:buSzPts val="1400"/>
              <a:buNone/>
              <a:defRPr b="1" i="0" sz="2400" u="none" cap="none" strike="noStrike">
                <a:solidFill>
                  <a:srgbClr val="708CA1"/>
                </a:solidFill>
                <a:latin typeface="Arial"/>
                <a:ea typeface="Arial"/>
                <a:cs typeface="Arial"/>
                <a:sym typeface="Arial"/>
              </a:defRPr>
            </a:lvl8pPr>
            <a:lvl9pPr lvl="8" marR="0" rtl="0" algn="l">
              <a:lnSpc>
                <a:spcPct val="90000"/>
              </a:lnSpc>
              <a:spcBef>
                <a:spcPts val="0"/>
              </a:spcBef>
              <a:spcAft>
                <a:spcPts val="0"/>
              </a:spcAft>
              <a:buSzPts val="1400"/>
              <a:buNone/>
              <a:defRPr b="1" i="0" sz="2400" u="none" cap="none" strike="noStrike">
                <a:solidFill>
                  <a:srgbClr val="708CA1"/>
                </a:solidFill>
                <a:latin typeface="Arial"/>
                <a:ea typeface="Arial"/>
                <a:cs typeface="Arial"/>
                <a:sym typeface="Arial"/>
              </a:defRPr>
            </a:lvl9pPr>
          </a:lstStyle>
          <a:p/>
        </p:txBody>
      </p:sp>
      <p:sp>
        <p:nvSpPr>
          <p:cNvPr id="267" name="Google Shape;267;p82"/>
          <p:cNvSpPr txBox="1"/>
          <p:nvPr>
            <p:ph idx="1" type="body"/>
          </p:nvPr>
        </p:nvSpPr>
        <p:spPr>
          <a:xfrm>
            <a:off x="279401" y="1060847"/>
            <a:ext cx="8499475" cy="751284"/>
          </a:xfrm>
          <a:prstGeom prst="rect">
            <a:avLst/>
          </a:prstGeom>
          <a:noFill/>
          <a:ln cap="flat" cmpd="sng" w="19050">
            <a:solidFill>
              <a:schemeClr val="dk1"/>
            </a:solidFill>
            <a:prstDash val="solid"/>
            <a:round/>
            <a:headEnd len="sm" w="sm" type="none"/>
            <a:tailEnd len="sm" w="sm" type="none"/>
          </a:ln>
        </p:spPr>
        <p:txBody>
          <a:bodyPr anchorCtr="0" anchor="t" bIns="41050" lIns="82100" spcFirstLastPara="1" rIns="82100" wrap="square" tIns="41050">
            <a:noAutofit/>
          </a:bodyPr>
          <a:lstStyle>
            <a:lvl1pPr indent="-228600" lvl="0" marL="457200" algn="l">
              <a:lnSpc>
                <a:spcPct val="100000"/>
              </a:lnSpc>
              <a:spcBef>
                <a:spcPts val="0"/>
              </a:spcBef>
              <a:spcAft>
                <a:spcPts val="0"/>
              </a:spcAft>
              <a:buSzPts val="1200"/>
              <a:buNone/>
              <a:defRPr sz="1200">
                <a:latin typeface="Courier New"/>
                <a:ea typeface="Courier New"/>
                <a:cs typeface="Courier New"/>
                <a:sym typeface="Courier New"/>
              </a:defRPr>
            </a:lvl1pPr>
            <a:lvl2pPr indent="-228600" lvl="1" marL="914400" algn="l">
              <a:spcBef>
                <a:spcPts val="0"/>
              </a:spcBef>
              <a:spcAft>
                <a:spcPts val="0"/>
              </a:spcAft>
              <a:buSzPts val="1200"/>
              <a:buNone/>
              <a:defRPr sz="1200">
                <a:latin typeface="Courier New"/>
                <a:ea typeface="Courier New"/>
                <a:cs typeface="Courier New"/>
                <a:sym typeface="Courier New"/>
              </a:defRPr>
            </a:lvl2pPr>
            <a:lvl3pPr indent="-228600" lvl="2" marL="1371600" algn="l">
              <a:spcBef>
                <a:spcPts val="450"/>
              </a:spcBef>
              <a:spcAft>
                <a:spcPts val="0"/>
              </a:spcAft>
              <a:buSzPts val="1200"/>
              <a:buNone/>
              <a:defRPr sz="1200">
                <a:latin typeface="Courier New"/>
                <a:ea typeface="Courier New"/>
                <a:cs typeface="Courier New"/>
                <a:sym typeface="Courier New"/>
              </a:defRPr>
            </a:lvl3pPr>
            <a:lvl4pPr indent="-228600" lvl="3" marL="1828800" algn="l">
              <a:lnSpc>
                <a:spcPct val="95000"/>
              </a:lnSpc>
              <a:spcBef>
                <a:spcPts val="450"/>
              </a:spcBef>
              <a:spcAft>
                <a:spcPts val="0"/>
              </a:spcAft>
              <a:buSzPts val="1200"/>
              <a:buFont typeface="Arial"/>
              <a:buNone/>
              <a:defRPr sz="1200">
                <a:latin typeface="Courier New"/>
                <a:ea typeface="Courier New"/>
                <a:cs typeface="Courier New"/>
                <a:sym typeface="Courier New"/>
              </a:defRPr>
            </a:lvl4pPr>
            <a:lvl5pPr indent="-228600" lvl="4" marL="2286000" algn="l">
              <a:lnSpc>
                <a:spcPct val="95000"/>
              </a:lnSpc>
              <a:spcBef>
                <a:spcPts val="420"/>
              </a:spcBef>
              <a:spcAft>
                <a:spcPts val="0"/>
              </a:spcAft>
              <a:buSzPts val="1200"/>
              <a:buFont typeface="Arial"/>
              <a:buNone/>
              <a:defRPr sz="1200">
                <a:latin typeface="Courier New"/>
                <a:ea typeface="Courier New"/>
                <a:cs typeface="Courier New"/>
                <a:sym typeface="Courier New"/>
              </a:defRPr>
            </a:lvl5pPr>
            <a:lvl6pPr indent="-228600" lvl="5" marL="2743200" algn="l">
              <a:lnSpc>
                <a:spcPct val="95000"/>
              </a:lnSpc>
              <a:spcBef>
                <a:spcPts val="630"/>
              </a:spcBef>
              <a:spcAft>
                <a:spcPts val="0"/>
              </a:spcAft>
              <a:buSzPts val="1400"/>
              <a:buNone/>
              <a:defRPr/>
            </a:lvl6pPr>
            <a:lvl7pPr indent="-228600" lvl="6" marL="3200400" algn="l">
              <a:lnSpc>
                <a:spcPct val="95000"/>
              </a:lnSpc>
              <a:spcBef>
                <a:spcPts val="630"/>
              </a:spcBef>
              <a:spcAft>
                <a:spcPts val="0"/>
              </a:spcAft>
              <a:buSzPts val="1400"/>
              <a:buNone/>
              <a:defRPr/>
            </a:lvl7pPr>
            <a:lvl8pPr indent="-228600" lvl="7" marL="3657600" algn="l">
              <a:lnSpc>
                <a:spcPct val="95000"/>
              </a:lnSpc>
              <a:spcBef>
                <a:spcPts val="630"/>
              </a:spcBef>
              <a:spcAft>
                <a:spcPts val="0"/>
              </a:spcAft>
              <a:buSzPts val="1400"/>
              <a:buNone/>
              <a:defRPr/>
            </a:lvl8pPr>
            <a:lvl9pPr indent="-228600" lvl="8" marL="4114800" algn="l">
              <a:lnSpc>
                <a:spcPct val="95000"/>
              </a:lnSpc>
              <a:spcBef>
                <a:spcPts val="630"/>
              </a:spcBef>
              <a:spcAft>
                <a:spcPts val="0"/>
              </a:spcAft>
              <a:buSzPts val="1400"/>
              <a:buNone/>
              <a:defRPr/>
            </a:lvl9pPr>
          </a:lstStyle>
          <a:p/>
        </p:txBody>
      </p:sp>
      <p:sp>
        <p:nvSpPr>
          <p:cNvPr id="268" name="Google Shape;268;p82"/>
          <p:cNvSpPr txBox="1"/>
          <p:nvPr>
            <p:ph idx="2" type="body"/>
          </p:nvPr>
        </p:nvSpPr>
        <p:spPr>
          <a:xfrm>
            <a:off x="279400" y="723900"/>
            <a:ext cx="5024438" cy="273844"/>
          </a:xfrm>
          <a:prstGeom prst="rect">
            <a:avLst/>
          </a:prstGeom>
          <a:noFill/>
          <a:ln>
            <a:noFill/>
          </a:ln>
        </p:spPr>
        <p:txBody>
          <a:bodyPr anchorCtr="0" anchor="t" bIns="41050" lIns="82100" spcFirstLastPara="1" rIns="82100" wrap="square" tIns="41050">
            <a:normAutofit/>
          </a:bodyPr>
          <a:lstStyle>
            <a:lvl1pPr indent="-228600" lvl="0" marL="457200" algn="l">
              <a:lnSpc>
                <a:spcPct val="100000"/>
              </a:lnSpc>
              <a:spcBef>
                <a:spcPts val="0"/>
              </a:spcBef>
              <a:spcAft>
                <a:spcPts val="0"/>
              </a:spcAft>
              <a:buSzPts val="1350"/>
              <a:buNone/>
              <a:defRPr sz="1350">
                <a:latin typeface="Courier New"/>
                <a:ea typeface="Courier New"/>
                <a:cs typeface="Courier New"/>
                <a:sym typeface="Courier New"/>
              </a:defRPr>
            </a:lvl1pPr>
            <a:lvl2pPr indent="-342900" lvl="1" marL="914400" algn="l">
              <a:spcBef>
                <a:spcPts val="450"/>
              </a:spcBef>
              <a:spcAft>
                <a:spcPts val="0"/>
              </a:spcAft>
              <a:buSzPts val="1800"/>
              <a:buChar char="•"/>
              <a:defRPr/>
            </a:lvl2pPr>
            <a:lvl3pPr indent="-342900" lvl="2" marL="1371600" algn="l">
              <a:spcBef>
                <a:spcPts val="450"/>
              </a:spcBef>
              <a:spcAft>
                <a:spcPts val="0"/>
              </a:spcAft>
              <a:buSzPts val="1800"/>
              <a:buChar char="•"/>
              <a:defRPr/>
            </a:lvl3pPr>
            <a:lvl4pPr indent="-228600" lvl="3" marL="1828800" algn="l">
              <a:lnSpc>
                <a:spcPct val="95000"/>
              </a:lnSpc>
              <a:spcBef>
                <a:spcPts val="630"/>
              </a:spcBef>
              <a:spcAft>
                <a:spcPts val="0"/>
              </a:spcAft>
              <a:buSzPts val="1400"/>
              <a:buNone/>
              <a:defRPr/>
            </a:lvl4pPr>
            <a:lvl5pPr indent="-228600" lvl="4" marL="2286000" algn="l">
              <a:lnSpc>
                <a:spcPct val="95000"/>
              </a:lnSpc>
              <a:spcBef>
                <a:spcPts val="630"/>
              </a:spcBef>
              <a:spcAft>
                <a:spcPts val="0"/>
              </a:spcAft>
              <a:buSzPts val="1400"/>
              <a:buNone/>
              <a:defRPr/>
            </a:lvl5pPr>
            <a:lvl6pPr indent="-228600" lvl="5" marL="2743200" algn="l">
              <a:lnSpc>
                <a:spcPct val="95000"/>
              </a:lnSpc>
              <a:spcBef>
                <a:spcPts val="630"/>
              </a:spcBef>
              <a:spcAft>
                <a:spcPts val="0"/>
              </a:spcAft>
              <a:buSzPts val="1400"/>
              <a:buNone/>
              <a:defRPr/>
            </a:lvl6pPr>
            <a:lvl7pPr indent="-228600" lvl="6" marL="3200400" algn="l">
              <a:lnSpc>
                <a:spcPct val="95000"/>
              </a:lnSpc>
              <a:spcBef>
                <a:spcPts val="630"/>
              </a:spcBef>
              <a:spcAft>
                <a:spcPts val="0"/>
              </a:spcAft>
              <a:buSzPts val="1400"/>
              <a:buNone/>
              <a:defRPr/>
            </a:lvl7pPr>
            <a:lvl8pPr indent="-228600" lvl="7" marL="3657600" algn="l">
              <a:lnSpc>
                <a:spcPct val="95000"/>
              </a:lnSpc>
              <a:spcBef>
                <a:spcPts val="630"/>
              </a:spcBef>
              <a:spcAft>
                <a:spcPts val="0"/>
              </a:spcAft>
              <a:buSzPts val="1400"/>
              <a:buNone/>
              <a:defRPr/>
            </a:lvl8pPr>
            <a:lvl9pPr indent="-228600" lvl="8" marL="4114800" algn="l">
              <a:lnSpc>
                <a:spcPct val="95000"/>
              </a:lnSpc>
              <a:spcBef>
                <a:spcPts val="630"/>
              </a:spcBef>
              <a:spcAft>
                <a:spcPts val="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Full Page" type="tbl">
  <p:cSld name="TABLE">
    <p:spTree>
      <p:nvGrpSpPr>
        <p:cNvPr id="269" name="Shape 269"/>
        <p:cNvGrpSpPr/>
        <p:nvPr/>
      </p:nvGrpSpPr>
      <p:grpSpPr>
        <a:xfrm>
          <a:off x="0" y="0"/>
          <a:ext cx="0" cy="0"/>
          <a:chOff x="0" y="0"/>
          <a:chExt cx="0" cy="0"/>
        </a:xfrm>
      </p:grpSpPr>
      <p:sp>
        <p:nvSpPr>
          <p:cNvPr id="270" name="Google Shape;270;p83"/>
          <p:cNvSpPr txBox="1"/>
          <p:nvPr>
            <p:ph type="title"/>
          </p:nvPr>
        </p:nvSpPr>
        <p:spPr>
          <a:xfrm>
            <a:off x="279400" y="274035"/>
            <a:ext cx="8521700" cy="41176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0"/>
              </a:spcBef>
              <a:spcAft>
                <a:spcPts val="0"/>
              </a:spcAft>
              <a:buSzPts val="1400"/>
              <a:buNone/>
              <a:defRPr b="1" i="0" sz="2400" u="none" cap="none" strike="noStrike">
                <a:solidFill>
                  <a:srgbClr val="708CA1"/>
                </a:solidFill>
                <a:latin typeface="Arial"/>
                <a:ea typeface="Arial"/>
                <a:cs typeface="Arial"/>
                <a:sym typeface="Arial"/>
              </a:defRPr>
            </a:lvl1pPr>
            <a:lvl2pPr lvl="1" marR="0" rtl="0" algn="l">
              <a:lnSpc>
                <a:spcPct val="90000"/>
              </a:lnSpc>
              <a:spcBef>
                <a:spcPts val="0"/>
              </a:spcBef>
              <a:spcAft>
                <a:spcPts val="0"/>
              </a:spcAft>
              <a:buSzPts val="1400"/>
              <a:buNone/>
              <a:defRPr b="1" i="0" sz="2400" u="none" cap="none" strike="noStrike">
                <a:solidFill>
                  <a:srgbClr val="708CA1"/>
                </a:solidFill>
                <a:latin typeface="Arial"/>
                <a:ea typeface="Arial"/>
                <a:cs typeface="Arial"/>
                <a:sym typeface="Arial"/>
              </a:defRPr>
            </a:lvl2pPr>
            <a:lvl3pPr lvl="2" marR="0" rtl="0" algn="l">
              <a:lnSpc>
                <a:spcPct val="90000"/>
              </a:lnSpc>
              <a:spcBef>
                <a:spcPts val="0"/>
              </a:spcBef>
              <a:spcAft>
                <a:spcPts val="0"/>
              </a:spcAft>
              <a:buSzPts val="1400"/>
              <a:buNone/>
              <a:defRPr b="1" i="0" sz="2400" u="none" cap="none" strike="noStrike">
                <a:solidFill>
                  <a:srgbClr val="708CA1"/>
                </a:solidFill>
                <a:latin typeface="Arial"/>
                <a:ea typeface="Arial"/>
                <a:cs typeface="Arial"/>
                <a:sym typeface="Arial"/>
              </a:defRPr>
            </a:lvl3pPr>
            <a:lvl4pPr lvl="3" marR="0" rtl="0" algn="l">
              <a:lnSpc>
                <a:spcPct val="90000"/>
              </a:lnSpc>
              <a:spcBef>
                <a:spcPts val="0"/>
              </a:spcBef>
              <a:spcAft>
                <a:spcPts val="0"/>
              </a:spcAft>
              <a:buSzPts val="1400"/>
              <a:buNone/>
              <a:defRPr b="1" i="0" sz="2400" u="none" cap="none" strike="noStrike">
                <a:solidFill>
                  <a:srgbClr val="708CA1"/>
                </a:solidFill>
                <a:latin typeface="Arial"/>
                <a:ea typeface="Arial"/>
                <a:cs typeface="Arial"/>
                <a:sym typeface="Arial"/>
              </a:defRPr>
            </a:lvl4pPr>
            <a:lvl5pPr lvl="4" marR="0" rtl="0" algn="l">
              <a:lnSpc>
                <a:spcPct val="90000"/>
              </a:lnSpc>
              <a:spcBef>
                <a:spcPts val="0"/>
              </a:spcBef>
              <a:spcAft>
                <a:spcPts val="0"/>
              </a:spcAft>
              <a:buSzPts val="1400"/>
              <a:buNone/>
              <a:defRPr b="1" i="0" sz="2400" u="none" cap="none" strike="noStrike">
                <a:solidFill>
                  <a:srgbClr val="708CA1"/>
                </a:solidFill>
                <a:latin typeface="Arial"/>
                <a:ea typeface="Arial"/>
                <a:cs typeface="Arial"/>
                <a:sym typeface="Arial"/>
              </a:defRPr>
            </a:lvl5pPr>
            <a:lvl6pPr lvl="5" marR="0" rtl="0" algn="l">
              <a:lnSpc>
                <a:spcPct val="90000"/>
              </a:lnSpc>
              <a:spcBef>
                <a:spcPts val="0"/>
              </a:spcBef>
              <a:spcAft>
                <a:spcPts val="0"/>
              </a:spcAft>
              <a:buSzPts val="1400"/>
              <a:buNone/>
              <a:defRPr b="1" i="0" sz="2400" u="none" cap="none" strike="noStrike">
                <a:solidFill>
                  <a:srgbClr val="708CA1"/>
                </a:solidFill>
                <a:latin typeface="Arial"/>
                <a:ea typeface="Arial"/>
                <a:cs typeface="Arial"/>
                <a:sym typeface="Arial"/>
              </a:defRPr>
            </a:lvl6pPr>
            <a:lvl7pPr lvl="6" marR="0" rtl="0" algn="l">
              <a:lnSpc>
                <a:spcPct val="90000"/>
              </a:lnSpc>
              <a:spcBef>
                <a:spcPts val="0"/>
              </a:spcBef>
              <a:spcAft>
                <a:spcPts val="0"/>
              </a:spcAft>
              <a:buSzPts val="1400"/>
              <a:buNone/>
              <a:defRPr b="1" i="0" sz="2400" u="none" cap="none" strike="noStrike">
                <a:solidFill>
                  <a:srgbClr val="708CA1"/>
                </a:solidFill>
                <a:latin typeface="Arial"/>
                <a:ea typeface="Arial"/>
                <a:cs typeface="Arial"/>
                <a:sym typeface="Arial"/>
              </a:defRPr>
            </a:lvl7pPr>
            <a:lvl8pPr lvl="7" marR="0" rtl="0" algn="l">
              <a:lnSpc>
                <a:spcPct val="90000"/>
              </a:lnSpc>
              <a:spcBef>
                <a:spcPts val="0"/>
              </a:spcBef>
              <a:spcAft>
                <a:spcPts val="0"/>
              </a:spcAft>
              <a:buSzPts val="1400"/>
              <a:buNone/>
              <a:defRPr b="1" i="0" sz="2400" u="none" cap="none" strike="noStrike">
                <a:solidFill>
                  <a:srgbClr val="708CA1"/>
                </a:solidFill>
                <a:latin typeface="Arial"/>
                <a:ea typeface="Arial"/>
                <a:cs typeface="Arial"/>
                <a:sym typeface="Arial"/>
              </a:defRPr>
            </a:lvl8pPr>
            <a:lvl9pPr lvl="8" marR="0" rtl="0" algn="l">
              <a:lnSpc>
                <a:spcPct val="90000"/>
              </a:lnSpc>
              <a:spcBef>
                <a:spcPts val="0"/>
              </a:spcBef>
              <a:spcAft>
                <a:spcPts val="0"/>
              </a:spcAft>
              <a:buSzPts val="1400"/>
              <a:buNone/>
              <a:defRPr b="1" i="0" sz="2400" u="none" cap="none" strike="noStrike">
                <a:solidFill>
                  <a:srgbClr val="708CA1"/>
                </a:solidFill>
                <a:latin typeface="Arial"/>
                <a:ea typeface="Arial"/>
                <a:cs typeface="Arial"/>
                <a:sym typeface="Arial"/>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mand Example">
  <p:cSld name="Command Example">
    <p:spTree>
      <p:nvGrpSpPr>
        <p:cNvPr id="271" name="Shape 271"/>
        <p:cNvGrpSpPr/>
        <p:nvPr/>
      </p:nvGrpSpPr>
      <p:grpSpPr>
        <a:xfrm>
          <a:off x="0" y="0"/>
          <a:ext cx="0" cy="0"/>
          <a:chOff x="0" y="0"/>
          <a:chExt cx="0" cy="0"/>
        </a:xfrm>
      </p:grpSpPr>
      <p:sp>
        <p:nvSpPr>
          <p:cNvPr id="272" name="Google Shape;272;p84"/>
          <p:cNvSpPr txBox="1"/>
          <p:nvPr>
            <p:ph type="title"/>
          </p:nvPr>
        </p:nvSpPr>
        <p:spPr>
          <a:xfrm>
            <a:off x="268941" y="274035"/>
            <a:ext cx="8522208" cy="411766"/>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0"/>
              </a:spcBef>
              <a:spcAft>
                <a:spcPts val="0"/>
              </a:spcAft>
              <a:buSzPts val="1400"/>
              <a:buNone/>
              <a:defRPr b="1" i="0" sz="2400" u="none" cap="none" strike="noStrike">
                <a:solidFill>
                  <a:srgbClr val="708CA1"/>
                </a:solidFill>
                <a:latin typeface="Arial"/>
                <a:ea typeface="Arial"/>
                <a:cs typeface="Arial"/>
                <a:sym typeface="Arial"/>
              </a:defRPr>
            </a:lvl1pPr>
            <a:lvl2pPr lvl="1" marR="0" rtl="0" algn="l">
              <a:lnSpc>
                <a:spcPct val="90000"/>
              </a:lnSpc>
              <a:spcBef>
                <a:spcPts val="0"/>
              </a:spcBef>
              <a:spcAft>
                <a:spcPts val="0"/>
              </a:spcAft>
              <a:buSzPts val="1400"/>
              <a:buNone/>
              <a:defRPr b="1" i="0" sz="2400" u="none" cap="none" strike="noStrike">
                <a:solidFill>
                  <a:srgbClr val="708CA1"/>
                </a:solidFill>
                <a:latin typeface="Arial"/>
                <a:ea typeface="Arial"/>
                <a:cs typeface="Arial"/>
                <a:sym typeface="Arial"/>
              </a:defRPr>
            </a:lvl2pPr>
            <a:lvl3pPr lvl="2" marR="0" rtl="0" algn="l">
              <a:lnSpc>
                <a:spcPct val="90000"/>
              </a:lnSpc>
              <a:spcBef>
                <a:spcPts val="0"/>
              </a:spcBef>
              <a:spcAft>
                <a:spcPts val="0"/>
              </a:spcAft>
              <a:buSzPts val="1400"/>
              <a:buNone/>
              <a:defRPr b="1" i="0" sz="2400" u="none" cap="none" strike="noStrike">
                <a:solidFill>
                  <a:srgbClr val="708CA1"/>
                </a:solidFill>
                <a:latin typeface="Arial"/>
                <a:ea typeface="Arial"/>
                <a:cs typeface="Arial"/>
                <a:sym typeface="Arial"/>
              </a:defRPr>
            </a:lvl3pPr>
            <a:lvl4pPr lvl="3" marR="0" rtl="0" algn="l">
              <a:lnSpc>
                <a:spcPct val="90000"/>
              </a:lnSpc>
              <a:spcBef>
                <a:spcPts val="0"/>
              </a:spcBef>
              <a:spcAft>
                <a:spcPts val="0"/>
              </a:spcAft>
              <a:buSzPts val="1400"/>
              <a:buNone/>
              <a:defRPr b="1" i="0" sz="2400" u="none" cap="none" strike="noStrike">
                <a:solidFill>
                  <a:srgbClr val="708CA1"/>
                </a:solidFill>
                <a:latin typeface="Arial"/>
                <a:ea typeface="Arial"/>
                <a:cs typeface="Arial"/>
                <a:sym typeface="Arial"/>
              </a:defRPr>
            </a:lvl4pPr>
            <a:lvl5pPr lvl="4" marR="0" rtl="0" algn="l">
              <a:lnSpc>
                <a:spcPct val="90000"/>
              </a:lnSpc>
              <a:spcBef>
                <a:spcPts val="0"/>
              </a:spcBef>
              <a:spcAft>
                <a:spcPts val="0"/>
              </a:spcAft>
              <a:buSzPts val="1400"/>
              <a:buNone/>
              <a:defRPr b="1" i="0" sz="2400" u="none" cap="none" strike="noStrike">
                <a:solidFill>
                  <a:srgbClr val="708CA1"/>
                </a:solidFill>
                <a:latin typeface="Arial"/>
                <a:ea typeface="Arial"/>
                <a:cs typeface="Arial"/>
                <a:sym typeface="Arial"/>
              </a:defRPr>
            </a:lvl5pPr>
            <a:lvl6pPr lvl="5" marR="0" rtl="0" algn="l">
              <a:lnSpc>
                <a:spcPct val="90000"/>
              </a:lnSpc>
              <a:spcBef>
                <a:spcPts val="0"/>
              </a:spcBef>
              <a:spcAft>
                <a:spcPts val="0"/>
              </a:spcAft>
              <a:buSzPts val="1400"/>
              <a:buNone/>
              <a:defRPr b="1" i="0" sz="2400" u="none" cap="none" strike="noStrike">
                <a:solidFill>
                  <a:srgbClr val="708CA1"/>
                </a:solidFill>
                <a:latin typeface="Arial"/>
                <a:ea typeface="Arial"/>
                <a:cs typeface="Arial"/>
                <a:sym typeface="Arial"/>
              </a:defRPr>
            </a:lvl6pPr>
            <a:lvl7pPr lvl="6" marR="0" rtl="0" algn="l">
              <a:lnSpc>
                <a:spcPct val="90000"/>
              </a:lnSpc>
              <a:spcBef>
                <a:spcPts val="0"/>
              </a:spcBef>
              <a:spcAft>
                <a:spcPts val="0"/>
              </a:spcAft>
              <a:buSzPts val="1400"/>
              <a:buNone/>
              <a:defRPr b="1" i="0" sz="2400" u="none" cap="none" strike="noStrike">
                <a:solidFill>
                  <a:srgbClr val="708CA1"/>
                </a:solidFill>
                <a:latin typeface="Arial"/>
                <a:ea typeface="Arial"/>
                <a:cs typeface="Arial"/>
                <a:sym typeface="Arial"/>
              </a:defRPr>
            </a:lvl7pPr>
            <a:lvl8pPr lvl="7" marR="0" rtl="0" algn="l">
              <a:lnSpc>
                <a:spcPct val="90000"/>
              </a:lnSpc>
              <a:spcBef>
                <a:spcPts val="0"/>
              </a:spcBef>
              <a:spcAft>
                <a:spcPts val="0"/>
              </a:spcAft>
              <a:buSzPts val="1400"/>
              <a:buNone/>
              <a:defRPr b="1" i="0" sz="2400" u="none" cap="none" strike="noStrike">
                <a:solidFill>
                  <a:srgbClr val="708CA1"/>
                </a:solidFill>
                <a:latin typeface="Arial"/>
                <a:ea typeface="Arial"/>
                <a:cs typeface="Arial"/>
                <a:sym typeface="Arial"/>
              </a:defRPr>
            </a:lvl8pPr>
            <a:lvl9pPr lvl="8" marR="0" rtl="0" algn="l">
              <a:lnSpc>
                <a:spcPct val="90000"/>
              </a:lnSpc>
              <a:spcBef>
                <a:spcPts val="0"/>
              </a:spcBef>
              <a:spcAft>
                <a:spcPts val="0"/>
              </a:spcAft>
              <a:buSzPts val="1400"/>
              <a:buNone/>
              <a:defRPr b="1" i="0" sz="2400" u="none" cap="none" strike="noStrike">
                <a:solidFill>
                  <a:srgbClr val="708CA1"/>
                </a:solidFill>
                <a:latin typeface="Arial"/>
                <a:ea typeface="Arial"/>
                <a:cs typeface="Arial"/>
                <a:sym typeface="Arial"/>
              </a:defRPr>
            </a:lvl9pPr>
          </a:lstStyle>
          <a:p/>
        </p:txBody>
      </p:sp>
      <p:sp>
        <p:nvSpPr>
          <p:cNvPr id="273" name="Google Shape;273;p84"/>
          <p:cNvSpPr txBox="1"/>
          <p:nvPr>
            <p:ph idx="1" type="body"/>
          </p:nvPr>
        </p:nvSpPr>
        <p:spPr>
          <a:xfrm>
            <a:off x="279400" y="733092"/>
            <a:ext cx="8496300" cy="368996"/>
          </a:xfrm>
          <a:prstGeom prst="rect">
            <a:avLst/>
          </a:prstGeom>
          <a:noFill/>
          <a:ln>
            <a:noFill/>
          </a:ln>
        </p:spPr>
        <p:txBody>
          <a:bodyPr anchorCtr="0" anchor="t" bIns="41050" lIns="82100" spcFirstLastPara="1" rIns="82100" wrap="square" tIns="41050">
            <a:noAutofit/>
          </a:bodyPr>
          <a:lstStyle>
            <a:lvl1pPr indent="-342900" lvl="0" marL="457200" algn="l">
              <a:spcBef>
                <a:spcPts val="0"/>
              </a:spcBef>
              <a:spcAft>
                <a:spcPts val="0"/>
              </a:spcAft>
              <a:buSzPts val="1800"/>
              <a:buChar char="▪"/>
              <a:defRPr/>
            </a:lvl1pPr>
            <a:lvl2pPr indent="-342900" lvl="1" marL="914400" algn="l">
              <a:spcBef>
                <a:spcPts val="450"/>
              </a:spcBef>
              <a:spcAft>
                <a:spcPts val="0"/>
              </a:spcAft>
              <a:buSzPts val="1800"/>
              <a:buChar char="•"/>
              <a:defRPr/>
            </a:lvl2pPr>
            <a:lvl3pPr indent="-342900" lvl="2" marL="1371600" algn="l">
              <a:spcBef>
                <a:spcPts val="450"/>
              </a:spcBef>
              <a:spcAft>
                <a:spcPts val="0"/>
              </a:spcAft>
              <a:buSzPts val="1800"/>
              <a:buChar char="•"/>
              <a:defRPr/>
            </a:lvl3pPr>
            <a:lvl4pPr indent="-228600" lvl="3" marL="1828800" algn="l">
              <a:lnSpc>
                <a:spcPct val="95000"/>
              </a:lnSpc>
              <a:spcBef>
                <a:spcPts val="630"/>
              </a:spcBef>
              <a:spcAft>
                <a:spcPts val="0"/>
              </a:spcAft>
              <a:buSzPts val="1400"/>
              <a:buNone/>
              <a:defRPr/>
            </a:lvl4pPr>
            <a:lvl5pPr indent="-228600" lvl="4" marL="2286000" algn="l">
              <a:lnSpc>
                <a:spcPct val="95000"/>
              </a:lnSpc>
              <a:spcBef>
                <a:spcPts val="630"/>
              </a:spcBef>
              <a:spcAft>
                <a:spcPts val="0"/>
              </a:spcAft>
              <a:buSzPts val="1400"/>
              <a:buNone/>
              <a:defRPr/>
            </a:lvl5pPr>
            <a:lvl6pPr indent="-228600" lvl="5" marL="2743200" algn="l">
              <a:lnSpc>
                <a:spcPct val="95000"/>
              </a:lnSpc>
              <a:spcBef>
                <a:spcPts val="630"/>
              </a:spcBef>
              <a:spcAft>
                <a:spcPts val="0"/>
              </a:spcAft>
              <a:buSzPts val="1400"/>
              <a:buNone/>
              <a:defRPr/>
            </a:lvl6pPr>
            <a:lvl7pPr indent="-228600" lvl="6" marL="3200400" algn="l">
              <a:lnSpc>
                <a:spcPct val="95000"/>
              </a:lnSpc>
              <a:spcBef>
                <a:spcPts val="630"/>
              </a:spcBef>
              <a:spcAft>
                <a:spcPts val="0"/>
              </a:spcAft>
              <a:buSzPts val="1400"/>
              <a:buNone/>
              <a:defRPr/>
            </a:lvl7pPr>
            <a:lvl8pPr indent="-228600" lvl="7" marL="3657600" algn="l">
              <a:lnSpc>
                <a:spcPct val="95000"/>
              </a:lnSpc>
              <a:spcBef>
                <a:spcPts val="630"/>
              </a:spcBef>
              <a:spcAft>
                <a:spcPts val="0"/>
              </a:spcAft>
              <a:buSzPts val="1400"/>
              <a:buNone/>
              <a:defRPr/>
            </a:lvl8pPr>
            <a:lvl9pPr indent="-228600" lvl="8" marL="4114800" algn="l">
              <a:lnSpc>
                <a:spcPct val="95000"/>
              </a:lnSpc>
              <a:spcBef>
                <a:spcPts val="630"/>
              </a:spcBef>
              <a:spcAft>
                <a:spcPts val="0"/>
              </a:spcAft>
              <a:buSzPts val="1400"/>
              <a:buNone/>
              <a:defRPr/>
            </a:lvl9pPr>
          </a:lstStyle>
          <a:p/>
        </p:txBody>
      </p:sp>
      <p:sp>
        <p:nvSpPr>
          <p:cNvPr id="274" name="Google Shape;274;p84"/>
          <p:cNvSpPr txBox="1"/>
          <p:nvPr>
            <p:ph idx="2" type="body"/>
          </p:nvPr>
        </p:nvSpPr>
        <p:spPr>
          <a:xfrm>
            <a:off x="613533" y="1146146"/>
            <a:ext cx="7745412" cy="282809"/>
          </a:xfrm>
          <a:prstGeom prst="rect">
            <a:avLst/>
          </a:prstGeom>
          <a:noFill/>
          <a:ln>
            <a:noFill/>
          </a:ln>
        </p:spPr>
        <p:txBody>
          <a:bodyPr anchorCtr="0" anchor="t" bIns="41050" lIns="82100" spcFirstLastPara="1" rIns="82100" wrap="square" tIns="41050">
            <a:normAutofit/>
          </a:bodyPr>
          <a:lstStyle>
            <a:lvl1pPr indent="-228600" lvl="0" marL="457200" algn="l">
              <a:spcBef>
                <a:spcPts val="0"/>
              </a:spcBef>
              <a:spcAft>
                <a:spcPts val="0"/>
              </a:spcAft>
              <a:buSzPts val="1350"/>
              <a:buNone/>
              <a:defRPr b="0" sz="1350">
                <a:latin typeface="Courier New"/>
                <a:ea typeface="Courier New"/>
                <a:cs typeface="Courier New"/>
                <a:sym typeface="Courier New"/>
              </a:defRPr>
            </a:lvl1pPr>
            <a:lvl2pPr indent="-228600" lvl="1" marL="914400" algn="l">
              <a:spcBef>
                <a:spcPts val="450"/>
              </a:spcBef>
              <a:spcAft>
                <a:spcPts val="0"/>
              </a:spcAft>
              <a:buSzPts val="900"/>
              <a:buFont typeface="Arial"/>
              <a:buNone/>
              <a:defRPr sz="900">
                <a:latin typeface="Courier New"/>
                <a:ea typeface="Courier New"/>
                <a:cs typeface="Courier New"/>
                <a:sym typeface="Courier New"/>
              </a:defRPr>
            </a:lvl2pPr>
            <a:lvl3pPr indent="-228600" lvl="2" marL="1371600" algn="l">
              <a:spcBef>
                <a:spcPts val="450"/>
              </a:spcBef>
              <a:spcAft>
                <a:spcPts val="0"/>
              </a:spcAft>
              <a:buSzPts val="900"/>
              <a:buFont typeface="Arial"/>
              <a:buNone/>
              <a:defRPr sz="900">
                <a:latin typeface="Courier New"/>
                <a:ea typeface="Courier New"/>
                <a:cs typeface="Courier New"/>
                <a:sym typeface="Courier New"/>
              </a:defRPr>
            </a:lvl3pPr>
            <a:lvl4pPr indent="-228600" lvl="3" marL="1828800" algn="l">
              <a:lnSpc>
                <a:spcPct val="95000"/>
              </a:lnSpc>
              <a:spcBef>
                <a:spcPts val="450"/>
              </a:spcBef>
              <a:spcAft>
                <a:spcPts val="0"/>
              </a:spcAft>
              <a:buSzPts val="900"/>
              <a:buFont typeface="Arial"/>
              <a:buNone/>
              <a:defRPr sz="900">
                <a:latin typeface="Courier New"/>
                <a:ea typeface="Courier New"/>
                <a:cs typeface="Courier New"/>
                <a:sym typeface="Courier New"/>
              </a:defRPr>
            </a:lvl4pPr>
            <a:lvl5pPr indent="-228600" lvl="4" marL="2286000" algn="l">
              <a:lnSpc>
                <a:spcPct val="95000"/>
              </a:lnSpc>
              <a:spcBef>
                <a:spcPts val="315"/>
              </a:spcBef>
              <a:spcAft>
                <a:spcPts val="0"/>
              </a:spcAft>
              <a:buSzPts val="900"/>
              <a:buFont typeface="Arial"/>
              <a:buNone/>
              <a:defRPr sz="900">
                <a:latin typeface="Courier New"/>
                <a:ea typeface="Courier New"/>
                <a:cs typeface="Courier New"/>
                <a:sym typeface="Courier New"/>
              </a:defRPr>
            </a:lvl5pPr>
            <a:lvl6pPr indent="-228600" lvl="5" marL="2743200" algn="l">
              <a:lnSpc>
                <a:spcPct val="95000"/>
              </a:lnSpc>
              <a:spcBef>
                <a:spcPts val="630"/>
              </a:spcBef>
              <a:spcAft>
                <a:spcPts val="0"/>
              </a:spcAft>
              <a:buSzPts val="1400"/>
              <a:buNone/>
              <a:defRPr/>
            </a:lvl6pPr>
            <a:lvl7pPr indent="-228600" lvl="6" marL="3200400" algn="l">
              <a:lnSpc>
                <a:spcPct val="95000"/>
              </a:lnSpc>
              <a:spcBef>
                <a:spcPts val="630"/>
              </a:spcBef>
              <a:spcAft>
                <a:spcPts val="0"/>
              </a:spcAft>
              <a:buSzPts val="1400"/>
              <a:buNone/>
              <a:defRPr/>
            </a:lvl7pPr>
            <a:lvl8pPr indent="-228600" lvl="7" marL="3657600" algn="l">
              <a:lnSpc>
                <a:spcPct val="95000"/>
              </a:lnSpc>
              <a:spcBef>
                <a:spcPts val="630"/>
              </a:spcBef>
              <a:spcAft>
                <a:spcPts val="0"/>
              </a:spcAft>
              <a:buSzPts val="1400"/>
              <a:buNone/>
              <a:defRPr/>
            </a:lvl8pPr>
            <a:lvl9pPr indent="-228600" lvl="8" marL="4114800" algn="l">
              <a:lnSpc>
                <a:spcPct val="95000"/>
              </a:lnSpc>
              <a:spcBef>
                <a:spcPts val="630"/>
              </a:spcBef>
              <a:spcAft>
                <a:spcPts val="0"/>
              </a:spcAft>
              <a:buSzPts val="1400"/>
              <a:buNone/>
              <a:defRPr/>
            </a:lvl9pPr>
          </a:lstStyle>
          <a:p/>
        </p:txBody>
      </p:sp>
      <p:sp>
        <p:nvSpPr>
          <p:cNvPr id="275" name="Google Shape;275;p84"/>
          <p:cNvSpPr txBox="1"/>
          <p:nvPr>
            <p:ph idx="3" type="body"/>
          </p:nvPr>
        </p:nvSpPr>
        <p:spPr>
          <a:xfrm>
            <a:off x="615326" y="1485900"/>
            <a:ext cx="7745412" cy="609600"/>
          </a:xfrm>
          <a:prstGeom prst="rect">
            <a:avLst/>
          </a:prstGeom>
          <a:noFill/>
          <a:ln cap="flat" cmpd="sng" w="28575">
            <a:solidFill>
              <a:schemeClr val="dk1"/>
            </a:solidFill>
            <a:prstDash val="solid"/>
            <a:round/>
            <a:headEnd len="sm" w="sm" type="none"/>
            <a:tailEnd len="sm" w="sm" type="none"/>
          </a:ln>
        </p:spPr>
        <p:txBody>
          <a:bodyPr anchorCtr="0" anchor="t" bIns="41050" lIns="82100" spcFirstLastPara="1" rIns="82100" wrap="square" tIns="41050">
            <a:normAutofit/>
          </a:bodyPr>
          <a:lstStyle>
            <a:lvl1pPr indent="-228600" lvl="0" marL="457200" algn="l">
              <a:spcBef>
                <a:spcPts val="0"/>
              </a:spcBef>
              <a:spcAft>
                <a:spcPts val="0"/>
              </a:spcAft>
              <a:buSzPts val="1350"/>
              <a:buNone/>
              <a:defRPr b="1" i="0" sz="1350">
                <a:latin typeface="Courier New"/>
                <a:ea typeface="Courier New"/>
                <a:cs typeface="Courier New"/>
                <a:sym typeface="Courier New"/>
              </a:defRPr>
            </a:lvl1pPr>
            <a:lvl2pPr indent="-228600" lvl="1" marL="914400" algn="l">
              <a:spcBef>
                <a:spcPts val="450"/>
              </a:spcBef>
              <a:spcAft>
                <a:spcPts val="0"/>
              </a:spcAft>
              <a:buSzPts val="900"/>
              <a:buFont typeface="Arial"/>
              <a:buNone/>
              <a:defRPr sz="900">
                <a:latin typeface="Courier New"/>
                <a:ea typeface="Courier New"/>
                <a:cs typeface="Courier New"/>
                <a:sym typeface="Courier New"/>
              </a:defRPr>
            </a:lvl2pPr>
            <a:lvl3pPr indent="-228600" lvl="2" marL="1371600" algn="l">
              <a:spcBef>
                <a:spcPts val="450"/>
              </a:spcBef>
              <a:spcAft>
                <a:spcPts val="0"/>
              </a:spcAft>
              <a:buSzPts val="900"/>
              <a:buFont typeface="Arial"/>
              <a:buNone/>
              <a:defRPr sz="900">
                <a:latin typeface="Courier New"/>
                <a:ea typeface="Courier New"/>
                <a:cs typeface="Courier New"/>
                <a:sym typeface="Courier New"/>
              </a:defRPr>
            </a:lvl3pPr>
            <a:lvl4pPr indent="-228600" lvl="3" marL="1828800" algn="l">
              <a:lnSpc>
                <a:spcPct val="95000"/>
              </a:lnSpc>
              <a:spcBef>
                <a:spcPts val="450"/>
              </a:spcBef>
              <a:spcAft>
                <a:spcPts val="0"/>
              </a:spcAft>
              <a:buSzPts val="900"/>
              <a:buFont typeface="Arial"/>
              <a:buNone/>
              <a:defRPr sz="900">
                <a:latin typeface="Courier New"/>
                <a:ea typeface="Courier New"/>
                <a:cs typeface="Courier New"/>
                <a:sym typeface="Courier New"/>
              </a:defRPr>
            </a:lvl4pPr>
            <a:lvl5pPr indent="-228600" lvl="4" marL="2286000" algn="l">
              <a:lnSpc>
                <a:spcPct val="95000"/>
              </a:lnSpc>
              <a:spcBef>
                <a:spcPts val="315"/>
              </a:spcBef>
              <a:spcAft>
                <a:spcPts val="0"/>
              </a:spcAft>
              <a:buSzPts val="900"/>
              <a:buFont typeface="Arial"/>
              <a:buNone/>
              <a:defRPr sz="900">
                <a:latin typeface="Courier New"/>
                <a:ea typeface="Courier New"/>
                <a:cs typeface="Courier New"/>
                <a:sym typeface="Courier New"/>
              </a:defRPr>
            </a:lvl5pPr>
            <a:lvl6pPr indent="-228600" lvl="5" marL="2743200" algn="l">
              <a:lnSpc>
                <a:spcPct val="95000"/>
              </a:lnSpc>
              <a:spcBef>
                <a:spcPts val="630"/>
              </a:spcBef>
              <a:spcAft>
                <a:spcPts val="0"/>
              </a:spcAft>
              <a:buSzPts val="1400"/>
              <a:buNone/>
              <a:defRPr/>
            </a:lvl6pPr>
            <a:lvl7pPr indent="-228600" lvl="6" marL="3200400" algn="l">
              <a:lnSpc>
                <a:spcPct val="95000"/>
              </a:lnSpc>
              <a:spcBef>
                <a:spcPts val="630"/>
              </a:spcBef>
              <a:spcAft>
                <a:spcPts val="0"/>
              </a:spcAft>
              <a:buSzPts val="1400"/>
              <a:buNone/>
              <a:defRPr/>
            </a:lvl7pPr>
            <a:lvl8pPr indent="-228600" lvl="7" marL="3657600" algn="l">
              <a:lnSpc>
                <a:spcPct val="95000"/>
              </a:lnSpc>
              <a:spcBef>
                <a:spcPts val="630"/>
              </a:spcBef>
              <a:spcAft>
                <a:spcPts val="0"/>
              </a:spcAft>
              <a:buSzPts val="1400"/>
              <a:buNone/>
              <a:defRPr/>
            </a:lvl8pPr>
            <a:lvl9pPr indent="-228600" lvl="8" marL="4114800" algn="l">
              <a:lnSpc>
                <a:spcPct val="95000"/>
              </a:lnSpc>
              <a:spcBef>
                <a:spcPts val="630"/>
              </a:spcBef>
              <a:spcAft>
                <a:spcPts val="0"/>
              </a:spcAft>
              <a:buSzPts val="1400"/>
              <a:buNone/>
              <a:defRPr/>
            </a:lvl9pPr>
          </a:lstStyle>
          <a:p/>
        </p:txBody>
      </p:sp>
      <p:sp>
        <p:nvSpPr>
          <p:cNvPr id="276" name="Google Shape;276;p84"/>
          <p:cNvSpPr txBox="1"/>
          <p:nvPr>
            <p:ph idx="4" type="body"/>
          </p:nvPr>
        </p:nvSpPr>
        <p:spPr>
          <a:xfrm>
            <a:off x="279400" y="2139043"/>
            <a:ext cx="8483600" cy="2490107"/>
          </a:xfrm>
          <a:prstGeom prst="rect">
            <a:avLst/>
          </a:prstGeom>
          <a:noFill/>
          <a:ln>
            <a:noFill/>
          </a:ln>
        </p:spPr>
        <p:txBody>
          <a:bodyPr anchorCtr="0" anchor="t" bIns="41050" lIns="82100" spcFirstLastPara="1" rIns="82100" wrap="square" tIns="41050">
            <a:noAutofit/>
          </a:bodyPr>
          <a:lstStyle>
            <a:lvl1pPr indent="-342900" lvl="0" marL="457200" algn="l">
              <a:spcBef>
                <a:spcPts val="0"/>
              </a:spcBef>
              <a:spcAft>
                <a:spcPts val="0"/>
              </a:spcAft>
              <a:buSzPts val="1800"/>
              <a:buChar char="▪"/>
              <a:defRPr/>
            </a:lvl1pPr>
            <a:lvl2pPr indent="-342900" lvl="1" marL="914400" algn="l">
              <a:spcBef>
                <a:spcPts val="450"/>
              </a:spcBef>
              <a:spcAft>
                <a:spcPts val="0"/>
              </a:spcAft>
              <a:buSzPts val="1800"/>
              <a:buChar char="•"/>
              <a:defRPr/>
            </a:lvl2pPr>
            <a:lvl3pPr indent="-342900" lvl="2" marL="1371600" algn="l">
              <a:spcBef>
                <a:spcPts val="450"/>
              </a:spcBef>
              <a:spcAft>
                <a:spcPts val="0"/>
              </a:spcAft>
              <a:buSzPts val="1800"/>
              <a:buChar char="•"/>
              <a:defRPr/>
            </a:lvl3pPr>
            <a:lvl4pPr indent="-228600" lvl="3" marL="1828800" algn="l">
              <a:lnSpc>
                <a:spcPct val="95000"/>
              </a:lnSpc>
              <a:spcBef>
                <a:spcPts val="630"/>
              </a:spcBef>
              <a:spcAft>
                <a:spcPts val="0"/>
              </a:spcAft>
              <a:buSzPts val="1400"/>
              <a:buNone/>
              <a:defRPr/>
            </a:lvl4pPr>
            <a:lvl5pPr indent="-228600" lvl="4" marL="2286000" algn="l">
              <a:lnSpc>
                <a:spcPct val="95000"/>
              </a:lnSpc>
              <a:spcBef>
                <a:spcPts val="630"/>
              </a:spcBef>
              <a:spcAft>
                <a:spcPts val="0"/>
              </a:spcAft>
              <a:buSzPts val="1400"/>
              <a:buNone/>
              <a:defRPr/>
            </a:lvl5pPr>
            <a:lvl6pPr indent="-228600" lvl="5" marL="2743200" algn="l">
              <a:lnSpc>
                <a:spcPct val="95000"/>
              </a:lnSpc>
              <a:spcBef>
                <a:spcPts val="630"/>
              </a:spcBef>
              <a:spcAft>
                <a:spcPts val="0"/>
              </a:spcAft>
              <a:buSzPts val="1400"/>
              <a:buNone/>
              <a:defRPr/>
            </a:lvl6pPr>
            <a:lvl7pPr indent="-228600" lvl="6" marL="3200400" algn="l">
              <a:lnSpc>
                <a:spcPct val="95000"/>
              </a:lnSpc>
              <a:spcBef>
                <a:spcPts val="630"/>
              </a:spcBef>
              <a:spcAft>
                <a:spcPts val="0"/>
              </a:spcAft>
              <a:buSzPts val="1400"/>
              <a:buNone/>
              <a:defRPr/>
            </a:lvl7pPr>
            <a:lvl8pPr indent="-228600" lvl="7" marL="3657600" algn="l">
              <a:lnSpc>
                <a:spcPct val="95000"/>
              </a:lnSpc>
              <a:spcBef>
                <a:spcPts val="630"/>
              </a:spcBef>
              <a:spcAft>
                <a:spcPts val="0"/>
              </a:spcAft>
              <a:buSzPts val="1400"/>
              <a:buNone/>
              <a:defRPr/>
            </a:lvl8pPr>
            <a:lvl9pPr indent="-228600" lvl="8" marL="4114800" algn="l">
              <a:lnSpc>
                <a:spcPct val="95000"/>
              </a:lnSpc>
              <a:spcBef>
                <a:spcPts val="630"/>
              </a:spcBef>
              <a:spcAft>
                <a:spcPts val="0"/>
              </a:spcAft>
              <a:buSzPts val="14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column horizontal">
  <p:cSld name="2 column horizontal">
    <p:spTree>
      <p:nvGrpSpPr>
        <p:cNvPr id="277" name="Shape 277"/>
        <p:cNvGrpSpPr/>
        <p:nvPr/>
      </p:nvGrpSpPr>
      <p:grpSpPr>
        <a:xfrm>
          <a:off x="0" y="0"/>
          <a:ext cx="0" cy="0"/>
          <a:chOff x="0" y="0"/>
          <a:chExt cx="0" cy="0"/>
        </a:xfrm>
      </p:grpSpPr>
      <p:sp>
        <p:nvSpPr>
          <p:cNvPr id="278" name="Google Shape;278;p85"/>
          <p:cNvSpPr txBox="1"/>
          <p:nvPr>
            <p:ph type="title"/>
          </p:nvPr>
        </p:nvSpPr>
        <p:spPr>
          <a:xfrm>
            <a:off x="279400" y="274035"/>
            <a:ext cx="8521700" cy="411766"/>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0"/>
              </a:spcBef>
              <a:spcAft>
                <a:spcPts val="0"/>
              </a:spcAft>
              <a:buSzPts val="1400"/>
              <a:buNone/>
              <a:defRPr b="1" i="0" sz="2400" u="none" cap="none" strike="noStrike">
                <a:solidFill>
                  <a:srgbClr val="708CA1"/>
                </a:solidFill>
                <a:latin typeface="Arial"/>
                <a:ea typeface="Arial"/>
                <a:cs typeface="Arial"/>
                <a:sym typeface="Arial"/>
              </a:defRPr>
            </a:lvl1pPr>
            <a:lvl2pPr lvl="1" marR="0" rtl="0" algn="l">
              <a:lnSpc>
                <a:spcPct val="90000"/>
              </a:lnSpc>
              <a:spcBef>
                <a:spcPts val="0"/>
              </a:spcBef>
              <a:spcAft>
                <a:spcPts val="0"/>
              </a:spcAft>
              <a:buSzPts val="1400"/>
              <a:buNone/>
              <a:defRPr b="1" i="0" sz="2400" u="none" cap="none" strike="noStrike">
                <a:solidFill>
                  <a:srgbClr val="708CA1"/>
                </a:solidFill>
                <a:latin typeface="Arial"/>
                <a:ea typeface="Arial"/>
                <a:cs typeface="Arial"/>
                <a:sym typeface="Arial"/>
              </a:defRPr>
            </a:lvl2pPr>
            <a:lvl3pPr lvl="2" marR="0" rtl="0" algn="l">
              <a:lnSpc>
                <a:spcPct val="90000"/>
              </a:lnSpc>
              <a:spcBef>
                <a:spcPts val="0"/>
              </a:spcBef>
              <a:spcAft>
                <a:spcPts val="0"/>
              </a:spcAft>
              <a:buSzPts val="1400"/>
              <a:buNone/>
              <a:defRPr b="1" i="0" sz="2400" u="none" cap="none" strike="noStrike">
                <a:solidFill>
                  <a:srgbClr val="708CA1"/>
                </a:solidFill>
                <a:latin typeface="Arial"/>
                <a:ea typeface="Arial"/>
                <a:cs typeface="Arial"/>
                <a:sym typeface="Arial"/>
              </a:defRPr>
            </a:lvl3pPr>
            <a:lvl4pPr lvl="3" marR="0" rtl="0" algn="l">
              <a:lnSpc>
                <a:spcPct val="90000"/>
              </a:lnSpc>
              <a:spcBef>
                <a:spcPts val="0"/>
              </a:spcBef>
              <a:spcAft>
                <a:spcPts val="0"/>
              </a:spcAft>
              <a:buSzPts val="1400"/>
              <a:buNone/>
              <a:defRPr b="1" i="0" sz="2400" u="none" cap="none" strike="noStrike">
                <a:solidFill>
                  <a:srgbClr val="708CA1"/>
                </a:solidFill>
                <a:latin typeface="Arial"/>
                <a:ea typeface="Arial"/>
                <a:cs typeface="Arial"/>
                <a:sym typeface="Arial"/>
              </a:defRPr>
            </a:lvl4pPr>
            <a:lvl5pPr lvl="4" marR="0" rtl="0" algn="l">
              <a:lnSpc>
                <a:spcPct val="90000"/>
              </a:lnSpc>
              <a:spcBef>
                <a:spcPts val="0"/>
              </a:spcBef>
              <a:spcAft>
                <a:spcPts val="0"/>
              </a:spcAft>
              <a:buSzPts val="1400"/>
              <a:buNone/>
              <a:defRPr b="1" i="0" sz="2400" u="none" cap="none" strike="noStrike">
                <a:solidFill>
                  <a:srgbClr val="708CA1"/>
                </a:solidFill>
                <a:latin typeface="Arial"/>
                <a:ea typeface="Arial"/>
                <a:cs typeface="Arial"/>
                <a:sym typeface="Arial"/>
              </a:defRPr>
            </a:lvl5pPr>
            <a:lvl6pPr lvl="5" marR="0" rtl="0" algn="l">
              <a:lnSpc>
                <a:spcPct val="90000"/>
              </a:lnSpc>
              <a:spcBef>
                <a:spcPts val="0"/>
              </a:spcBef>
              <a:spcAft>
                <a:spcPts val="0"/>
              </a:spcAft>
              <a:buSzPts val="1400"/>
              <a:buNone/>
              <a:defRPr b="1" i="0" sz="2400" u="none" cap="none" strike="noStrike">
                <a:solidFill>
                  <a:srgbClr val="708CA1"/>
                </a:solidFill>
                <a:latin typeface="Arial"/>
                <a:ea typeface="Arial"/>
                <a:cs typeface="Arial"/>
                <a:sym typeface="Arial"/>
              </a:defRPr>
            </a:lvl6pPr>
            <a:lvl7pPr lvl="6" marR="0" rtl="0" algn="l">
              <a:lnSpc>
                <a:spcPct val="90000"/>
              </a:lnSpc>
              <a:spcBef>
                <a:spcPts val="0"/>
              </a:spcBef>
              <a:spcAft>
                <a:spcPts val="0"/>
              </a:spcAft>
              <a:buSzPts val="1400"/>
              <a:buNone/>
              <a:defRPr b="1" i="0" sz="2400" u="none" cap="none" strike="noStrike">
                <a:solidFill>
                  <a:srgbClr val="708CA1"/>
                </a:solidFill>
                <a:latin typeface="Arial"/>
                <a:ea typeface="Arial"/>
                <a:cs typeface="Arial"/>
                <a:sym typeface="Arial"/>
              </a:defRPr>
            </a:lvl7pPr>
            <a:lvl8pPr lvl="7" marR="0" rtl="0" algn="l">
              <a:lnSpc>
                <a:spcPct val="90000"/>
              </a:lnSpc>
              <a:spcBef>
                <a:spcPts val="0"/>
              </a:spcBef>
              <a:spcAft>
                <a:spcPts val="0"/>
              </a:spcAft>
              <a:buSzPts val="1400"/>
              <a:buNone/>
              <a:defRPr b="1" i="0" sz="2400" u="none" cap="none" strike="noStrike">
                <a:solidFill>
                  <a:srgbClr val="708CA1"/>
                </a:solidFill>
                <a:latin typeface="Arial"/>
                <a:ea typeface="Arial"/>
                <a:cs typeface="Arial"/>
                <a:sym typeface="Arial"/>
              </a:defRPr>
            </a:lvl8pPr>
            <a:lvl9pPr lvl="8" marR="0" rtl="0" algn="l">
              <a:lnSpc>
                <a:spcPct val="90000"/>
              </a:lnSpc>
              <a:spcBef>
                <a:spcPts val="0"/>
              </a:spcBef>
              <a:spcAft>
                <a:spcPts val="0"/>
              </a:spcAft>
              <a:buSzPts val="1400"/>
              <a:buNone/>
              <a:defRPr b="1" i="0" sz="2400" u="none" cap="none" strike="noStrike">
                <a:solidFill>
                  <a:srgbClr val="708CA1"/>
                </a:solidFill>
                <a:latin typeface="Arial"/>
                <a:ea typeface="Arial"/>
                <a:cs typeface="Arial"/>
                <a:sym typeface="Arial"/>
              </a:defRPr>
            </a:lvl9pPr>
          </a:lstStyle>
          <a:p/>
        </p:txBody>
      </p:sp>
      <p:sp>
        <p:nvSpPr>
          <p:cNvPr id="279" name="Google Shape;279;p85"/>
          <p:cNvSpPr txBox="1"/>
          <p:nvPr>
            <p:ph idx="1" type="body"/>
          </p:nvPr>
        </p:nvSpPr>
        <p:spPr>
          <a:xfrm>
            <a:off x="279400" y="752475"/>
            <a:ext cx="8520354" cy="2047207"/>
          </a:xfrm>
          <a:prstGeom prst="rect">
            <a:avLst/>
          </a:prstGeom>
          <a:noFill/>
          <a:ln>
            <a:noFill/>
          </a:ln>
        </p:spPr>
        <p:txBody>
          <a:bodyPr anchorCtr="0" anchor="t" bIns="41050" lIns="82100" spcFirstLastPara="1" rIns="82100" wrap="square" tIns="41050">
            <a:normAutofit/>
          </a:bodyPr>
          <a:lstStyle>
            <a:lvl1pPr indent="-342900" lvl="0" marL="457200" algn="l">
              <a:spcBef>
                <a:spcPts val="0"/>
              </a:spcBef>
              <a:spcAft>
                <a:spcPts val="0"/>
              </a:spcAft>
              <a:buSzPts val="1800"/>
              <a:buChar char="▪"/>
              <a:defRPr sz="1800"/>
            </a:lvl1pPr>
            <a:lvl2pPr indent="-323850" lvl="1" marL="914400" algn="l">
              <a:spcBef>
                <a:spcPts val="450"/>
              </a:spcBef>
              <a:spcAft>
                <a:spcPts val="0"/>
              </a:spcAft>
              <a:buSzPts val="1500"/>
              <a:buFont typeface="Arial"/>
              <a:buChar char="•"/>
              <a:defRPr sz="1500"/>
            </a:lvl2pPr>
            <a:lvl3pPr indent="-314325" lvl="2" marL="1371600" algn="l">
              <a:spcBef>
                <a:spcPts val="450"/>
              </a:spcBef>
              <a:spcAft>
                <a:spcPts val="0"/>
              </a:spcAft>
              <a:buSzPts val="1350"/>
              <a:buFont typeface="Arial"/>
              <a:buChar char="•"/>
              <a:defRPr sz="1350"/>
            </a:lvl3pPr>
            <a:lvl4pPr indent="-323850" lvl="3" marL="1828800" algn="l">
              <a:lnSpc>
                <a:spcPct val="95000"/>
              </a:lnSpc>
              <a:spcBef>
                <a:spcPts val="525"/>
              </a:spcBef>
              <a:spcAft>
                <a:spcPts val="0"/>
              </a:spcAft>
              <a:buSzPts val="1500"/>
              <a:buFont typeface="Arial"/>
              <a:buChar char="•"/>
              <a:defRPr/>
            </a:lvl4pPr>
            <a:lvl5pPr indent="-323850" lvl="4" marL="2286000" algn="l">
              <a:lnSpc>
                <a:spcPct val="95000"/>
              </a:lnSpc>
              <a:spcBef>
                <a:spcPts val="525"/>
              </a:spcBef>
              <a:spcAft>
                <a:spcPts val="0"/>
              </a:spcAft>
              <a:buSzPts val="1500"/>
              <a:buFont typeface="Arial"/>
              <a:buChar char="•"/>
              <a:defRPr/>
            </a:lvl5pPr>
            <a:lvl6pPr indent="-228600" lvl="5" marL="2743200" algn="l">
              <a:lnSpc>
                <a:spcPct val="95000"/>
              </a:lnSpc>
              <a:spcBef>
                <a:spcPts val="630"/>
              </a:spcBef>
              <a:spcAft>
                <a:spcPts val="0"/>
              </a:spcAft>
              <a:buSzPts val="1400"/>
              <a:buNone/>
              <a:defRPr/>
            </a:lvl6pPr>
            <a:lvl7pPr indent="-228600" lvl="6" marL="3200400" algn="l">
              <a:lnSpc>
                <a:spcPct val="95000"/>
              </a:lnSpc>
              <a:spcBef>
                <a:spcPts val="630"/>
              </a:spcBef>
              <a:spcAft>
                <a:spcPts val="0"/>
              </a:spcAft>
              <a:buSzPts val="1400"/>
              <a:buNone/>
              <a:defRPr/>
            </a:lvl7pPr>
            <a:lvl8pPr indent="-228600" lvl="7" marL="3657600" algn="l">
              <a:lnSpc>
                <a:spcPct val="95000"/>
              </a:lnSpc>
              <a:spcBef>
                <a:spcPts val="630"/>
              </a:spcBef>
              <a:spcAft>
                <a:spcPts val="0"/>
              </a:spcAft>
              <a:buSzPts val="1400"/>
              <a:buNone/>
              <a:defRPr/>
            </a:lvl8pPr>
            <a:lvl9pPr indent="-228600" lvl="8" marL="4114800" algn="l">
              <a:lnSpc>
                <a:spcPct val="95000"/>
              </a:lnSpc>
              <a:spcBef>
                <a:spcPts val="630"/>
              </a:spcBef>
              <a:spcAft>
                <a:spcPts val="0"/>
              </a:spcAft>
              <a:buSzPts val="1400"/>
              <a:buNone/>
              <a:defRPr/>
            </a:lvl9pPr>
          </a:lstStyle>
          <a:p/>
        </p:txBody>
      </p:sp>
      <p:sp>
        <p:nvSpPr>
          <p:cNvPr id="280" name="Google Shape;280;p85"/>
          <p:cNvSpPr txBox="1"/>
          <p:nvPr>
            <p:ph idx="2" type="body"/>
          </p:nvPr>
        </p:nvSpPr>
        <p:spPr>
          <a:xfrm>
            <a:off x="279400" y="2848088"/>
            <a:ext cx="8520354" cy="2038237"/>
          </a:xfrm>
          <a:prstGeom prst="rect">
            <a:avLst/>
          </a:prstGeom>
          <a:noFill/>
          <a:ln>
            <a:noFill/>
          </a:ln>
        </p:spPr>
        <p:txBody>
          <a:bodyPr anchorCtr="0" anchor="t" bIns="41050" lIns="82100" spcFirstLastPara="1" rIns="82100" wrap="square" tIns="41050">
            <a:normAutofit/>
          </a:bodyPr>
          <a:lstStyle>
            <a:lvl1pPr indent="-342900" lvl="0" marL="457200" algn="l">
              <a:spcBef>
                <a:spcPts val="0"/>
              </a:spcBef>
              <a:spcAft>
                <a:spcPts val="0"/>
              </a:spcAft>
              <a:buSzPts val="1800"/>
              <a:buChar char="▪"/>
              <a:defRPr sz="1800"/>
            </a:lvl1pPr>
            <a:lvl2pPr indent="-323850" lvl="1" marL="914400" algn="l">
              <a:spcBef>
                <a:spcPts val="450"/>
              </a:spcBef>
              <a:spcAft>
                <a:spcPts val="0"/>
              </a:spcAft>
              <a:buSzPts val="1500"/>
              <a:buFont typeface="Arial"/>
              <a:buChar char="•"/>
              <a:defRPr sz="1500"/>
            </a:lvl2pPr>
            <a:lvl3pPr indent="-314325" lvl="2" marL="1371600" algn="l">
              <a:spcBef>
                <a:spcPts val="450"/>
              </a:spcBef>
              <a:spcAft>
                <a:spcPts val="0"/>
              </a:spcAft>
              <a:buSzPts val="1350"/>
              <a:buFont typeface="Arial"/>
              <a:buChar char="•"/>
              <a:defRPr sz="1350"/>
            </a:lvl3pPr>
            <a:lvl4pPr indent="-323850" lvl="3" marL="1828800" algn="l">
              <a:lnSpc>
                <a:spcPct val="95000"/>
              </a:lnSpc>
              <a:spcBef>
                <a:spcPts val="525"/>
              </a:spcBef>
              <a:spcAft>
                <a:spcPts val="0"/>
              </a:spcAft>
              <a:buSzPts val="1500"/>
              <a:buFont typeface="Arial"/>
              <a:buChar char="•"/>
              <a:defRPr/>
            </a:lvl4pPr>
            <a:lvl5pPr indent="-323850" lvl="4" marL="2286000" algn="l">
              <a:lnSpc>
                <a:spcPct val="95000"/>
              </a:lnSpc>
              <a:spcBef>
                <a:spcPts val="525"/>
              </a:spcBef>
              <a:spcAft>
                <a:spcPts val="0"/>
              </a:spcAft>
              <a:buSzPts val="1500"/>
              <a:buFont typeface="Arial"/>
              <a:buChar char="•"/>
              <a:defRPr/>
            </a:lvl5pPr>
            <a:lvl6pPr indent="-228600" lvl="5" marL="2743200" algn="l">
              <a:lnSpc>
                <a:spcPct val="95000"/>
              </a:lnSpc>
              <a:spcBef>
                <a:spcPts val="630"/>
              </a:spcBef>
              <a:spcAft>
                <a:spcPts val="0"/>
              </a:spcAft>
              <a:buSzPts val="1400"/>
              <a:buNone/>
              <a:defRPr/>
            </a:lvl6pPr>
            <a:lvl7pPr indent="-228600" lvl="6" marL="3200400" algn="l">
              <a:lnSpc>
                <a:spcPct val="95000"/>
              </a:lnSpc>
              <a:spcBef>
                <a:spcPts val="630"/>
              </a:spcBef>
              <a:spcAft>
                <a:spcPts val="0"/>
              </a:spcAft>
              <a:buSzPts val="1400"/>
              <a:buNone/>
              <a:defRPr/>
            </a:lvl7pPr>
            <a:lvl8pPr indent="-228600" lvl="7" marL="3657600" algn="l">
              <a:lnSpc>
                <a:spcPct val="95000"/>
              </a:lnSpc>
              <a:spcBef>
                <a:spcPts val="630"/>
              </a:spcBef>
              <a:spcAft>
                <a:spcPts val="0"/>
              </a:spcAft>
              <a:buSzPts val="1400"/>
              <a:buNone/>
              <a:defRPr/>
            </a:lvl8pPr>
            <a:lvl9pPr indent="-228600" lvl="8" marL="4114800" algn="l">
              <a:lnSpc>
                <a:spcPct val="95000"/>
              </a:lnSpc>
              <a:spcBef>
                <a:spcPts val="630"/>
              </a:spcBef>
              <a:spcAft>
                <a:spcPts val="0"/>
              </a:spcAft>
              <a:buSzPts val="14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Rows Graphic Top">
  <p:cSld name="2 Rows Graphic Top">
    <p:spTree>
      <p:nvGrpSpPr>
        <p:cNvPr id="281" name="Shape 281"/>
        <p:cNvGrpSpPr/>
        <p:nvPr/>
      </p:nvGrpSpPr>
      <p:grpSpPr>
        <a:xfrm>
          <a:off x="0" y="0"/>
          <a:ext cx="0" cy="0"/>
          <a:chOff x="0" y="0"/>
          <a:chExt cx="0" cy="0"/>
        </a:xfrm>
      </p:grpSpPr>
      <p:sp>
        <p:nvSpPr>
          <p:cNvPr id="282" name="Google Shape;282;p86"/>
          <p:cNvSpPr txBox="1"/>
          <p:nvPr>
            <p:ph type="title"/>
          </p:nvPr>
        </p:nvSpPr>
        <p:spPr>
          <a:xfrm>
            <a:off x="279400" y="274035"/>
            <a:ext cx="8521700" cy="411766"/>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0"/>
              </a:spcBef>
              <a:spcAft>
                <a:spcPts val="0"/>
              </a:spcAft>
              <a:buSzPts val="1400"/>
              <a:buNone/>
              <a:defRPr b="1" i="0" sz="2400" u="none" cap="none" strike="noStrike">
                <a:solidFill>
                  <a:srgbClr val="708CA1"/>
                </a:solidFill>
                <a:latin typeface="Arial"/>
                <a:ea typeface="Arial"/>
                <a:cs typeface="Arial"/>
                <a:sym typeface="Arial"/>
              </a:defRPr>
            </a:lvl1pPr>
            <a:lvl2pPr lvl="1" marR="0" rtl="0" algn="l">
              <a:lnSpc>
                <a:spcPct val="90000"/>
              </a:lnSpc>
              <a:spcBef>
                <a:spcPts val="0"/>
              </a:spcBef>
              <a:spcAft>
                <a:spcPts val="0"/>
              </a:spcAft>
              <a:buSzPts val="1400"/>
              <a:buNone/>
              <a:defRPr b="1" i="0" sz="2400" u="none" cap="none" strike="noStrike">
                <a:solidFill>
                  <a:srgbClr val="708CA1"/>
                </a:solidFill>
                <a:latin typeface="Arial"/>
                <a:ea typeface="Arial"/>
                <a:cs typeface="Arial"/>
                <a:sym typeface="Arial"/>
              </a:defRPr>
            </a:lvl2pPr>
            <a:lvl3pPr lvl="2" marR="0" rtl="0" algn="l">
              <a:lnSpc>
                <a:spcPct val="90000"/>
              </a:lnSpc>
              <a:spcBef>
                <a:spcPts val="0"/>
              </a:spcBef>
              <a:spcAft>
                <a:spcPts val="0"/>
              </a:spcAft>
              <a:buSzPts val="1400"/>
              <a:buNone/>
              <a:defRPr b="1" i="0" sz="2400" u="none" cap="none" strike="noStrike">
                <a:solidFill>
                  <a:srgbClr val="708CA1"/>
                </a:solidFill>
                <a:latin typeface="Arial"/>
                <a:ea typeface="Arial"/>
                <a:cs typeface="Arial"/>
                <a:sym typeface="Arial"/>
              </a:defRPr>
            </a:lvl3pPr>
            <a:lvl4pPr lvl="3" marR="0" rtl="0" algn="l">
              <a:lnSpc>
                <a:spcPct val="90000"/>
              </a:lnSpc>
              <a:spcBef>
                <a:spcPts val="0"/>
              </a:spcBef>
              <a:spcAft>
                <a:spcPts val="0"/>
              </a:spcAft>
              <a:buSzPts val="1400"/>
              <a:buNone/>
              <a:defRPr b="1" i="0" sz="2400" u="none" cap="none" strike="noStrike">
                <a:solidFill>
                  <a:srgbClr val="708CA1"/>
                </a:solidFill>
                <a:latin typeface="Arial"/>
                <a:ea typeface="Arial"/>
                <a:cs typeface="Arial"/>
                <a:sym typeface="Arial"/>
              </a:defRPr>
            </a:lvl4pPr>
            <a:lvl5pPr lvl="4" marR="0" rtl="0" algn="l">
              <a:lnSpc>
                <a:spcPct val="90000"/>
              </a:lnSpc>
              <a:spcBef>
                <a:spcPts val="0"/>
              </a:spcBef>
              <a:spcAft>
                <a:spcPts val="0"/>
              </a:spcAft>
              <a:buSzPts val="1400"/>
              <a:buNone/>
              <a:defRPr b="1" i="0" sz="2400" u="none" cap="none" strike="noStrike">
                <a:solidFill>
                  <a:srgbClr val="708CA1"/>
                </a:solidFill>
                <a:latin typeface="Arial"/>
                <a:ea typeface="Arial"/>
                <a:cs typeface="Arial"/>
                <a:sym typeface="Arial"/>
              </a:defRPr>
            </a:lvl5pPr>
            <a:lvl6pPr lvl="5" marR="0" rtl="0" algn="l">
              <a:lnSpc>
                <a:spcPct val="90000"/>
              </a:lnSpc>
              <a:spcBef>
                <a:spcPts val="0"/>
              </a:spcBef>
              <a:spcAft>
                <a:spcPts val="0"/>
              </a:spcAft>
              <a:buSzPts val="1400"/>
              <a:buNone/>
              <a:defRPr b="1" i="0" sz="2400" u="none" cap="none" strike="noStrike">
                <a:solidFill>
                  <a:srgbClr val="708CA1"/>
                </a:solidFill>
                <a:latin typeface="Arial"/>
                <a:ea typeface="Arial"/>
                <a:cs typeface="Arial"/>
                <a:sym typeface="Arial"/>
              </a:defRPr>
            </a:lvl6pPr>
            <a:lvl7pPr lvl="6" marR="0" rtl="0" algn="l">
              <a:lnSpc>
                <a:spcPct val="90000"/>
              </a:lnSpc>
              <a:spcBef>
                <a:spcPts val="0"/>
              </a:spcBef>
              <a:spcAft>
                <a:spcPts val="0"/>
              </a:spcAft>
              <a:buSzPts val="1400"/>
              <a:buNone/>
              <a:defRPr b="1" i="0" sz="2400" u="none" cap="none" strike="noStrike">
                <a:solidFill>
                  <a:srgbClr val="708CA1"/>
                </a:solidFill>
                <a:latin typeface="Arial"/>
                <a:ea typeface="Arial"/>
                <a:cs typeface="Arial"/>
                <a:sym typeface="Arial"/>
              </a:defRPr>
            </a:lvl7pPr>
            <a:lvl8pPr lvl="7" marR="0" rtl="0" algn="l">
              <a:lnSpc>
                <a:spcPct val="90000"/>
              </a:lnSpc>
              <a:spcBef>
                <a:spcPts val="0"/>
              </a:spcBef>
              <a:spcAft>
                <a:spcPts val="0"/>
              </a:spcAft>
              <a:buSzPts val="1400"/>
              <a:buNone/>
              <a:defRPr b="1" i="0" sz="2400" u="none" cap="none" strike="noStrike">
                <a:solidFill>
                  <a:srgbClr val="708CA1"/>
                </a:solidFill>
                <a:latin typeface="Arial"/>
                <a:ea typeface="Arial"/>
                <a:cs typeface="Arial"/>
                <a:sym typeface="Arial"/>
              </a:defRPr>
            </a:lvl8pPr>
            <a:lvl9pPr lvl="8" marR="0" rtl="0" algn="l">
              <a:lnSpc>
                <a:spcPct val="90000"/>
              </a:lnSpc>
              <a:spcBef>
                <a:spcPts val="0"/>
              </a:spcBef>
              <a:spcAft>
                <a:spcPts val="0"/>
              </a:spcAft>
              <a:buSzPts val="1400"/>
              <a:buNone/>
              <a:defRPr b="1" i="0" sz="2400" u="none" cap="none" strike="noStrike">
                <a:solidFill>
                  <a:srgbClr val="708CA1"/>
                </a:solidFill>
                <a:latin typeface="Arial"/>
                <a:ea typeface="Arial"/>
                <a:cs typeface="Arial"/>
                <a:sym typeface="Arial"/>
              </a:defRPr>
            </a:lvl9pPr>
          </a:lstStyle>
          <a:p/>
        </p:txBody>
      </p:sp>
      <p:sp>
        <p:nvSpPr>
          <p:cNvPr id="283" name="Google Shape;283;p86"/>
          <p:cNvSpPr txBox="1"/>
          <p:nvPr>
            <p:ph idx="1" type="body"/>
          </p:nvPr>
        </p:nvSpPr>
        <p:spPr>
          <a:xfrm>
            <a:off x="279400" y="2781301"/>
            <a:ext cx="8520354" cy="2036778"/>
          </a:xfrm>
          <a:prstGeom prst="rect">
            <a:avLst/>
          </a:prstGeom>
          <a:noFill/>
          <a:ln>
            <a:noFill/>
          </a:ln>
        </p:spPr>
        <p:txBody>
          <a:bodyPr anchorCtr="0" anchor="t" bIns="41050" lIns="82100" spcFirstLastPara="1" rIns="82100" wrap="square" tIns="41050">
            <a:normAutofit/>
          </a:bodyPr>
          <a:lstStyle>
            <a:lvl1pPr indent="-342900" lvl="0" marL="457200" algn="l">
              <a:spcBef>
                <a:spcPts val="0"/>
              </a:spcBef>
              <a:spcAft>
                <a:spcPts val="0"/>
              </a:spcAft>
              <a:buSzPts val="1800"/>
              <a:buChar char="▪"/>
              <a:defRPr sz="1800"/>
            </a:lvl1pPr>
            <a:lvl2pPr indent="-323850" lvl="1" marL="914400" algn="l">
              <a:spcBef>
                <a:spcPts val="450"/>
              </a:spcBef>
              <a:spcAft>
                <a:spcPts val="0"/>
              </a:spcAft>
              <a:buSzPts val="1500"/>
              <a:buFont typeface="Arial"/>
              <a:buChar char="•"/>
              <a:defRPr sz="1500"/>
            </a:lvl2pPr>
            <a:lvl3pPr indent="-314325" lvl="2" marL="1371600" algn="l">
              <a:spcBef>
                <a:spcPts val="450"/>
              </a:spcBef>
              <a:spcAft>
                <a:spcPts val="0"/>
              </a:spcAft>
              <a:buSzPts val="1350"/>
              <a:buFont typeface="Arial"/>
              <a:buChar char="•"/>
              <a:defRPr sz="1350"/>
            </a:lvl3pPr>
            <a:lvl4pPr indent="-323850" lvl="3" marL="1828800" algn="l">
              <a:lnSpc>
                <a:spcPct val="95000"/>
              </a:lnSpc>
              <a:spcBef>
                <a:spcPts val="525"/>
              </a:spcBef>
              <a:spcAft>
                <a:spcPts val="0"/>
              </a:spcAft>
              <a:buSzPts val="1500"/>
              <a:buFont typeface="Arial"/>
              <a:buChar char="•"/>
              <a:defRPr/>
            </a:lvl4pPr>
            <a:lvl5pPr indent="-323850" lvl="4" marL="2286000" algn="l">
              <a:lnSpc>
                <a:spcPct val="95000"/>
              </a:lnSpc>
              <a:spcBef>
                <a:spcPts val="525"/>
              </a:spcBef>
              <a:spcAft>
                <a:spcPts val="0"/>
              </a:spcAft>
              <a:buSzPts val="1500"/>
              <a:buFont typeface="Arial"/>
              <a:buChar char="•"/>
              <a:defRPr/>
            </a:lvl5pPr>
            <a:lvl6pPr indent="-228600" lvl="5" marL="2743200" algn="l">
              <a:lnSpc>
                <a:spcPct val="95000"/>
              </a:lnSpc>
              <a:spcBef>
                <a:spcPts val="630"/>
              </a:spcBef>
              <a:spcAft>
                <a:spcPts val="0"/>
              </a:spcAft>
              <a:buSzPts val="1400"/>
              <a:buNone/>
              <a:defRPr/>
            </a:lvl6pPr>
            <a:lvl7pPr indent="-228600" lvl="6" marL="3200400" algn="l">
              <a:lnSpc>
                <a:spcPct val="95000"/>
              </a:lnSpc>
              <a:spcBef>
                <a:spcPts val="630"/>
              </a:spcBef>
              <a:spcAft>
                <a:spcPts val="0"/>
              </a:spcAft>
              <a:buSzPts val="1400"/>
              <a:buNone/>
              <a:defRPr/>
            </a:lvl7pPr>
            <a:lvl8pPr indent="-228600" lvl="7" marL="3657600" algn="l">
              <a:lnSpc>
                <a:spcPct val="95000"/>
              </a:lnSpc>
              <a:spcBef>
                <a:spcPts val="630"/>
              </a:spcBef>
              <a:spcAft>
                <a:spcPts val="0"/>
              </a:spcAft>
              <a:buSzPts val="1400"/>
              <a:buNone/>
              <a:defRPr/>
            </a:lvl8pPr>
            <a:lvl9pPr indent="-228600" lvl="8" marL="4114800" algn="l">
              <a:lnSpc>
                <a:spcPct val="95000"/>
              </a:lnSpc>
              <a:spcBef>
                <a:spcPts val="630"/>
              </a:spcBef>
              <a:spcAft>
                <a:spcPts val="0"/>
              </a:spcAft>
              <a:buSzPts val="1400"/>
              <a:buNone/>
              <a:defRPr/>
            </a:lvl9pPr>
          </a:lstStyle>
          <a:p/>
        </p:txBody>
      </p:sp>
      <p:sp>
        <p:nvSpPr>
          <p:cNvPr id="284" name="Google Shape;284;p86"/>
          <p:cNvSpPr txBox="1"/>
          <p:nvPr>
            <p:ph idx="2" type="body"/>
          </p:nvPr>
        </p:nvSpPr>
        <p:spPr>
          <a:xfrm>
            <a:off x="279401" y="742951"/>
            <a:ext cx="8531225" cy="1990725"/>
          </a:xfrm>
          <a:prstGeom prst="rect">
            <a:avLst/>
          </a:prstGeom>
          <a:noFill/>
          <a:ln>
            <a:noFill/>
          </a:ln>
        </p:spPr>
        <p:txBody>
          <a:bodyPr anchorCtr="0" anchor="t" bIns="41050" lIns="82100" spcFirstLastPara="1" rIns="82100" wrap="square" tIns="41050">
            <a:normAutofit/>
          </a:bodyPr>
          <a:lstStyle>
            <a:lvl1pPr indent="-228600" lvl="0" marL="457200" algn="l">
              <a:spcBef>
                <a:spcPts val="0"/>
              </a:spcBef>
              <a:spcAft>
                <a:spcPts val="0"/>
              </a:spcAft>
              <a:buSzPts val="1800"/>
              <a:buNone/>
              <a:defRPr/>
            </a:lvl1pPr>
            <a:lvl2pPr indent="-342900" lvl="1" marL="914400" algn="l">
              <a:spcBef>
                <a:spcPts val="450"/>
              </a:spcBef>
              <a:spcAft>
                <a:spcPts val="0"/>
              </a:spcAft>
              <a:buSzPts val="1800"/>
              <a:buChar char="•"/>
              <a:defRPr/>
            </a:lvl2pPr>
            <a:lvl3pPr indent="-342900" lvl="2" marL="1371600" algn="l">
              <a:spcBef>
                <a:spcPts val="450"/>
              </a:spcBef>
              <a:spcAft>
                <a:spcPts val="0"/>
              </a:spcAft>
              <a:buSzPts val="1800"/>
              <a:buChar char="•"/>
              <a:defRPr/>
            </a:lvl3pPr>
            <a:lvl4pPr indent="-228600" lvl="3" marL="1828800" algn="l">
              <a:lnSpc>
                <a:spcPct val="95000"/>
              </a:lnSpc>
              <a:spcBef>
                <a:spcPts val="630"/>
              </a:spcBef>
              <a:spcAft>
                <a:spcPts val="0"/>
              </a:spcAft>
              <a:buSzPts val="1400"/>
              <a:buNone/>
              <a:defRPr/>
            </a:lvl4pPr>
            <a:lvl5pPr indent="-228600" lvl="4" marL="2286000" algn="l">
              <a:lnSpc>
                <a:spcPct val="95000"/>
              </a:lnSpc>
              <a:spcBef>
                <a:spcPts val="630"/>
              </a:spcBef>
              <a:spcAft>
                <a:spcPts val="0"/>
              </a:spcAft>
              <a:buSzPts val="1400"/>
              <a:buNone/>
              <a:defRPr/>
            </a:lvl5pPr>
            <a:lvl6pPr indent="-228600" lvl="5" marL="2743200" algn="l">
              <a:lnSpc>
                <a:spcPct val="95000"/>
              </a:lnSpc>
              <a:spcBef>
                <a:spcPts val="630"/>
              </a:spcBef>
              <a:spcAft>
                <a:spcPts val="0"/>
              </a:spcAft>
              <a:buSzPts val="1400"/>
              <a:buNone/>
              <a:defRPr/>
            </a:lvl6pPr>
            <a:lvl7pPr indent="-228600" lvl="6" marL="3200400" algn="l">
              <a:lnSpc>
                <a:spcPct val="95000"/>
              </a:lnSpc>
              <a:spcBef>
                <a:spcPts val="630"/>
              </a:spcBef>
              <a:spcAft>
                <a:spcPts val="0"/>
              </a:spcAft>
              <a:buSzPts val="1400"/>
              <a:buNone/>
              <a:defRPr/>
            </a:lvl7pPr>
            <a:lvl8pPr indent="-228600" lvl="7" marL="3657600" algn="l">
              <a:lnSpc>
                <a:spcPct val="95000"/>
              </a:lnSpc>
              <a:spcBef>
                <a:spcPts val="630"/>
              </a:spcBef>
              <a:spcAft>
                <a:spcPts val="0"/>
              </a:spcAft>
              <a:buSzPts val="1400"/>
              <a:buNone/>
              <a:defRPr/>
            </a:lvl8pPr>
            <a:lvl9pPr indent="-228600" lvl="8" marL="4114800" algn="l">
              <a:lnSpc>
                <a:spcPct val="95000"/>
              </a:lnSpc>
              <a:spcBef>
                <a:spcPts val="630"/>
              </a:spcBef>
              <a:spcAft>
                <a:spcPts val="0"/>
              </a:spcAft>
              <a:buSzPts val="1400"/>
              <a:buNone/>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and Command Example">
  <p:cSld name="Content and Command Example">
    <p:spTree>
      <p:nvGrpSpPr>
        <p:cNvPr id="285" name="Shape 285"/>
        <p:cNvGrpSpPr/>
        <p:nvPr/>
      </p:nvGrpSpPr>
      <p:grpSpPr>
        <a:xfrm>
          <a:off x="0" y="0"/>
          <a:ext cx="0" cy="0"/>
          <a:chOff x="0" y="0"/>
          <a:chExt cx="0" cy="0"/>
        </a:xfrm>
      </p:grpSpPr>
      <p:sp>
        <p:nvSpPr>
          <p:cNvPr id="286" name="Google Shape;286;p87"/>
          <p:cNvSpPr txBox="1"/>
          <p:nvPr>
            <p:ph type="title"/>
          </p:nvPr>
        </p:nvSpPr>
        <p:spPr>
          <a:xfrm>
            <a:off x="279400" y="274035"/>
            <a:ext cx="8521700" cy="411766"/>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0"/>
              </a:spcBef>
              <a:spcAft>
                <a:spcPts val="0"/>
              </a:spcAft>
              <a:buSzPts val="1400"/>
              <a:buNone/>
              <a:defRPr b="1" i="0" sz="2400" u="none" cap="none" strike="noStrike">
                <a:solidFill>
                  <a:srgbClr val="708CA1"/>
                </a:solidFill>
                <a:latin typeface="Arial"/>
                <a:ea typeface="Arial"/>
                <a:cs typeface="Arial"/>
                <a:sym typeface="Arial"/>
              </a:defRPr>
            </a:lvl1pPr>
            <a:lvl2pPr lvl="1" marR="0" rtl="0" algn="l">
              <a:lnSpc>
                <a:spcPct val="90000"/>
              </a:lnSpc>
              <a:spcBef>
                <a:spcPts val="0"/>
              </a:spcBef>
              <a:spcAft>
                <a:spcPts val="0"/>
              </a:spcAft>
              <a:buSzPts val="1400"/>
              <a:buNone/>
              <a:defRPr b="1" i="0" sz="2400" u="none" cap="none" strike="noStrike">
                <a:solidFill>
                  <a:srgbClr val="708CA1"/>
                </a:solidFill>
                <a:latin typeface="Arial"/>
                <a:ea typeface="Arial"/>
                <a:cs typeface="Arial"/>
                <a:sym typeface="Arial"/>
              </a:defRPr>
            </a:lvl2pPr>
            <a:lvl3pPr lvl="2" marR="0" rtl="0" algn="l">
              <a:lnSpc>
                <a:spcPct val="90000"/>
              </a:lnSpc>
              <a:spcBef>
                <a:spcPts val="0"/>
              </a:spcBef>
              <a:spcAft>
                <a:spcPts val="0"/>
              </a:spcAft>
              <a:buSzPts val="1400"/>
              <a:buNone/>
              <a:defRPr b="1" i="0" sz="2400" u="none" cap="none" strike="noStrike">
                <a:solidFill>
                  <a:srgbClr val="708CA1"/>
                </a:solidFill>
                <a:latin typeface="Arial"/>
                <a:ea typeface="Arial"/>
                <a:cs typeface="Arial"/>
                <a:sym typeface="Arial"/>
              </a:defRPr>
            </a:lvl3pPr>
            <a:lvl4pPr lvl="3" marR="0" rtl="0" algn="l">
              <a:lnSpc>
                <a:spcPct val="90000"/>
              </a:lnSpc>
              <a:spcBef>
                <a:spcPts val="0"/>
              </a:spcBef>
              <a:spcAft>
                <a:spcPts val="0"/>
              </a:spcAft>
              <a:buSzPts val="1400"/>
              <a:buNone/>
              <a:defRPr b="1" i="0" sz="2400" u="none" cap="none" strike="noStrike">
                <a:solidFill>
                  <a:srgbClr val="708CA1"/>
                </a:solidFill>
                <a:latin typeface="Arial"/>
                <a:ea typeface="Arial"/>
                <a:cs typeface="Arial"/>
                <a:sym typeface="Arial"/>
              </a:defRPr>
            </a:lvl4pPr>
            <a:lvl5pPr lvl="4" marR="0" rtl="0" algn="l">
              <a:lnSpc>
                <a:spcPct val="90000"/>
              </a:lnSpc>
              <a:spcBef>
                <a:spcPts val="0"/>
              </a:spcBef>
              <a:spcAft>
                <a:spcPts val="0"/>
              </a:spcAft>
              <a:buSzPts val="1400"/>
              <a:buNone/>
              <a:defRPr b="1" i="0" sz="2400" u="none" cap="none" strike="noStrike">
                <a:solidFill>
                  <a:srgbClr val="708CA1"/>
                </a:solidFill>
                <a:latin typeface="Arial"/>
                <a:ea typeface="Arial"/>
                <a:cs typeface="Arial"/>
                <a:sym typeface="Arial"/>
              </a:defRPr>
            </a:lvl5pPr>
            <a:lvl6pPr lvl="5" marR="0" rtl="0" algn="l">
              <a:lnSpc>
                <a:spcPct val="90000"/>
              </a:lnSpc>
              <a:spcBef>
                <a:spcPts val="0"/>
              </a:spcBef>
              <a:spcAft>
                <a:spcPts val="0"/>
              </a:spcAft>
              <a:buSzPts val="1400"/>
              <a:buNone/>
              <a:defRPr b="1" i="0" sz="2400" u="none" cap="none" strike="noStrike">
                <a:solidFill>
                  <a:srgbClr val="708CA1"/>
                </a:solidFill>
                <a:latin typeface="Arial"/>
                <a:ea typeface="Arial"/>
                <a:cs typeface="Arial"/>
                <a:sym typeface="Arial"/>
              </a:defRPr>
            </a:lvl6pPr>
            <a:lvl7pPr lvl="6" marR="0" rtl="0" algn="l">
              <a:lnSpc>
                <a:spcPct val="90000"/>
              </a:lnSpc>
              <a:spcBef>
                <a:spcPts val="0"/>
              </a:spcBef>
              <a:spcAft>
                <a:spcPts val="0"/>
              </a:spcAft>
              <a:buSzPts val="1400"/>
              <a:buNone/>
              <a:defRPr b="1" i="0" sz="2400" u="none" cap="none" strike="noStrike">
                <a:solidFill>
                  <a:srgbClr val="708CA1"/>
                </a:solidFill>
                <a:latin typeface="Arial"/>
                <a:ea typeface="Arial"/>
                <a:cs typeface="Arial"/>
                <a:sym typeface="Arial"/>
              </a:defRPr>
            </a:lvl7pPr>
            <a:lvl8pPr lvl="7" marR="0" rtl="0" algn="l">
              <a:lnSpc>
                <a:spcPct val="90000"/>
              </a:lnSpc>
              <a:spcBef>
                <a:spcPts val="0"/>
              </a:spcBef>
              <a:spcAft>
                <a:spcPts val="0"/>
              </a:spcAft>
              <a:buSzPts val="1400"/>
              <a:buNone/>
              <a:defRPr b="1" i="0" sz="2400" u="none" cap="none" strike="noStrike">
                <a:solidFill>
                  <a:srgbClr val="708CA1"/>
                </a:solidFill>
                <a:latin typeface="Arial"/>
                <a:ea typeface="Arial"/>
                <a:cs typeface="Arial"/>
                <a:sym typeface="Arial"/>
              </a:defRPr>
            </a:lvl8pPr>
            <a:lvl9pPr lvl="8" marR="0" rtl="0" algn="l">
              <a:lnSpc>
                <a:spcPct val="90000"/>
              </a:lnSpc>
              <a:spcBef>
                <a:spcPts val="0"/>
              </a:spcBef>
              <a:spcAft>
                <a:spcPts val="0"/>
              </a:spcAft>
              <a:buSzPts val="1400"/>
              <a:buNone/>
              <a:defRPr b="1" i="0" sz="2400" u="none" cap="none" strike="noStrike">
                <a:solidFill>
                  <a:srgbClr val="708CA1"/>
                </a:solidFill>
                <a:latin typeface="Arial"/>
                <a:ea typeface="Arial"/>
                <a:cs typeface="Arial"/>
                <a:sym typeface="Arial"/>
              </a:defRPr>
            </a:lvl9pPr>
          </a:lstStyle>
          <a:p/>
        </p:txBody>
      </p:sp>
      <p:sp>
        <p:nvSpPr>
          <p:cNvPr id="287" name="Google Shape;287;p87"/>
          <p:cNvSpPr txBox="1"/>
          <p:nvPr>
            <p:ph idx="1" type="body"/>
          </p:nvPr>
        </p:nvSpPr>
        <p:spPr>
          <a:xfrm>
            <a:off x="279400" y="752476"/>
            <a:ext cx="8520354" cy="2000522"/>
          </a:xfrm>
          <a:prstGeom prst="rect">
            <a:avLst/>
          </a:prstGeom>
          <a:noFill/>
          <a:ln>
            <a:noFill/>
          </a:ln>
        </p:spPr>
        <p:txBody>
          <a:bodyPr anchorCtr="0" anchor="t" bIns="41050" lIns="82100" spcFirstLastPara="1" rIns="82100" wrap="square" tIns="41050">
            <a:normAutofit/>
          </a:bodyPr>
          <a:lstStyle>
            <a:lvl1pPr indent="-342900" lvl="0" marL="457200" algn="l">
              <a:spcBef>
                <a:spcPts val="0"/>
              </a:spcBef>
              <a:spcAft>
                <a:spcPts val="0"/>
              </a:spcAft>
              <a:buSzPts val="1800"/>
              <a:buChar char="▪"/>
              <a:defRPr sz="1800"/>
            </a:lvl1pPr>
            <a:lvl2pPr indent="-323850" lvl="1" marL="914400" algn="l">
              <a:spcBef>
                <a:spcPts val="450"/>
              </a:spcBef>
              <a:spcAft>
                <a:spcPts val="0"/>
              </a:spcAft>
              <a:buSzPts val="1500"/>
              <a:buFont typeface="Arial"/>
              <a:buChar char="•"/>
              <a:defRPr sz="1500"/>
            </a:lvl2pPr>
            <a:lvl3pPr indent="-314325" lvl="2" marL="1371600" algn="l">
              <a:spcBef>
                <a:spcPts val="450"/>
              </a:spcBef>
              <a:spcAft>
                <a:spcPts val="0"/>
              </a:spcAft>
              <a:buSzPts val="1350"/>
              <a:buFont typeface="Arial"/>
              <a:buChar char="•"/>
              <a:defRPr sz="1350"/>
            </a:lvl3pPr>
            <a:lvl4pPr indent="-323850" lvl="3" marL="1828800" algn="l">
              <a:lnSpc>
                <a:spcPct val="95000"/>
              </a:lnSpc>
              <a:spcBef>
                <a:spcPts val="525"/>
              </a:spcBef>
              <a:spcAft>
                <a:spcPts val="0"/>
              </a:spcAft>
              <a:buSzPts val="1500"/>
              <a:buFont typeface="Arial"/>
              <a:buChar char="•"/>
              <a:defRPr/>
            </a:lvl4pPr>
            <a:lvl5pPr indent="-323850" lvl="4" marL="2286000" algn="l">
              <a:lnSpc>
                <a:spcPct val="95000"/>
              </a:lnSpc>
              <a:spcBef>
                <a:spcPts val="525"/>
              </a:spcBef>
              <a:spcAft>
                <a:spcPts val="0"/>
              </a:spcAft>
              <a:buSzPts val="1500"/>
              <a:buFont typeface="Arial"/>
              <a:buChar char="•"/>
              <a:defRPr/>
            </a:lvl5pPr>
            <a:lvl6pPr indent="-228600" lvl="5" marL="2743200" algn="l">
              <a:lnSpc>
                <a:spcPct val="95000"/>
              </a:lnSpc>
              <a:spcBef>
                <a:spcPts val="630"/>
              </a:spcBef>
              <a:spcAft>
                <a:spcPts val="0"/>
              </a:spcAft>
              <a:buSzPts val="1400"/>
              <a:buNone/>
              <a:defRPr/>
            </a:lvl6pPr>
            <a:lvl7pPr indent="-228600" lvl="6" marL="3200400" algn="l">
              <a:lnSpc>
                <a:spcPct val="95000"/>
              </a:lnSpc>
              <a:spcBef>
                <a:spcPts val="630"/>
              </a:spcBef>
              <a:spcAft>
                <a:spcPts val="0"/>
              </a:spcAft>
              <a:buSzPts val="1400"/>
              <a:buNone/>
              <a:defRPr/>
            </a:lvl7pPr>
            <a:lvl8pPr indent="-228600" lvl="7" marL="3657600" algn="l">
              <a:lnSpc>
                <a:spcPct val="95000"/>
              </a:lnSpc>
              <a:spcBef>
                <a:spcPts val="630"/>
              </a:spcBef>
              <a:spcAft>
                <a:spcPts val="0"/>
              </a:spcAft>
              <a:buSzPts val="1400"/>
              <a:buNone/>
              <a:defRPr/>
            </a:lvl8pPr>
            <a:lvl9pPr indent="-228600" lvl="8" marL="4114800" algn="l">
              <a:lnSpc>
                <a:spcPct val="95000"/>
              </a:lnSpc>
              <a:spcBef>
                <a:spcPts val="630"/>
              </a:spcBef>
              <a:spcAft>
                <a:spcPts val="0"/>
              </a:spcAft>
              <a:buSzPts val="1400"/>
              <a:buNone/>
              <a:defRPr/>
            </a:lvl9pPr>
          </a:lstStyle>
          <a:p/>
        </p:txBody>
      </p:sp>
      <p:sp>
        <p:nvSpPr>
          <p:cNvPr id="288" name="Google Shape;288;p87"/>
          <p:cNvSpPr txBox="1"/>
          <p:nvPr>
            <p:ph idx="2" type="body"/>
          </p:nvPr>
        </p:nvSpPr>
        <p:spPr>
          <a:xfrm>
            <a:off x="279401" y="2821577"/>
            <a:ext cx="8520113" cy="2083798"/>
          </a:xfrm>
          <a:prstGeom prst="rect">
            <a:avLst/>
          </a:prstGeom>
          <a:noFill/>
          <a:ln cap="flat" cmpd="sng" w="9525">
            <a:solidFill>
              <a:schemeClr val="dk1"/>
            </a:solidFill>
            <a:prstDash val="solid"/>
            <a:round/>
            <a:headEnd len="sm" w="sm" type="none"/>
            <a:tailEnd len="sm" w="sm" type="none"/>
          </a:ln>
        </p:spPr>
        <p:txBody>
          <a:bodyPr anchorCtr="0" anchor="t" bIns="41050" lIns="82100" spcFirstLastPara="1" rIns="82100" wrap="square" tIns="41050">
            <a:noAutofit/>
          </a:bodyPr>
          <a:lstStyle>
            <a:lvl1pPr indent="-228600" lvl="0" marL="457200" algn="l">
              <a:lnSpc>
                <a:spcPct val="100000"/>
              </a:lnSpc>
              <a:spcBef>
                <a:spcPts val="0"/>
              </a:spcBef>
              <a:spcAft>
                <a:spcPts val="0"/>
              </a:spcAft>
              <a:buSzPts val="1200"/>
              <a:buNone/>
              <a:defRPr sz="1200">
                <a:latin typeface="Courier New"/>
                <a:ea typeface="Courier New"/>
                <a:cs typeface="Courier New"/>
                <a:sym typeface="Courier New"/>
              </a:defRPr>
            </a:lvl1pPr>
            <a:lvl2pPr indent="-228600" lvl="1" marL="914400" algn="l">
              <a:spcBef>
                <a:spcPts val="0"/>
              </a:spcBef>
              <a:spcAft>
                <a:spcPts val="0"/>
              </a:spcAft>
              <a:buSzPts val="1500"/>
              <a:buNone/>
              <a:defRPr/>
            </a:lvl2pPr>
            <a:lvl3pPr indent="-228600" lvl="2" marL="1371600" algn="l">
              <a:spcBef>
                <a:spcPts val="450"/>
              </a:spcBef>
              <a:spcAft>
                <a:spcPts val="0"/>
              </a:spcAft>
              <a:buSzPts val="1800"/>
              <a:buNone/>
              <a:defRPr/>
            </a:lvl3pPr>
            <a:lvl4pPr indent="-228600" lvl="3" marL="1828800" algn="l">
              <a:lnSpc>
                <a:spcPct val="95000"/>
              </a:lnSpc>
              <a:spcBef>
                <a:spcPts val="630"/>
              </a:spcBef>
              <a:spcAft>
                <a:spcPts val="0"/>
              </a:spcAft>
              <a:buSzPts val="1400"/>
              <a:buNone/>
              <a:defRPr/>
            </a:lvl4pPr>
            <a:lvl5pPr indent="-228600" lvl="4" marL="2286000" algn="l">
              <a:lnSpc>
                <a:spcPct val="95000"/>
              </a:lnSpc>
              <a:spcBef>
                <a:spcPts val="630"/>
              </a:spcBef>
              <a:spcAft>
                <a:spcPts val="0"/>
              </a:spcAft>
              <a:buSzPts val="1400"/>
              <a:buNone/>
              <a:defRPr/>
            </a:lvl5pPr>
            <a:lvl6pPr indent="-228600" lvl="5" marL="2743200" algn="l">
              <a:lnSpc>
                <a:spcPct val="95000"/>
              </a:lnSpc>
              <a:spcBef>
                <a:spcPts val="630"/>
              </a:spcBef>
              <a:spcAft>
                <a:spcPts val="0"/>
              </a:spcAft>
              <a:buSzPts val="1400"/>
              <a:buNone/>
              <a:defRPr/>
            </a:lvl6pPr>
            <a:lvl7pPr indent="-228600" lvl="6" marL="3200400" algn="l">
              <a:lnSpc>
                <a:spcPct val="95000"/>
              </a:lnSpc>
              <a:spcBef>
                <a:spcPts val="630"/>
              </a:spcBef>
              <a:spcAft>
                <a:spcPts val="0"/>
              </a:spcAft>
              <a:buSzPts val="1400"/>
              <a:buNone/>
              <a:defRPr/>
            </a:lvl7pPr>
            <a:lvl8pPr indent="-228600" lvl="7" marL="3657600" algn="l">
              <a:lnSpc>
                <a:spcPct val="95000"/>
              </a:lnSpc>
              <a:spcBef>
                <a:spcPts val="630"/>
              </a:spcBef>
              <a:spcAft>
                <a:spcPts val="0"/>
              </a:spcAft>
              <a:buSzPts val="1400"/>
              <a:buNone/>
              <a:defRPr/>
            </a:lvl8pPr>
            <a:lvl9pPr indent="-228600" lvl="8" marL="4114800" algn="l">
              <a:lnSpc>
                <a:spcPct val="95000"/>
              </a:lnSpc>
              <a:spcBef>
                <a:spcPts val="630"/>
              </a:spcBef>
              <a:spcAft>
                <a:spcPts val="0"/>
              </a:spcAft>
              <a:buSzPts val="1400"/>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fig Example 2 column">
  <p:cSld name="Config Example 2 column">
    <p:spTree>
      <p:nvGrpSpPr>
        <p:cNvPr id="289" name="Shape 289"/>
        <p:cNvGrpSpPr/>
        <p:nvPr/>
      </p:nvGrpSpPr>
      <p:grpSpPr>
        <a:xfrm>
          <a:off x="0" y="0"/>
          <a:ext cx="0" cy="0"/>
          <a:chOff x="0" y="0"/>
          <a:chExt cx="0" cy="0"/>
        </a:xfrm>
      </p:grpSpPr>
      <p:sp>
        <p:nvSpPr>
          <p:cNvPr id="290" name="Google Shape;290;p88"/>
          <p:cNvSpPr txBox="1"/>
          <p:nvPr>
            <p:ph type="title"/>
          </p:nvPr>
        </p:nvSpPr>
        <p:spPr>
          <a:xfrm>
            <a:off x="268942" y="274035"/>
            <a:ext cx="8532159" cy="411766"/>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0"/>
              </a:spcBef>
              <a:spcAft>
                <a:spcPts val="0"/>
              </a:spcAft>
              <a:buSzPts val="1400"/>
              <a:buNone/>
              <a:defRPr b="1" i="0" sz="2400" u="none" cap="none" strike="noStrike">
                <a:solidFill>
                  <a:srgbClr val="708CA1"/>
                </a:solidFill>
                <a:latin typeface="Arial"/>
                <a:ea typeface="Arial"/>
                <a:cs typeface="Arial"/>
                <a:sym typeface="Arial"/>
              </a:defRPr>
            </a:lvl1pPr>
            <a:lvl2pPr lvl="1" marR="0" rtl="0" algn="l">
              <a:lnSpc>
                <a:spcPct val="90000"/>
              </a:lnSpc>
              <a:spcBef>
                <a:spcPts val="0"/>
              </a:spcBef>
              <a:spcAft>
                <a:spcPts val="0"/>
              </a:spcAft>
              <a:buSzPts val="1400"/>
              <a:buNone/>
              <a:defRPr b="1" i="0" sz="2400" u="none" cap="none" strike="noStrike">
                <a:solidFill>
                  <a:srgbClr val="708CA1"/>
                </a:solidFill>
                <a:latin typeface="Arial"/>
                <a:ea typeface="Arial"/>
                <a:cs typeface="Arial"/>
                <a:sym typeface="Arial"/>
              </a:defRPr>
            </a:lvl2pPr>
            <a:lvl3pPr lvl="2" marR="0" rtl="0" algn="l">
              <a:lnSpc>
                <a:spcPct val="90000"/>
              </a:lnSpc>
              <a:spcBef>
                <a:spcPts val="0"/>
              </a:spcBef>
              <a:spcAft>
                <a:spcPts val="0"/>
              </a:spcAft>
              <a:buSzPts val="1400"/>
              <a:buNone/>
              <a:defRPr b="1" i="0" sz="2400" u="none" cap="none" strike="noStrike">
                <a:solidFill>
                  <a:srgbClr val="708CA1"/>
                </a:solidFill>
                <a:latin typeface="Arial"/>
                <a:ea typeface="Arial"/>
                <a:cs typeface="Arial"/>
                <a:sym typeface="Arial"/>
              </a:defRPr>
            </a:lvl3pPr>
            <a:lvl4pPr lvl="3" marR="0" rtl="0" algn="l">
              <a:lnSpc>
                <a:spcPct val="90000"/>
              </a:lnSpc>
              <a:spcBef>
                <a:spcPts val="0"/>
              </a:spcBef>
              <a:spcAft>
                <a:spcPts val="0"/>
              </a:spcAft>
              <a:buSzPts val="1400"/>
              <a:buNone/>
              <a:defRPr b="1" i="0" sz="2400" u="none" cap="none" strike="noStrike">
                <a:solidFill>
                  <a:srgbClr val="708CA1"/>
                </a:solidFill>
                <a:latin typeface="Arial"/>
                <a:ea typeface="Arial"/>
                <a:cs typeface="Arial"/>
                <a:sym typeface="Arial"/>
              </a:defRPr>
            </a:lvl4pPr>
            <a:lvl5pPr lvl="4" marR="0" rtl="0" algn="l">
              <a:lnSpc>
                <a:spcPct val="90000"/>
              </a:lnSpc>
              <a:spcBef>
                <a:spcPts val="0"/>
              </a:spcBef>
              <a:spcAft>
                <a:spcPts val="0"/>
              </a:spcAft>
              <a:buSzPts val="1400"/>
              <a:buNone/>
              <a:defRPr b="1" i="0" sz="2400" u="none" cap="none" strike="noStrike">
                <a:solidFill>
                  <a:srgbClr val="708CA1"/>
                </a:solidFill>
                <a:latin typeface="Arial"/>
                <a:ea typeface="Arial"/>
                <a:cs typeface="Arial"/>
                <a:sym typeface="Arial"/>
              </a:defRPr>
            </a:lvl5pPr>
            <a:lvl6pPr lvl="5" marR="0" rtl="0" algn="l">
              <a:lnSpc>
                <a:spcPct val="90000"/>
              </a:lnSpc>
              <a:spcBef>
                <a:spcPts val="0"/>
              </a:spcBef>
              <a:spcAft>
                <a:spcPts val="0"/>
              </a:spcAft>
              <a:buSzPts val="1400"/>
              <a:buNone/>
              <a:defRPr b="1" i="0" sz="2400" u="none" cap="none" strike="noStrike">
                <a:solidFill>
                  <a:srgbClr val="708CA1"/>
                </a:solidFill>
                <a:latin typeface="Arial"/>
                <a:ea typeface="Arial"/>
                <a:cs typeface="Arial"/>
                <a:sym typeface="Arial"/>
              </a:defRPr>
            </a:lvl6pPr>
            <a:lvl7pPr lvl="6" marR="0" rtl="0" algn="l">
              <a:lnSpc>
                <a:spcPct val="90000"/>
              </a:lnSpc>
              <a:spcBef>
                <a:spcPts val="0"/>
              </a:spcBef>
              <a:spcAft>
                <a:spcPts val="0"/>
              </a:spcAft>
              <a:buSzPts val="1400"/>
              <a:buNone/>
              <a:defRPr b="1" i="0" sz="2400" u="none" cap="none" strike="noStrike">
                <a:solidFill>
                  <a:srgbClr val="708CA1"/>
                </a:solidFill>
                <a:latin typeface="Arial"/>
                <a:ea typeface="Arial"/>
                <a:cs typeface="Arial"/>
                <a:sym typeface="Arial"/>
              </a:defRPr>
            </a:lvl7pPr>
            <a:lvl8pPr lvl="7" marR="0" rtl="0" algn="l">
              <a:lnSpc>
                <a:spcPct val="90000"/>
              </a:lnSpc>
              <a:spcBef>
                <a:spcPts val="0"/>
              </a:spcBef>
              <a:spcAft>
                <a:spcPts val="0"/>
              </a:spcAft>
              <a:buSzPts val="1400"/>
              <a:buNone/>
              <a:defRPr b="1" i="0" sz="2400" u="none" cap="none" strike="noStrike">
                <a:solidFill>
                  <a:srgbClr val="708CA1"/>
                </a:solidFill>
                <a:latin typeface="Arial"/>
                <a:ea typeface="Arial"/>
                <a:cs typeface="Arial"/>
                <a:sym typeface="Arial"/>
              </a:defRPr>
            </a:lvl8pPr>
            <a:lvl9pPr lvl="8" marR="0" rtl="0" algn="l">
              <a:lnSpc>
                <a:spcPct val="90000"/>
              </a:lnSpc>
              <a:spcBef>
                <a:spcPts val="0"/>
              </a:spcBef>
              <a:spcAft>
                <a:spcPts val="0"/>
              </a:spcAft>
              <a:buSzPts val="1400"/>
              <a:buNone/>
              <a:defRPr b="1" i="0" sz="2400" u="none" cap="none" strike="noStrike">
                <a:solidFill>
                  <a:srgbClr val="708CA1"/>
                </a:solidFill>
                <a:latin typeface="Arial"/>
                <a:ea typeface="Arial"/>
                <a:cs typeface="Arial"/>
                <a:sym typeface="Arial"/>
              </a:defRPr>
            </a:lvl9pPr>
          </a:lstStyle>
          <a:p/>
        </p:txBody>
      </p:sp>
      <p:sp>
        <p:nvSpPr>
          <p:cNvPr id="291" name="Google Shape;291;p88"/>
          <p:cNvSpPr txBox="1"/>
          <p:nvPr>
            <p:ph idx="1" type="body"/>
          </p:nvPr>
        </p:nvSpPr>
        <p:spPr>
          <a:xfrm>
            <a:off x="279400" y="752476"/>
            <a:ext cx="4152751" cy="3105488"/>
          </a:xfrm>
          <a:prstGeom prst="rect">
            <a:avLst/>
          </a:prstGeom>
          <a:noFill/>
          <a:ln>
            <a:noFill/>
          </a:ln>
        </p:spPr>
        <p:txBody>
          <a:bodyPr anchorCtr="0" anchor="t" bIns="41050" lIns="82100" spcFirstLastPara="1" rIns="82100" wrap="square" tIns="41050">
            <a:normAutofit/>
          </a:bodyPr>
          <a:lstStyle>
            <a:lvl1pPr indent="-342900" lvl="0" marL="457200" algn="l">
              <a:spcBef>
                <a:spcPts val="0"/>
              </a:spcBef>
              <a:spcAft>
                <a:spcPts val="0"/>
              </a:spcAft>
              <a:buSzPts val="1800"/>
              <a:buChar char="▪"/>
              <a:defRPr sz="1800"/>
            </a:lvl1pPr>
            <a:lvl2pPr indent="-323850" lvl="1" marL="914400" algn="l">
              <a:spcBef>
                <a:spcPts val="450"/>
              </a:spcBef>
              <a:spcAft>
                <a:spcPts val="0"/>
              </a:spcAft>
              <a:buSzPts val="1500"/>
              <a:buChar char="•"/>
              <a:defRPr sz="1500"/>
            </a:lvl2pPr>
            <a:lvl3pPr indent="-314325" lvl="2" marL="1371600" algn="l">
              <a:spcBef>
                <a:spcPts val="450"/>
              </a:spcBef>
              <a:spcAft>
                <a:spcPts val="0"/>
              </a:spcAft>
              <a:buSzPts val="1350"/>
              <a:buChar char="•"/>
              <a:defRPr sz="1350"/>
            </a:lvl3pPr>
            <a:lvl4pPr indent="-228600" lvl="3" marL="1828800" algn="l">
              <a:lnSpc>
                <a:spcPct val="95000"/>
              </a:lnSpc>
              <a:spcBef>
                <a:spcPts val="473"/>
              </a:spcBef>
              <a:spcAft>
                <a:spcPts val="0"/>
              </a:spcAft>
              <a:buSzPts val="1400"/>
              <a:buNone/>
              <a:defRPr sz="1350"/>
            </a:lvl4pPr>
            <a:lvl5pPr indent="-228600" lvl="4" marL="2286000" algn="l">
              <a:lnSpc>
                <a:spcPct val="95000"/>
              </a:lnSpc>
              <a:spcBef>
                <a:spcPts val="473"/>
              </a:spcBef>
              <a:spcAft>
                <a:spcPts val="0"/>
              </a:spcAft>
              <a:buSzPts val="1400"/>
              <a:buNone/>
              <a:defRPr sz="1350"/>
            </a:lvl5pPr>
            <a:lvl6pPr indent="-228600" lvl="5" marL="2743200" algn="l">
              <a:lnSpc>
                <a:spcPct val="95000"/>
              </a:lnSpc>
              <a:spcBef>
                <a:spcPts val="473"/>
              </a:spcBef>
              <a:spcAft>
                <a:spcPts val="0"/>
              </a:spcAft>
              <a:buSzPts val="1400"/>
              <a:buNone/>
              <a:defRPr sz="1350"/>
            </a:lvl6pPr>
            <a:lvl7pPr indent="-228600" lvl="6" marL="3200400" algn="l">
              <a:lnSpc>
                <a:spcPct val="95000"/>
              </a:lnSpc>
              <a:spcBef>
                <a:spcPts val="473"/>
              </a:spcBef>
              <a:spcAft>
                <a:spcPts val="0"/>
              </a:spcAft>
              <a:buSzPts val="1400"/>
              <a:buNone/>
              <a:defRPr sz="1350"/>
            </a:lvl7pPr>
            <a:lvl8pPr indent="-228600" lvl="7" marL="3657600" algn="l">
              <a:lnSpc>
                <a:spcPct val="95000"/>
              </a:lnSpc>
              <a:spcBef>
                <a:spcPts val="473"/>
              </a:spcBef>
              <a:spcAft>
                <a:spcPts val="0"/>
              </a:spcAft>
              <a:buSzPts val="1400"/>
              <a:buNone/>
              <a:defRPr sz="1350"/>
            </a:lvl8pPr>
            <a:lvl9pPr indent="-228600" lvl="8" marL="4114800" algn="l">
              <a:lnSpc>
                <a:spcPct val="95000"/>
              </a:lnSpc>
              <a:spcBef>
                <a:spcPts val="473"/>
              </a:spcBef>
              <a:spcAft>
                <a:spcPts val="0"/>
              </a:spcAft>
              <a:buSzPts val="1400"/>
              <a:buNone/>
              <a:defRPr sz="1350"/>
            </a:lvl9pPr>
          </a:lstStyle>
          <a:p/>
        </p:txBody>
      </p:sp>
      <p:sp>
        <p:nvSpPr>
          <p:cNvPr id="292" name="Google Shape;292;p88"/>
          <p:cNvSpPr txBox="1"/>
          <p:nvPr>
            <p:ph idx="2" type="body"/>
          </p:nvPr>
        </p:nvSpPr>
        <p:spPr>
          <a:xfrm>
            <a:off x="4659555" y="752476"/>
            <a:ext cx="4152751" cy="3105488"/>
          </a:xfrm>
          <a:prstGeom prst="rect">
            <a:avLst/>
          </a:prstGeom>
          <a:noFill/>
          <a:ln>
            <a:noFill/>
          </a:ln>
        </p:spPr>
        <p:txBody>
          <a:bodyPr anchorCtr="0" anchor="t" bIns="41050" lIns="82100" spcFirstLastPara="1" rIns="82100" wrap="square" tIns="41050">
            <a:normAutofit/>
          </a:bodyPr>
          <a:lstStyle>
            <a:lvl1pPr indent="-342900" lvl="0" marL="457200" algn="l">
              <a:spcBef>
                <a:spcPts val="0"/>
              </a:spcBef>
              <a:spcAft>
                <a:spcPts val="0"/>
              </a:spcAft>
              <a:buSzPts val="1800"/>
              <a:buChar char="▪"/>
              <a:defRPr sz="1800"/>
            </a:lvl1pPr>
            <a:lvl2pPr indent="-323850" lvl="1" marL="914400" algn="l">
              <a:spcBef>
                <a:spcPts val="450"/>
              </a:spcBef>
              <a:spcAft>
                <a:spcPts val="0"/>
              </a:spcAft>
              <a:buSzPts val="1500"/>
              <a:buChar char="•"/>
              <a:defRPr sz="1500"/>
            </a:lvl2pPr>
            <a:lvl3pPr indent="-314325" lvl="2" marL="1371600" algn="l">
              <a:spcBef>
                <a:spcPts val="450"/>
              </a:spcBef>
              <a:spcAft>
                <a:spcPts val="0"/>
              </a:spcAft>
              <a:buSzPts val="1350"/>
              <a:buChar char="•"/>
              <a:defRPr sz="1350"/>
            </a:lvl3pPr>
            <a:lvl4pPr indent="-228600" lvl="3" marL="1828800" algn="l">
              <a:lnSpc>
                <a:spcPct val="95000"/>
              </a:lnSpc>
              <a:spcBef>
                <a:spcPts val="473"/>
              </a:spcBef>
              <a:spcAft>
                <a:spcPts val="0"/>
              </a:spcAft>
              <a:buSzPts val="1400"/>
              <a:buNone/>
              <a:defRPr sz="1350"/>
            </a:lvl4pPr>
            <a:lvl5pPr indent="-228600" lvl="4" marL="2286000" algn="l">
              <a:lnSpc>
                <a:spcPct val="95000"/>
              </a:lnSpc>
              <a:spcBef>
                <a:spcPts val="473"/>
              </a:spcBef>
              <a:spcAft>
                <a:spcPts val="0"/>
              </a:spcAft>
              <a:buSzPts val="1400"/>
              <a:buNone/>
              <a:defRPr sz="1350"/>
            </a:lvl5pPr>
            <a:lvl6pPr indent="-228600" lvl="5" marL="2743200" algn="l">
              <a:lnSpc>
                <a:spcPct val="95000"/>
              </a:lnSpc>
              <a:spcBef>
                <a:spcPts val="473"/>
              </a:spcBef>
              <a:spcAft>
                <a:spcPts val="0"/>
              </a:spcAft>
              <a:buSzPts val="1400"/>
              <a:buNone/>
              <a:defRPr sz="1350"/>
            </a:lvl6pPr>
            <a:lvl7pPr indent="-228600" lvl="6" marL="3200400" algn="l">
              <a:lnSpc>
                <a:spcPct val="95000"/>
              </a:lnSpc>
              <a:spcBef>
                <a:spcPts val="473"/>
              </a:spcBef>
              <a:spcAft>
                <a:spcPts val="0"/>
              </a:spcAft>
              <a:buSzPts val="1400"/>
              <a:buNone/>
              <a:defRPr sz="1350"/>
            </a:lvl7pPr>
            <a:lvl8pPr indent="-228600" lvl="7" marL="3657600" algn="l">
              <a:lnSpc>
                <a:spcPct val="95000"/>
              </a:lnSpc>
              <a:spcBef>
                <a:spcPts val="473"/>
              </a:spcBef>
              <a:spcAft>
                <a:spcPts val="0"/>
              </a:spcAft>
              <a:buSzPts val="1400"/>
              <a:buNone/>
              <a:defRPr sz="1350"/>
            </a:lvl8pPr>
            <a:lvl9pPr indent="-228600" lvl="8" marL="4114800" algn="l">
              <a:lnSpc>
                <a:spcPct val="95000"/>
              </a:lnSpc>
              <a:spcBef>
                <a:spcPts val="473"/>
              </a:spcBef>
              <a:spcAft>
                <a:spcPts val="0"/>
              </a:spcAft>
              <a:buSzPts val="1400"/>
              <a:buNone/>
              <a:defRPr sz="1350"/>
            </a:lvl9pPr>
          </a:lstStyle>
          <a:p/>
        </p:txBody>
      </p:sp>
      <p:sp>
        <p:nvSpPr>
          <p:cNvPr id="293" name="Google Shape;293;p88"/>
          <p:cNvSpPr txBox="1"/>
          <p:nvPr>
            <p:ph idx="3" type="body"/>
          </p:nvPr>
        </p:nvSpPr>
        <p:spPr>
          <a:xfrm>
            <a:off x="279400" y="3940781"/>
            <a:ext cx="8552628" cy="884024"/>
          </a:xfrm>
          <a:prstGeom prst="rect">
            <a:avLst/>
          </a:prstGeom>
          <a:noFill/>
          <a:ln cap="flat" cmpd="sng" w="19050">
            <a:solidFill>
              <a:schemeClr val="dk1"/>
            </a:solidFill>
            <a:prstDash val="solid"/>
            <a:round/>
            <a:headEnd len="sm" w="sm" type="none"/>
            <a:tailEnd len="sm" w="sm" type="none"/>
          </a:ln>
        </p:spPr>
        <p:txBody>
          <a:bodyPr anchorCtr="0" anchor="t" bIns="41050" lIns="82100" spcFirstLastPara="1" rIns="82100" wrap="square" tIns="41050">
            <a:noAutofit/>
          </a:bodyPr>
          <a:lstStyle>
            <a:lvl1pPr indent="-228600" lvl="0" marL="457200" algn="l">
              <a:lnSpc>
                <a:spcPct val="100000"/>
              </a:lnSpc>
              <a:spcBef>
                <a:spcPts val="0"/>
              </a:spcBef>
              <a:spcAft>
                <a:spcPts val="0"/>
              </a:spcAft>
              <a:buSzPts val="1200"/>
              <a:buNone/>
              <a:defRPr sz="1200">
                <a:latin typeface="Courier New"/>
                <a:ea typeface="Courier New"/>
                <a:cs typeface="Courier New"/>
                <a:sym typeface="Courier New"/>
              </a:defRPr>
            </a:lvl1pPr>
            <a:lvl2pPr indent="-228600" lvl="1" marL="914400" algn="l">
              <a:spcBef>
                <a:spcPts val="0"/>
              </a:spcBef>
              <a:spcAft>
                <a:spcPts val="0"/>
              </a:spcAft>
              <a:buSzPts val="1500"/>
              <a:buNone/>
              <a:defRPr sz="1500">
                <a:latin typeface="Courier New"/>
                <a:ea typeface="Courier New"/>
                <a:cs typeface="Courier New"/>
                <a:sym typeface="Courier New"/>
              </a:defRPr>
            </a:lvl2pPr>
            <a:lvl3pPr indent="-228600" lvl="2" marL="1371600" algn="l">
              <a:spcBef>
                <a:spcPts val="450"/>
              </a:spcBef>
              <a:spcAft>
                <a:spcPts val="0"/>
              </a:spcAft>
              <a:buSzPts val="1350"/>
              <a:buNone/>
              <a:defRPr sz="1350">
                <a:latin typeface="Courier New"/>
                <a:ea typeface="Courier New"/>
                <a:cs typeface="Courier New"/>
                <a:sym typeface="Courier New"/>
              </a:defRPr>
            </a:lvl3pPr>
            <a:lvl4pPr indent="-228600" lvl="3" marL="1828800" algn="l">
              <a:lnSpc>
                <a:spcPct val="95000"/>
              </a:lnSpc>
              <a:spcBef>
                <a:spcPts val="473"/>
              </a:spcBef>
              <a:spcAft>
                <a:spcPts val="0"/>
              </a:spcAft>
              <a:buSzPts val="1400"/>
              <a:buNone/>
              <a:defRPr sz="1350"/>
            </a:lvl4pPr>
            <a:lvl5pPr indent="-228600" lvl="4" marL="2286000" algn="l">
              <a:lnSpc>
                <a:spcPct val="95000"/>
              </a:lnSpc>
              <a:spcBef>
                <a:spcPts val="473"/>
              </a:spcBef>
              <a:spcAft>
                <a:spcPts val="0"/>
              </a:spcAft>
              <a:buSzPts val="1400"/>
              <a:buNone/>
              <a:defRPr sz="1350"/>
            </a:lvl5pPr>
            <a:lvl6pPr indent="-228600" lvl="5" marL="2743200" algn="l">
              <a:lnSpc>
                <a:spcPct val="95000"/>
              </a:lnSpc>
              <a:spcBef>
                <a:spcPts val="473"/>
              </a:spcBef>
              <a:spcAft>
                <a:spcPts val="0"/>
              </a:spcAft>
              <a:buSzPts val="1400"/>
              <a:buNone/>
              <a:defRPr sz="1350"/>
            </a:lvl6pPr>
            <a:lvl7pPr indent="-228600" lvl="6" marL="3200400" algn="l">
              <a:lnSpc>
                <a:spcPct val="95000"/>
              </a:lnSpc>
              <a:spcBef>
                <a:spcPts val="473"/>
              </a:spcBef>
              <a:spcAft>
                <a:spcPts val="0"/>
              </a:spcAft>
              <a:buSzPts val="1400"/>
              <a:buNone/>
              <a:defRPr sz="1350"/>
            </a:lvl7pPr>
            <a:lvl8pPr indent="-228600" lvl="7" marL="3657600" algn="l">
              <a:lnSpc>
                <a:spcPct val="95000"/>
              </a:lnSpc>
              <a:spcBef>
                <a:spcPts val="473"/>
              </a:spcBef>
              <a:spcAft>
                <a:spcPts val="0"/>
              </a:spcAft>
              <a:buSzPts val="1400"/>
              <a:buNone/>
              <a:defRPr sz="1350"/>
            </a:lvl8pPr>
            <a:lvl9pPr indent="-228600" lvl="8" marL="4114800" algn="l">
              <a:lnSpc>
                <a:spcPct val="95000"/>
              </a:lnSpc>
              <a:spcBef>
                <a:spcPts val="473"/>
              </a:spcBef>
              <a:spcAft>
                <a:spcPts val="0"/>
              </a:spcAft>
              <a:buSzPts val="1400"/>
              <a:buNone/>
              <a:defRPr sz="1350"/>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utput">
  <p:cSld name="Output">
    <p:spTree>
      <p:nvGrpSpPr>
        <p:cNvPr id="294" name="Shape 294"/>
        <p:cNvGrpSpPr/>
        <p:nvPr/>
      </p:nvGrpSpPr>
      <p:grpSpPr>
        <a:xfrm>
          <a:off x="0" y="0"/>
          <a:ext cx="0" cy="0"/>
          <a:chOff x="0" y="0"/>
          <a:chExt cx="0" cy="0"/>
        </a:xfrm>
      </p:grpSpPr>
      <p:sp>
        <p:nvSpPr>
          <p:cNvPr id="295" name="Google Shape;295;p89"/>
          <p:cNvSpPr txBox="1"/>
          <p:nvPr>
            <p:ph type="title"/>
          </p:nvPr>
        </p:nvSpPr>
        <p:spPr>
          <a:xfrm>
            <a:off x="268942" y="274035"/>
            <a:ext cx="8532159" cy="411766"/>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0"/>
              </a:spcBef>
              <a:spcAft>
                <a:spcPts val="0"/>
              </a:spcAft>
              <a:buSzPts val="1400"/>
              <a:buNone/>
              <a:defRPr b="1" i="0" sz="2400" u="none" cap="none" strike="noStrike">
                <a:solidFill>
                  <a:srgbClr val="708CA1"/>
                </a:solidFill>
                <a:latin typeface="Arial"/>
                <a:ea typeface="Arial"/>
                <a:cs typeface="Arial"/>
                <a:sym typeface="Arial"/>
              </a:defRPr>
            </a:lvl1pPr>
            <a:lvl2pPr lvl="1" marR="0" rtl="0" algn="l">
              <a:lnSpc>
                <a:spcPct val="90000"/>
              </a:lnSpc>
              <a:spcBef>
                <a:spcPts val="0"/>
              </a:spcBef>
              <a:spcAft>
                <a:spcPts val="0"/>
              </a:spcAft>
              <a:buSzPts val="1400"/>
              <a:buNone/>
              <a:defRPr b="1" i="0" sz="2400" u="none" cap="none" strike="noStrike">
                <a:solidFill>
                  <a:srgbClr val="708CA1"/>
                </a:solidFill>
                <a:latin typeface="Arial"/>
                <a:ea typeface="Arial"/>
                <a:cs typeface="Arial"/>
                <a:sym typeface="Arial"/>
              </a:defRPr>
            </a:lvl2pPr>
            <a:lvl3pPr lvl="2" marR="0" rtl="0" algn="l">
              <a:lnSpc>
                <a:spcPct val="90000"/>
              </a:lnSpc>
              <a:spcBef>
                <a:spcPts val="0"/>
              </a:spcBef>
              <a:spcAft>
                <a:spcPts val="0"/>
              </a:spcAft>
              <a:buSzPts val="1400"/>
              <a:buNone/>
              <a:defRPr b="1" i="0" sz="2400" u="none" cap="none" strike="noStrike">
                <a:solidFill>
                  <a:srgbClr val="708CA1"/>
                </a:solidFill>
                <a:latin typeface="Arial"/>
                <a:ea typeface="Arial"/>
                <a:cs typeface="Arial"/>
                <a:sym typeface="Arial"/>
              </a:defRPr>
            </a:lvl3pPr>
            <a:lvl4pPr lvl="3" marR="0" rtl="0" algn="l">
              <a:lnSpc>
                <a:spcPct val="90000"/>
              </a:lnSpc>
              <a:spcBef>
                <a:spcPts val="0"/>
              </a:spcBef>
              <a:spcAft>
                <a:spcPts val="0"/>
              </a:spcAft>
              <a:buSzPts val="1400"/>
              <a:buNone/>
              <a:defRPr b="1" i="0" sz="2400" u="none" cap="none" strike="noStrike">
                <a:solidFill>
                  <a:srgbClr val="708CA1"/>
                </a:solidFill>
                <a:latin typeface="Arial"/>
                <a:ea typeface="Arial"/>
                <a:cs typeface="Arial"/>
                <a:sym typeface="Arial"/>
              </a:defRPr>
            </a:lvl4pPr>
            <a:lvl5pPr lvl="4" marR="0" rtl="0" algn="l">
              <a:lnSpc>
                <a:spcPct val="90000"/>
              </a:lnSpc>
              <a:spcBef>
                <a:spcPts val="0"/>
              </a:spcBef>
              <a:spcAft>
                <a:spcPts val="0"/>
              </a:spcAft>
              <a:buSzPts val="1400"/>
              <a:buNone/>
              <a:defRPr b="1" i="0" sz="2400" u="none" cap="none" strike="noStrike">
                <a:solidFill>
                  <a:srgbClr val="708CA1"/>
                </a:solidFill>
                <a:latin typeface="Arial"/>
                <a:ea typeface="Arial"/>
                <a:cs typeface="Arial"/>
                <a:sym typeface="Arial"/>
              </a:defRPr>
            </a:lvl5pPr>
            <a:lvl6pPr lvl="5" marR="0" rtl="0" algn="l">
              <a:lnSpc>
                <a:spcPct val="90000"/>
              </a:lnSpc>
              <a:spcBef>
                <a:spcPts val="0"/>
              </a:spcBef>
              <a:spcAft>
                <a:spcPts val="0"/>
              </a:spcAft>
              <a:buSzPts val="1400"/>
              <a:buNone/>
              <a:defRPr b="1" i="0" sz="2400" u="none" cap="none" strike="noStrike">
                <a:solidFill>
                  <a:srgbClr val="708CA1"/>
                </a:solidFill>
                <a:latin typeface="Arial"/>
                <a:ea typeface="Arial"/>
                <a:cs typeface="Arial"/>
                <a:sym typeface="Arial"/>
              </a:defRPr>
            </a:lvl6pPr>
            <a:lvl7pPr lvl="6" marR="0" rtl="0" algn="l">
              <a:lnSpc>
                <a:spcPct val="90000"/>
              </a:lnSpc>
              <a:spcBef>
                <a:spcPts val="0"/>
              </a:spcBef>
              <a:spcAft>
                <a:spcPts val="0"/>
              </a:spcAft>
              <a:buSzPts val="1400"/>
              <a:buNone/>
              <a:defRPr b="1" i="0" sz="2400" u="none" cap="none" strike="noStrike">
                <a:solidFill>
                  <a:srgbClr val="708CA1"/>
                </a:solidFill>
                <a:latin typeface="Arial"/>
                <a:ea typeface="Arial"/>
                <a:cs typeface="Arial"/>
                <a:sym typeface="Arial"/>
              </a:defRPr>
            </a:lvl7pPr>
            <a:lvl8pPr lvl="7" marR="0" rtl="0" algn="l">
              <a:lnSpc>
                <a:spcPct val="90000"/>
              </a:lnSpc>
              <a:spcBef>
                <a:spcPts val="0"/>
              </a:spcBef>
              <a:spcAft>
                <a:spcPts val="0"/>
              </a:spcAft>
              <a:buSzPts val="1400"/>
              <a:buNone/>
              <a:defRPr b="1" i="0" sz="2400" u="none" cap="none" strike="noStrike">
                <a:solidFill>
                  <a:srgbClr val="708CA1"/>
                </a:solidFill>
                <a:latin typeface="Arial"/>
                <a:ea typeface="Arial"/>
                <a:cs typeface="Arial"/>
                <a:sym typeface="Arial"/>
              </a:defRPr>
            </a:lvl8pPr>
            <a:lvl9pPr lvl="8" marR="0" rtl="0" algn="l">
              <a:lnSpc>
                <a:spcPct val="90000"/>
              </a:lnSpc>
              <a:spcBef>
                <a:spcPts val="0"/>
              </a:spcBef>
              <a:spcAft>
                <a:spcPts val="0"/>
              </a:spcAft>
              <a:buSzPts val="1400"/>
              <a:buNone/>
              <a:defRPr b="1" i="0" sz="2400" u="none" cap="none" strike="noStrike">
                <a:solidFill>
                  <a:srgbClr val="708CA1"/>
                </a:solidFill>
                <a:latin typeface="Arial"/>
                <a:ea typeface="Arial"/>
                <a:cs typeface="Arial"/>
                <a:sym typeface="Arial"/>
              </a:defRPr>
            </a:lvl9pPr>
          </a:lstStyle>
          <a:p/>
        </p:txBody>
      </p:sp>
      <p:sp>
        <p:nvSpPr>
          <p:cNvPr id="296" name="Google Shape;296;p89"/>
          <p:cNvSpPr txBox="1"/>
          <p:nvPr>
            <p:ph idx="1" type="body"/>
          </p:nvPr>
        </p:nvSpPr>
        <p:spPr>
          <a:xfrm>
            <a:off x="279399" y="752475"/>
            <a:ext cx="8531114" cy="4114800"/>
          </a:xfrm>
          <a:prstGeom prst="rect">
            <a:avLst/>
          </a:prstGeom>
          <a:noFill/>
          <a:ln cap="flat" cmpd="sng" w="19050">
            <a:solidFill>
              <a:schemeClr val="dk1"/>
            </a:solidFill>
            <a:prstDash val="solid"/>
            <a:round/>
            <a:headEnd len="sm" w="sm" type="none"/>
            <a:tailEnd len="sm" w="sm" type="none"/>
          </a:ln>
        </p:spPr>
        <p:txBody>
          <a:bodyPr anchorCtr="0" anchor="t" bIns="41050" lIns="82100" spcFirstLastPara="1" rIns="82100" wrap="square" tIns="41050">
            <a:noAutofit/>
          </a:bodyPr>
          <a:lstStyle>
            <a:lvl1pPr indent="-228600" lvl="0" marL="457200" algn="l">
              <a:lnSpc>
                <a:spcPct val="100000"/>
              </a:lnSpc>
              <a:spcBef>
                <a:spcPts val="0"/>
              </a:spcBef>
              <a:spcAft>
                <a:spcPts val="0"/>
              </a:spcAft>
              <a:buSzPts val="1050"/>
              <a:buFont typeface="Arial"/>
              <a:buNone/>
              <a:defRPr sz="1050">
                <a:latin typeface="Courier New"/>
                <a:ea typeface="Courier New"/>
                <a:cs typeface="Courier New"/>
                <a:sym typeface="Courier New"/>
              </a:defRPr>
            </a:lvl1pPr>
            <a:lvl2pPr indent="-228600" lvl="1" marL="914400" algn="l">
              <a:lnSpc>
                <a:spcPct val="100000"/>
              </a:lnSpc>
              <a:spcBef>
                <a:spcPts val="0"/>
              </a:spcBef>
              <a:spcAft>
                <a:spcPts val="0"/>
              </a:spcAft>
              <a:buSzPts val="1050"/>
              <a:buNone/>
              <a:defRPr sz="1050">
                <a:latin typeface="Courier New"/>
                <a:ea typeface="Courier New"/>
                <a:cs typeface="Courier New"/>
                <a:sym typeface="Courier New"/>
              </a:defRPr>
            </a:lvl2pPr>
            <a:lvl3pPr indent="-228600" lvl="2" marL="1371600" algn="l">
              <a:lnSpc>
                <a:spcPct val="100000"/>
              </a:lnSpc>
              <a:spcBef>
                <a:spcPts val="450"/>
              </a:spcBef>
              <a:spcAft>
                <a:spcPts val="0"/>
              </a:spcAft>
              <a:buSzPts val="1050"/>
              <a:buNone/>
              <a:defRPr sz="1050">
                <a:latin typeface="Courier New"/>
                <a:ea typeface="Courier New"/>
                <a:cs typeface="Courier New"/>
                <a:sym typeface="Courier New"/>
              </a:defRPr>
            </a:lvl3pPr>
            <a:lvl4pPr indent="-228600" lvl="3" marL="1828800" algn="l">
              <a:lnSpc>
                <a:spcPct val="100000"/>
              </a:lnSpc>
              <a:spcBef>
                <a:spcPts val="450"/>
              </a:spcBef>
              <a:spcAft>
                <a:spcPts val="0"/>
              </a:spcAft>
              <a:buSzPts val="1050"/>
              <a:buFont typeface="Arial"/>
              <a:buNone/>
              <a:defRPr sz="1050">
                <a:latin typeface="Courier New"/>
                <a:ea typeface="Courier New"/>
                <a:cs typeface="Courier New"/>
                <a:sym typeface="Courier New"/>
              </a:defRPr>
            </a:lvl4pPr>
            <a:lvl5pPr indent="-228600" lvl="4" marL="2286000" algn="l">
              <a:lnSpc>
                <a:spcPct val="100000"/>
              </a:lnSpc>
              <a:spcBef>
                <a:spcPts val="0"/>
              </a:spcBef>
              <a:spcAft>
                <a:spcPts val="0"/>
              </a:spcAft>
              <a:buSzPts val="1050"/>
              <a:buFont typeface="Arial"/>
              <a:buNone/>
              <a:defRPr sz="1050">
                <a:latin typeface="Courier New"/>
                <a:ea typeface="Courier New"/>
                <a:cs typeface="Courier New"/>
                <a:sym typeface="Courier New"/>
              </a:defRPr>
            </a:lvl5pPr>
            <a:lvl6pPr indent="-228600" lvl="5" marL="2743200" algn="l">
              <a:lnSpc>
                <a:spcPct val="95000"/>
              </a:lnSpc>
              <a:spcBef>
                <a:spcPts val="630"/>
              </a:spcBef>
              <a:spcAft>
                <a:spcPts val="0"/>
              </a:spcAft>
              <a:buSzPts val="1400"/>
              <a:buNone/>
              <a:defRPr/>
            </a:lvl6pPr>
            <a:lvl7pPr indent="-228600" lvl="6" marL="3200400" algn="l">
              <a:lnSpc>
                <a:spcPct val="95000"/>
              </a:lnSpc>
              <a:spcBef>
                <a:spcPts val="630"/>
              </a:spcBef>
              <a:spcAft>
                <a:spcPts val="0"/>
              </a:spcAft>
              <a:buSzPts val="1400"/>
              <a:buNone/>
              <a:defRPr/>
            </a:lvl7pPr>
            <a:lvl8pPr indent="-228600" lvl="7" marL="3657600" algn="l">
              <a:lnSpc>
                <a:spcPct val="95000"/>
              </a:lnSpc>
              <a:spcBef>
                <a:spcPts val="630"/>
              </a:spcBef>
              <a:spcAft>
                <a:spcPts val="0"/>
              </a:spcAft>
              <a:buSzPts val="1400"/>
              <a:buNone/>
              <a:defRPr/>
            </a:lvl8pPr>
            <a:lvl9pPr indent="-228600" lvl="8" marL="4114800" algn="l">
              <a:lnSpc>
                <a:spcPct val="95000"/>
              </a:lnSpc>
              <a:spcBef>
                <a:spcPts val="630"/>
              </a:spcBef>
              <a:spcAft>
                <a:spcPts val="0"/>
              </a:spcAft>
              <a:buSzPts val="14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utput with Text">
  <p:cSld name="Output with Text">
    <p:spTree>
      <p:nvGrpSpPr>
        <p:cNvPr id="297" name="Shape 297"/>
        <p:cNvGrpSpPr/>
        <p:nvPr/>
      </p:nvGrpSpPr>
      <p:grpSpPr>
        <a:xfrm>
          <a:off x="0" y="0"/>
          <a:ext cx="0" cy="0"/>
          <a:chOff x="0" y="0"/>
          <a:chExt cx="0" cy="0"/>
        </a:xfrm>
      </p:grpSpPr>
      <p:sp>
        <p:nvSpPr>
          <p:cNvPr id="298" name="Google Shape;298;p90"/>
          <p:cNvSpPr txBox="1"/>
          <p:nvPr>
            <p:ph type="title"/>
          </p:nvPr>
        </p:nvSpPr>
        <p:spPr>
          <a:xfrm>
            <a:off x="268942" y="274035"/>
            <a:ext cx="8532159" cy="411766"/>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0"/>
              </a:spcBef>
              <a:spcAft>
                <a:spcPts val="0"/>
              </a:spcAft>
              <a:buSzPts val="1400"/>
              <a:buNone/>
              <a:defRPr b="1" i="0" sz="2400" u="none" cap="none" strike="noStrike">
                <a:solidFill>
                  <a:srgbClr val="708CA1"/>
                </a:solidFill>
                <a:latin typeface="Arial"/>
                <a:ea typeface="Arial"/>
                <a:cs typeface="Arial"/>
                <a:sym typeface="Arial"/>
              </a:defRPr>
            </a:lvl1pPr>
            <a:lvl2pPr lvl="1" marR="0" rtl="0" algn="l">
              <a:lnSpc>
                <a:spcPct val="90000"/>
              </a:lnSpc>
              <a:spcBef>
                <a:spcPts val="0"/>
              </a:spcBef>
              <a:spcAft>
                <a:spcPts val="0"/>
              </a:spcAft>
              <a:buSzPts val="1400"/>
              <a:buNone/>
              <a:defRPr b="1" i="0" sz="2400" u="none" cap="none" strike="noStrike">
                <a:solidFill>
                  <a:srgbClr val="708CA1"/>
                </a:solidFill>
                <a:latin typeface="Arial"/>
                <a:ea typeface="Arial"/>
                <a:cs typeface="Arial"/>
                <a:sym typeface="Arial"/>
              </a:defRPr>
            </a:lvl2pPr>
            <a:lvl3pPr lvl="2" marR="0" rtl="0" algn="l">
              <a:lnSpc>
                <a:spcPct val="90000"/>
              </a:lnSpc>
              <a:spcBef>
                <a:spcPts val="0"/>
              </a:spcBef>
              <a:spcAft>
                <a:spcPts val="0"/>
              </a:spcAft>
              <a:buSzPts val="1400"/>
              <a:buNone/>
              <a:defRPr b="1" i="0" sz="2400" u="none" cap="none" strike="noStrike">
                <a:solidFill>
                  <a:srgbClr val="708CA1"/>
                </a:solidFill>
                <a:latin typeface="Arial"/>
                <a:ea typeface="Arial"/>
                <a:cs typeface="Arial"/>
                <a:sym typeface="Arial"/>
              </a:defRPr>
            </a:lvl3pPr>
            <a:lvl4pPr lvl="3" marR="0" rtl="0" algn="l">
              <a:lnSpc>
                <a:spcPct val="90000"/>
              </a:lnSpc>
              <a:spcBef>
                <a:spcPts val="0"/>
              </a:spcBef>
              <a:spcAft>
                <a:spcPts val="0"/>
              </a:spcAft>
              <a:buSzPts val="1400"/>
              <a:buNone/>
              <a:defRPr b="1" i="0" sz="2400" u="none" cap="none" strike="noStrike">
                <a:solidFill>
                  <a:srgbClr val="708CA1"/>
                </a:solidFill>
                <a:latin typeface="Arial"/>
                <a:ea typeface="Arial"/>
                <a:cs typeface="Arial"/>
                <a:sym typeface="Arial"/>
              </a:defRPr>
            </a:lvl4pPr>
            <a:lvl5pPr lvl="4" marR="0" rtl="0" algn="l">
              <a:lnSpc>
                <a:spcPct val="90000"/>
              </a:lnSpc>
              <a:spcBef>
                <a:spcPts val="0"/>
              </a:spcBef>
              <a:spcAft>
                <a:spcPts val="0"/>
              </a:spcAft>
              <a:buSzPts val="1400"/>
              <a:buNone/>
              <a:defRPr b="1" i="0" sz="2400" u="none" cap="none" strike="noStrike">
                <a:solidFill>
                  <a:srgbClr val="708CA1"/>
                </a:solidFill>
                <a:latin typeface="Arial"/>
                <a:ea typeface="Arial"/>
                <a:cs typeface="Arial"/>
                <a:sym typeface="Arial"/>
              </a:defRPr>
            </a:lvl5pPr>
            <a:lvl6pPr lvl="5" marR="0" rtl="0" algn="l">
              <a:lnSpc>
                <a:spcPct val="90000"/>
              </a:lnSpc>
              <a:spcBef>
                <a:spcPts val="0"/>
              </a:spcBef>
              <a:spcAft>
                <a:spcPts val="0"/>
              </a:spcAft>
              <a:buSzPts val="1400"/>
              <a:buNone/>
              <a:defRPr b="1" i="0" sz="2400" u="none" cap="none" strike="noStrike">
                <a:solidFill>
                  <a:srgbClr val="708CA1"/>
                </a:solidFill>
                <a:latin typeface="Arial"/>
                <a:ea typeface="Arial"/>
                <a:cs typeface="Arial"/>
                <a:sym typeface="Arial"/>
              </a:defRPr>
            </a:lvl6pPr>
            <a:lvl7pPr lvl="6" marR="0" rtl="0" algn="l">
              <a:lnSpc>
                <a:spcPct val="90000"/>
              </a:lnSpc>
              <a:spcBef>
                <a:spcPts val="0"/>
              </a:spcBef>
              <a:spcAft>
                <a:spcPts val="0"/>
              </a:spcAft>
              <a:buSzPts val="1400"/>
              <a:buNone/>
              <a:defRPr b="1" i="0" sz="2400" u="none" cap="none" strike="noStrike">
                <a:solidFill>
                  <a:srgbClr val="708CA1"/>
                </a:solidFill>
                <a:latin typeface="Arial"/>
                <a:ea typeface="Arial"/>
                <a:cs typeface="Arial"/>
                <a:sym typeface="Arial"/>
              </a:defRPr>
            </a:lvl7pPr>
            <a:lvl8pPr lvl="7" marR="0" rtl="0" algn="l">
              <a:lnSpc>
                <a:spcPct val="90000"/>
              </a:lnSpc>
              <a:spcBef>
                <a:spcPts val="0"/>
              </a:spcBef>
              <a:spcAft>
                <a:spcPts val="0"/>
              </a:spcAft>
              <a:buSzPts val="1400"/>
              <a:buNone/>
              <a:defRPr b="1" i="0" sz="2400" u="none" cap="none" strike="noStrike">
                <a:solidFill>
                  <a:srgbClr val="708CA1"/>
                </a:solidFill>
                <a:latin typeface="Arial"/>
                <a:ea typeface="Arial"/>
                <a:cs typeface="Arial"/>
                <a:sym typeface="Arial"/>
              </a:defRPr>
            </a:lvl8pPr>
            <a:lvl9pPr lvl="8" marR="0" rtl="0" algn="l">
              <a:lnSpc>
                <a:spcPct val="90000"/>
              </a:lnSpc>
              <a:spcBef>
                <a:spcPts val="0"/>
              </a:spcBef>
              <a:spcAft>
                <a:spcPts val="0"/>
              </a:spcAft>
              <a:buSzPts val="1400"/>
              <a:buNone/>
              <a:defRPr b="1" i="0" sz="2400" u="none" cap="none" strike="noStrike">
                <a:solidFill>
                  <a:srgbClr val="708CA1"/>
                </a:solidFill>
                <a:latin typeface="Arial"/>
                <a:ea typeface="Arial"/>
                <a:cs typeface="Arial"/>
                <a:sym typeface="Arial"/>
              </a:defRPr>
            </a:lvl9pPr>
          </a:lstStyle>
          <a:p/>
        </p:txBody>
      </p:sp>
      <p:sp>
        <p:nvSpPr>
          <p:cNvPr id="299" name="Google Shape;299;p90"/>
          <p:cNvSpPr txBox="1"/>
          <p:nvPr>
            <p:ph idx="1" type="body"/>
          </p:nvPr>
        </p:nvSpPr>
        <p:spPr>
          <a:xfrm>
            <a:off x="279399" y="1500691"/>
            <a:ext cx="8531114" cy="3299909"/>
          </a:xfrm>
          <a:prstGeom prst="rect">
            <a:avLst/>
          </a:prstGeom>
          <a:noFill/>
          <a:ln cap="flat" cmpd="sng" w="19050">
            <a:solidFill>
              <a:schemeClr val="dk1"/>
            </a:solidFill>
            <a:prstDash val="solid"/>
            <a:round/>
            <a:headEnd len="sm" w="sm" type="none"/>
            <a:tailEnd len="sm" w="sm" type="none"/>
          </a:ln>
        </p:spPr>
        <p:txBody>
          <a:bodyPr anchorCtr="0" anchor="t" bIns="41050" lIns="82100" spcFirstLastPara="1" rIns="82100" wrap="square" tIns="41050">
            <a:noAutofit/>
          </a:bodyPr>
          <a:lstStyle>
            <a:lvl1pPr indent="-228600" lvl="0" marL="457200" algn="l">
              <a:lnSpc>
                <a:spcPct val="100000"/>
              </a:lnSpc>
              <a:spcBef>
                <a:spcPts val="0"/>
              </a:spcBef>
              <a:spcAft>
                <a:spcPts val="0"/>
              </a:spcAft>
              <a:buSzPts val="1050"/>
              <a:buFont typeface="Arial"/>
              <a:buNone/>
              <a:defRPr sz="1050">
                <a:latin typeface="Courier New"/>
                <a:ea typeface="Courier New"/>
                <a:cs typeface="Courier New"/>
                <a:sym typeface="Courier New"/>
              </a:defRPr>
            </a:lvl1pPr>
            <a:lvl2pPr indent="-228600" lvl="1" marL="914400" algn="l">
              <a:lnSpc>
                <a:spcPct val="100000"/>
              </a:lnSpc>
              <a:spcBef>
                <a:spcPts val="0"/>
              </a:spcBef>
              <a:spcAft>
                <a:spcPts val="0"/>
              </a:spcAft>
              <a:buSzPts val="1050"/>
              <a:buNone/>
              <a:defRPr sz="1050">
                <a:latin typeface="Courier New"/>
                <a:ea typeface="Courier New"/>
                <a:cs typeface="Courier New"/>
                <a:sym typeface="Courier New"/>
              </a:defRPr>
            </a:lvl2pPr>
            <a:lvl3pPr indent="-228600" lvl="2" marL="1371600" algn="l">
              <a:lnSpc>
                <a:spcPct val="100000"/>
              </a:lnSpc>
              <a:spcBef>
                <a:spcPts val="450"/>
              </a:spcBef>
              <a:spcAft>
                <a:spcPts val="0"/>
              </a:spcAft>
              <a:buSzPts val="1050"/>
              <a:buNone/>
              <a:defRPr sz="1050">
                <a:latin typeface="Courier New"/>
                <a:ea typeface="Courier New"/>
                <a:cs typeface="Courier New"/>
                <a:sym typeface="Courier New"/>
              </a:defRPr>
            </a:lvl3pPr>
            <a:lvl4pPr indent="-228600" lvl="3" marL="1828800" algn="l">
              <a:lnSpc>
                <a:spcPct val="100000"/>
              </a:lnSpc>
              <a:spcBef>
                <a:spcPts val="450"/>
              </a:spcBef>
              <a:spcAft>
                <a:spcPts val="0"/>
              </a:spcAft>
              <a:buSzPts val="1050"/>
              <a:buFont typeface="Arial"/>
              <a:buNone/>
              <a:defRPr sz="1050">
                <a:latin typeface="Courier New"/>
                <a:ea typeface="Courier New"/>
                <a:cs typeface="Courier New"/>
                <a:sym typeface="Courier New"/>
              </a:defRPr>
            </a:lvl4pPr>
            <a:lvl5pPr indent="-228600" lvl="4" marL="2286000" algn="l">
              <a:lnSpc>
                <a:spcPct val="100000"/>
              </a:lnSpc>
              <a:spcBef>
                <a:spcPts val="0"/>
              </a:spcBef>
              <a:spcAft>
                <a:spcPts val="0"/>
              </a:spcAft>
              <a:buSzPts val="1050"/>
              <a:buFont typeface="Arial"/>
              <a:buNone/>
              <a:defRPr sz="1050">
                <a:latin typeface="Courier New"/>
                <a:ea typeface="Courier New"/>
                <a:cs typeface="Courier New"/>
                <a:sym typeface="Courier New"/>
              </a:defRPr>
            </a:lvl5pPr>
            <a:lvl6pPr indent="-228600" lvl="5" marL="2743200" algn="l">
              <a:lnSpc>
                <a:spcPct val="95000"/>
              </a:lnSpc>
              <a:spcBef>
                <a:spcPts val="630"/>
              </a:spcBef>
              <a:spcAft>
                <a:spcPts val="0"/>
              </a:spcAft>
              <a:buSzPts val="1400"/>
              <a:buNone/>
              <a:defRPr/>
            </a:lvl6pPr>
            <a:lvl7pPr indent="-228600" lvl="6" marL="3200400" algn="l">
              <a:lnSpc>
                <a:spcPct val="95000"/>
              </a:lnSpc>
              <a:spcBef>
                <a:spcPts val="630"/>
              </a:spcBef>
              <a:spcAft>
                <a:spcPts val="0"/>
              </a:spcAft>
              <a:buSzPts val="1400"/>
              <a:buNone/>
              <a:defRPr/>
            </a:lvl7pPr>
            <a:lvl8pPr indent="-228600" lvl="7" marL="3657600" algn="l">
              <a:lnSpc>
                <a:spcPct val="95000"/>
              </a:lnSpc>
              <a:spcBef>
                <a:spcPts val="630"/>
              </a:spcBef>
              <a:spcAft>
                <a:spcPts val="0"/>
              </a:spcAft>
              <a:buSzPts val="1400"/>
              <a:buNone/>
              <a:defRPr/>
            </a:lvl8pPr>
            <a:lvl9pPr indent="-228600" lvl="8" marL="4114800" algn="l">
              <a:lnSpc>
                <a:spcPct val="95000"/>
              </a:lnSpc>
              <a:spcBef>
                <a:spcPts val="630"/>
              </a:spcBef>
              <a:spcAft>
                <a:spcPts val="0"/>
              </a:spcAft>
              <a:buSzPts val="1400"/>
              <a:buNone/>
              <a:defRPr/>
            </a:lvl9pPr>
          </a:lstStyle>
          <a:p/>
        </p:txBody>
      </p:sp>
      <p:sp>
        <p:nvSpPr>
          <p:cNvPr id="300" name="Google Shape;300;p90"/>
          <p:cNvSpPr txBox="1"/>
          <p:nvPr>
            <p:ph idx="2" type="body"/>
          </p:nvPr>
        </p:nvSpPr>
        <p:spPr>
          <a:xfrm>
            <a:off x="279401" y="742950"/>
            <a:ext cx="8520113" cy="684610"/>
          </a:xfrm>
          <a:prstGeom prst="rect">
            <a:avLst/>
          </a:prstGeom>
          <a:noFill/>
          <a:ln>
            <a:noFill/>
          </a:ln>
        </p:spPr>
        <p:txBody>
          <a:bodyPr anchorCtr="0" anchor="t" bIns="41050" lIns="82100" spcFirstLastPara="1" rIns="82100" wrap="square" tIns="41050">
            <a:normAutofit/>
          </a:bodyPr>
          <a:lstStyle>
            <a:lvl1pPr indent="-228600" lvl="0" marL="457200" algn="l">
              <a:spcBef>
                <a:spcPts val="0"/>
              </a:spcBef>
              <a:spcAft>
                <a:spcPts val="0"/>
              </a:spcAft>
              <a:buSzPts val="1500"/>
              <a:buNone/>
              <a:defRPr b="0" sz="1500"/>
            </a:lvl1pPr>
            <a:lvl2pPr indent="-342900" lvl="1" marL="914400" algn="l">
              <a:spcBef>
                <a:spcPts val="450"/>
              </a:spcBef>
              <a:spcAft>
                <a:spcPts val="0"/>
              </a:spcAft>
              <a:buSzPts val="1800"/>
              <a:buChar char="•"/>
              <a:defRPr/>
            </a:lvl2pPr>
            <a:lvl3pPr indent="-342900" lvl="2" marL="1371600" algn="l">
              <a:spcBef>
                <a:spcPts val="450"/>
              </a:spcBef>
              <a:spcAft>
                <a:spcPts val="0"/>
              </a:spcAft>
              <a:buSzPts val="1800"/>
              <a:buChar char="•"/>
              <a:defRPr/>
            </a:lvl3pPr>
            <a:lvl4pPr indent="-228600" lvl="3" marL="1828800" algn="l">
              <a:lnSpc>
                <a:spcPct val="95000"/>
              </a:lnSpc>
              <a:spcBef>
                <a:spcPts val="630"/>
              </a:spcBef>
              <a:spcAft>
                <a:spcPts val="0"/>
              </a:spcAft>
              <a:buSzPts val="1400"/>
              <a:buNone/>
              <a:defRPr/>
            </a:lvl4pPr>
            <a:lvl5pPr indent="-228600" lvl="4" marL="2286000" algn="l">
              <a:lnSpc>
                <a:spcPct val="95000"/>
              </a:lnSpc>
              <a:spcBef>
                <a:spcPts val="630"/>
              </a:spcBef>
              <a:spcAft>
                <a:spcPts val="0"/>
              </a:spcAft>
              <a:buSzPts val="1400"/>
              <a:buNone/>
              <a:defRPr/>
            </a:lvl5pPr>
            <a:lvl6pPr indent="-228600" lvl="5" marL="2743200" algn="l">
              <a:lnSpc>
                <a:spcPct val="95000"/>
              </a:lnSpc>
              <a:spcBef>
                <a:spcPts val="630"/>
              </a:spcBef>
              <a:spcAft>
                <a:spcPts val="0"/>
              </a:spcAft>
              <a:buSzPts val="1400"/>
              <a:buNone/>
              <a:defRPr/>
            </a:lvl6pPr>
            <a:lvl7pPr indent="-228600" lvl="6" marL="3200400" algn="l">
              <a:lnSpc>
                <a:spcPct val="95000"/>
              </a:lnSpc>
              <a:spcBef>
                <a:spcPts val="630"/>
              </a:spcBef>
              <a:spcAft>
                <a:spcPts val="0"/>
              </a:spcAft>
              <a:buSzPts val="1400"/>
              <a:buNone/>
              <a:defRPr/>
            </a:lvl7pPr>
            <a:lvl8pPr indent="-228600" lvl="7" marL="3657600" algn="l">
              <a:lnSpc>
                <a:spcPct val="95000"/>
              </a:lnSpc>
              <a:spcBef>
                <a:spcPts val="630"/>
              </a:spcBef>
              <a:spcAft>
                <a:spcPts val="0"/>
              </a:spcAft>
              <a:buSzPts val="1400"/>
              <a:buNone/>
              <a:defRPr/>
            </a:lvl8pPr>
            <a:lvl9pPr indent="-228600" lvl="8" marL="4114800" algn="l">
              <a:lnSpc>
                <a:spcPct val="95000"/>
              </a:lnSpc>
              <a:spcBef>
                <a:spcPts val="63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Segue" showMasterSp="0">
  <p:cSld name="3_Segue">
    <p:bg>
      <p:bgPr>
        <a:solidFill>
          <a:schemeClr val="lt1"/>
        </a:solidFill>
      </p:bgPr>
    </p:bg>
    <p:spTree>
      <p:nvGrpSpPr>
        <p:cNvPr id="54" name="Shape 54"/>
        <p:cNvGrpSpPr/>
        <p:nvPr/>
      </p:nvGrpSpPr>
      <p:grpSpPr>
        <a:xfrm>
          <a:off x="0" y="0"/>
          <a:ext cx="0" cy="0"/>
          <a:chOff x="0" y="0"/>
          <a:chExt cx="0" cy="0"/>
        </a:xfrm>
      </p:grpSpPr>
      <p:sp>
        <p:nvSpPr>
          <p:cNvPr id="55" name="Google Shape;55;p63"/>
          <p:cNvSpPr/>
          <p:nvPr/>
        </p:nvSpPr>
        <p:spPr>
          <a:xfrm>
            <a:off x="0" y="0"/>
            <a:ext cx="9144000" cy="5143499"/>
          </a:xfrm>
          <a:prstGeom prst="rect">
            <a:avLst/>
          </a:prstGeom>
          <a:solidFill>
            <a:srgbClr val="00394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6" name="Google Shape;56;p63"/>
          <p:cNvSpPr txBox="1"/>
          <p:nvPr>
            <p:ph type="ctrTitle"/>
          </p:nvPr>
        </p:nvSpPr>
        <p:spPr>
          <a:xfrm>
            <a:off x="416425" y="915409"/>
            <a:ext cx="7598042" cy="2569946"/>
          </a:xfrm>
          <a:prstGeom prst="rect">
            <a:avLst/>
          </a:prstGeom>
          <a:noFill/>
          <a:ln>
            <a:noFill/>
          </a:ln>
        </p:spPr>
        <p:txBody>
          <a:bodyPr anchorCtr="0" anchor="b" bIns="45700" lIns="91400" spcFirstLastPara="1" rIns="91400" wrap="square" tIns="45700">
            <a:noAutofit/>
          </a:bodyPr>
          <a:lstStyle>
            <a:lvl1pPr lvl="0" algn="l">
              <a:lnSpc>
                <a:spcPct val="90000"/>
              </a:lnSpc>
              <a:spcBef>
                <a:spcPts val="0"/>
              </a:spcBef>
              <a:spcAft>
                <a:spcPts val="0"/>
              </a:spcAft>
              <a:buClr>
                <a:schemeClr val="accent5"/>
              </a:buClr>
              <a:buSzPts val="4600"/>
              <a:buFont typeface="Arial"/>
              <a:buNone/>
              <a:defRPr b="0" i="0" sz="4600">
                <a:solidFill>
                  <a:schemeClr val="accent5"/>
                </a:solidFill>
                <a:latin typeface="Arial"/>
                <a:ea typeface="Arial"/>
                <a:cs typeface="Arial"/>
                <a:sym typeface="Arial"/>
              </a:defRPr>
            </a:lvl1pPr>
            <a:lvl2pPr lvl="1" algn="l">
              <a:lnSpc>
                <a:spcPct val="80000"/>
              </a:lnSpc>
              <a:spcBef>
                <a:spcPts val="0"/>
              </a:spcBef>
              <a:spcAft>
                <a:spcPts val="0"/>
              </a:spcAft>
              <a:buSzPts val="1400"/>
              <a:buNone/>
              <a:defRPr/>
            </a:lvl2pPr>
            <a:lvl3pPr lvl="2" algn="l">
              <a:lnSpc>
                <a:spcPct val="80000"/>
              </a:lnSpc>
              <a:spcBef>
                <a:spcPts val="0"/>
              </a:spcBef>
              <a:spcAft>
                <a:spcPts val="0"/>
              </a:spcAft>
              <a:buSzPts val="1400"/>
              <a:buNone/>
              <a:defRPr/>
            </a:lvl3pPr>
            <a:lvl4pPr lvl="3" algn="l">
              <a:lnSpc>
                <a:spcPct val="80000"/>
              </a:lnSpc>
              <a:spcBef>
                <a:spcPts val="0"/>
              </a:spcBef>
              <a:spcAft>
                <a:spcPts val="0"/>
              </a:spcAft>
              <a:buSzPts val="1400"/>
              <a:buNone/>
              <a:defRPr/>
            </a:lvl4pPr>
            <a:lvl5pPr lvl="4" algn="l">
              <a:lnSpc>
                <a:spcPct val="80000"/>
              </a:lnSpc>
              <a:spcBef>
                <a:spcPts val="0"/>
              </a:spcBef>
              <a:spcAft>
                <a:spcPts val="0"/>
              </a:spcAft>
              <a:buSzPts val="1400"/>
              <a:buNone/>
              <a:defRPr/>
            </a:lvl5pPr>
            <a:lvl6pPr lvl="5" algn="l">
              <a:lnSpc>
                <a:spcPct val="80000"/>
              </a:lnSpc>
              <a:spcBef>
                <a:spcPts val="0"/>
              </a:spcBef>
              <a:spcAft>
                <a:spcPts val="0"/>
              </a:spcAft>
              <a:buSzPts val="1400"/>
              <a:buNone/>
              <a:defRPr/>
            </a:lvl6pPr>
            <a:lvl7pPr lvl="6" algn="l">
              <a:lnSpc>
                <a:spcPct val="80000"/>
              </a:lnSpc>
              <a:spcBef>
                <a:spcPts val="0"/>
              </a:spcBef>
              <a:spcAft>
                <a:spcPts val="0"/>
              </a:spcAft>
              <a:buSzPts val="1400"/>
              <a:buNone/>
              <a:defRPr/>
            </a:lvl7pPr>
            <a:lvl8pPr lvl="7" algn="l">
              <a:lnSpc>
                <a:spcPct val="80000"/>
              </a:lnSpc>
              <a:spcBef>
                <a:spcPts val="0"/>
              </a:spcBef>
              <a:spcAft>
                <a:spcPts val="0"/>
              </a:spcAft>
              <a:buSzPts val="1400"/>
              <a:buNone/>
              <a:defRPr/>
            </a:lvl8pPr>
            <a:lvl9pPr lvl="8" algn="l">
              <a:lnSpc>
                <a:spcPct val="80000"/>
              </a:lnSpc>
              <a:spcBef>
                <a:spcPts val="0"/>
              </a:spcBef>
              <a:spcAft>
                <a:spcPts val="0"/>
              </a:spcAft>
              <a:buSzPts val="1400"/>
              <a:buNone/>
              <a:defRPr/>
            </a:lvl9pPr>
          </a:lstStyle>
          <a:p/>
        </p:txBody>
      </p:sp>
      <p:sp>
        <p:nvSpPr>
          <p:cNvPr id="57" name="Google Shape;57;p63"/>
          <p:cNvSpPr/>
          <p:nvPr/>
        </p:nvSpPr>
        <p:spPr>
          <a:xfrm>
            <a:off x="8515707" y="4742907"/>
            <a:ext cx="218414" cy="154518"/>
          </a:xfrm>
          <a:prstGeom prst="rect">
            <a:avLst/>
          </a:prstGeom>
          <a:noFill/>
          <a:ln>
            <a:noFill/>
          </a:ln>
        </p:spPr>
        <p:txBody>
          <a:bodyPr anchorCtr="0" anchor="b" bIns="30775" lIns="61575" spcFirstLastPara="1" rIns="61575" wrap="square" tIns="30775">
            <a:spAutoFit/>
          </a:bodyPr>
          <a:lstStyle/>
          <a:p>
            <a:pPr indent="0" lvl="0" marL="0" marR="0" rtl="0" algn="r">
              <a:spcBef>
                <a:spcPts val="0"/>
              </a:spcBef>
              <a:spcAft>
                <a:spcPts val="0"/>
              </a:spcAft>
              <a:buNone/>
            </a:pPr>
            <a:fld id="{00000000-1234-1234-1234-123412341234}" type="slidenum">
              <a:rPr lang="en-US" sz="600">
                <a:solidFill>
                  <a:srgbClr val="076D8E"/>
                </a:solidFill>
                <a:latin typeface="Arial"/>
                <a:ea typeface="Arial"/>
                <a:cs typeface="Arial"/>
                <a:sym typeface="Arial"/>
              </a:rPr>
              <a:t>‹#›</a:t>
            </a:fld>
            <a:endParaRPr sz="600">
              <a:solidFill>
                <a:srgbClr val="076D8E"/>
              </a:solidFill>
              <a:latin typeface="Arial"/>
              <a:ea typeface="Arial"/>
              <a:cs typeface="Arial"/>
              <a:sym typeface="Arial"/>
            </a:endParaRPr>
          </a:p>
        </p:txBody>
      </p:sp>
      <p:sp>
        <p:nvSpPr>
          <p:cNvPr id="58" name="Google Shape;58;p63"/>
          <p:cNvSpPr/>
          <p:nvPr/>
        </p:nvSpPr>
        <p:spPr>
          <a:xfrm>
            <a:off x="5867508" y="4741653"/>
            <a:ext cx="2658018" cy="154518"/>
          </a:xfrm>
          <a:prstGeom prst="rect">
            <a:avLst/>
          </a:prstGeom>
          <a:noFill/>
          <a:ln>
            <a:noFill/>
          </a:ln>
        </p:spPr>
        <p:txBody>
          <a:bodyPr anchorCtr="0" anchor="b" bIns="30775" lIns="61575" spcFirstLastPara="1" rIns="61575" wrap="square" tIns="30775">
            <a:spAutoFit/>
          </a:bodyPr>
          <a:lstStyle/>
          <a:p>
            <a:pPr indent="0" lvl="0" marL="0" marR="0" rtl="0" algn="l">
              <a:spcBef>
                <a:spcPts val="0"/>
              </a:spcBef>
              <a:spcAft>
                <a:spcPts val="0"/>
              </a:spcAft>
              <a:buNone/>
            </a:pPr>
            <a:r>
              <a:rPr lang="en-US" sz="600">
                <a:solidFill>
                  <a:srgbClr val="076D8E"/>
                </a:solidFill>
                <a:latin typeface="Arial"/>
                <a:ea typeface="Arial"/>
                <a:cs typeface="Arial"/>
                <a:sym typeface="Arial"/>
              </a:rPr>
              <a:t>© 2016  Cisco and/or its affiliates. All rights reserved.   Cisco Confidential</a:t>
            </a:r>
            <a:endParaRPr/>
          </a:p>
        </p:txBody>
      </p:sp>
      <p:grpSp>
        <p:nvGrpSpPr>
          <p:cNvPr id="59" name="Google Shape;59;p63"/>
          <p:cNvGrpSpPr/>
          <p:nvPr/>
        </p:nvGrpSpPr>
        <p:grpSpPr>
          <a:xfrm>
            <a:off x="508039" y="4715197"/>
            <a:ext cx="340257" cy="180974"/>
            <a:chOff x="310" y="249"/>
            <a:chExt cx="502" cy="267"/>
          </a:xfrm>
        </p:grpSpPr>
        <p:sp>
          <p:nvSpPr>
            <p:cNvPr id="60" name="Google Shape;60;p63"/>
            <p:cNvSpPr/>
            <p:nvPr/>
          </p:nvSpPr>
          <p:spPr>
            <a:xfrm>
              <a:off x="452" y="426"/>
              <a:ext cx="22" cy="88"/>
            </a:xfrm>
            <a:prstGeom prst="rect">
              <a:avLst/>
            </a:prstGeom>
            <a:solidFill>
              <a:srgbClr val="086D8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1" name="Google Shape;61;p63"/>
            <p:cNvSpPr/>
            <p:nvPr/>
          </p:nvSpPr>
          <p:spPr>
            <a:xfrm>
              <a:off x="585" y="425"/>
              <a:ext cx="66" cy="91"/>
            </a:xfrm>
            <a:custGeom>
              <a:rect b="b" l="l" r="r" t="t"/>
              <a:pathLst>
                <a:path extrusionOk="0" h="69" w="51">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solidFill>
              <a:srgbClr val="086D8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2" name="Google Shape;62;p63"/>
            <p:cNvSpPr/>
            <p:nvPr/>
          </p:nvSpPr>
          <p:spPr>
            <a:xfrm>
              <a:off x="355" y="425"/>
              <a:ext cx="67" cy="91"/>
            </a:xfrm>
            <a:custGeom>
              <a:rect b="b" l="l" r="r" t="t"/>
              <a:pathLst>
                <a:path extrusionOk="0" h="69" w="51">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solidFill>
              <a:srgbClr val="086D8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3" name="Google Shape;63;p63"/>
            <p:cNvSpPr/>
            <p:nvPr/>
          </p:nvSpPr>
          <p:spPr>
            <a:xfrm>
              <a:off x="675" y="425"/>
              <a:ext cx="91" cy="91"/>
            </a:xfrm>
            <a:custGeom>
              <a:rect b="b" l="l" r="r" t="t"/>
              <a:pathLst>
                <a:path extrusionOk="0" h="69" w="70">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solidFill>
              <a:srgbClr val="086D8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4" name="Google Shape;64;p63"/>
            <p:cNvSpPr/>
            <p:nvPr/>
          </p:nvSpPr>
          <p:spPr>
            <a:xfrm>
              <a:off x="503" y="425"/>
              <a:ext cx="60" cy="91"/>
            </a:xfrm>
            <a:custGeom>
              <a:rect b="b" l="l" r="r" t="t"/>
              <a:pathLst>
                <a:path extrusionOk="0" h="69" w="46">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solidFill>
              <a:srgbClr val="086D8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5" name="Google Shape;65;p63"/>
            <p:cNvSpPr/>
            <p:nvPr/>
          </p:nvSpPr>
          <p:spPr>
            <a:xfrm>
              <a:off x="310" y="321"/>
              <a:ext cx="22" cy="45"/>
            </a:xfrm>
            <a:custGeom>
              <a:rect b="b" l="l" r="r" t="t"/>
              <a:pathLst>
                <a:path extrusionOk="0" h="34" w="17">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solidFill>
              <a:srgbClr val="086D8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6" name="Google Shape;66;p63"/>
            <p:cNvSpPr/>
            <p:nvPr/>
          </p:nvSpPr>
          <p:spPr>
            <a:xfrm>
              <a:off x="370" y="291"/>
              <a:ext cx="22" cy="75"/>
            </a:xfrm>
            <a:custGeom>
              <a:rect b="b" l="l" r="r" t="t"/>
              <a:pathLst>
                <a:path extrusionOk="0" h="57" w="1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solidFill>
              <a:srgbClr val="086D8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7" name="Google Shape;67;p63"/>
            <p:cNvSpPr/>
            <p:nvPr/>
          </p:nvSpPr>
          <p:spPr>
            <a:xfrm>
              <a:off x="430" y="249"/>
              <a:ext cx="22" cy="139"/>
            </a:xfrm>
            <a:custGeom>
              <a:rect b="b" l="l" r="r" t="t"/>
              <a:pathLst>
                <a:path extrusionOk="0" h="106" w="17">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solidFill>
              <a:srgbClr val="086D8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8" name="Google Shape;68;p63"/>
            <p:cNvSpPr/>
            <p:nvPr/>
          </p:nvSpPr>
          <p:spPr>
            <a:xfrm>
              <a:off x="490" y="291"/>
              <a:ext cx="22" cy="75"/>
            </a:xfrm>
            <a:custGeom>
              <a:rect b="b" l="l" r="r" t="t"/>
              <a:pathLst>
                <a:path extrusionOk="0" h="57" w="1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solidFill>
              <a:srgbClr val="086D8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9" name="Google Shape;69;p63"/>
            <p:cNvSpPr/>
            <p:nvPr/>
          </p:nvSpPr>
          <p:spPr>
            <a:xfrm>
              <a:off x="550" y="321"/>
              <a:ext cx="22" cy="45"/>
            </a:xfrm>
            <a:custGeom>
              <a:rect b="b" l="l" r="r" t="t"/>
              <a:pathLst>
                <a:path extrusionOk="0" h="34" w="17">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solidFill>
              <a:srgbClr val="086D8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0" name="Google Shape;70;p63"/>
            <p:cNvSpPr/>
            <p:nvPr/>
          </p:nvSpPr>
          <p:spPr>
            <a:xfrm>
              <a:off x="610" y="291"/>
              <a:ext cx="22" cy="75"/>
            </a:xfrm>
            <a:custGeom>
              <a:rect b="b" l="l" r="r" t="t"/>
              <a:pathLst>
                <a:path extrusionOk="0" h="57" w="1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solidFill>
              <a:srgbClr val="086D8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1" name="Google Shape;71;p63"/>
            <p:cNvSpPr/>
            <p:nvPr/>
          </p:nvSpPr>
          <p:spPr>
            <a:xfrm>
              <a:off x="670" y="249"/>
              <a:ext cx="22" cy="139"/>
            </a:xfrm>
            <a:custGeom>
              <a:rect b="b" l="l" r="r" t="t"/>
              <a:pathLst>
                <a:path extrusionOk="0" h="106" w="17">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solidFill>
              <a:srgbClr val="086D8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2" name="Google Shape;72;p63"/>
            <p:cNvSpPr/>
            <p:nvPr/>
          </p:nvSpPr>
          <p:spPr>
            <a:xfrm>
              <a:off x="730" y="291"/>
              <a:ext cx="22" cy="75"/>
            </a:xfrm>
            <a:custGeom>
              <a:rect b="b" l="l" r="r" t="t"/>
              <a:pathLst>
                <a:path extrusionOk="0" h="57" w="1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solidFill>
              <a:srgbClr val="086D8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3" name="Google Shape;73;p63"/>
            <p:cNvSpPr/>
            <p:nvPr/>
          </p:nvSpPr>
          <p:spPr>
            <a:xfrm>
              <a:off x="790" y="321"/>
              <a:ext cx="22" cy="45"/>
            </a:xfrm>
            <a:custGeom>
              <a:rect b="b" l="l" r="r" t="t"/>
              <a:pathLst>
                <a:path extrusionOk="0" h="34" w="17">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solidFill>
              <a:srgbClr val="086D8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Tree>
  </p:cSld>
  <p:clrMapOvr>
    <a:masterClrMapping/>
  </p:clrMapOvr>
  <p:transition spd="slow">
    <p:wipe dir="l"/>
  </p:transition>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01" name="Shape 301"/>
        <p:cNvGrpSpPr/>
        <p:nvPr/>
      </p:nvGrpSpPr>
      <p:grpSpPr>
        <a:xfrm>
          <a:off x="0" y="0"/>
          <a:ext cx="0" cy="0"/>
          <a:chOff x="0" y="0"/>
          <a:chExt cx="0" cy="0"/>
        </a:xfrm>
      </p:grpSpPr>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2 column horizontal">
  <p:cSld name="1_2 column horizontal">
    <p:spTree>
      <p:nvGrpSpPr>
        <p:cNvPr id="302" name="Shape 302"/>
        <p:cNvGrpSpPr/>
        <p:nvPr/>
      </p:nvGrpSpPr>
      <p:grpSpPr>
        <a:xfrm>
          <a:off x="0" y="0"/>
          <a:ext cx="0" cy="0"/>
          <a:chOff x="0" y="0"/>
          <a:chExt cx="0" cy="0"/>
        </a:xfrm>
      </p:grpSpPr>
      <p:sp>
        <p:nvSpPr>
          <p:cNvPr id="303" name="Google Shape;303;p92"/>
          <p:cNvSpPr txBox="1"/>
          <p:nvPr>
            <p:ph type="title"/>
          </p:nvPr>
        </p:nvSpPr>
        <p:spPr>
          <a:xfrm>
            <a:off x="279400" y="274034"/>
            <a:ext cx="8521700" cy="465534"/>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SzPts val="1400"/>
              <a:buNone/>
              <a:defRPr b="1" i="0" sz="2400" u="none" cap="none" strike="noStrike">
                <a:solidFill>
                  <a:srgbClr val="708CA1"/>
                </a:solidFill>
                <a:latin typeface="Arial"/>
                <a:ea typeface="Arial"/>
                <a:cs typeface="Arial"/>
                <a:sym typeface="Arial"/>
              </a:defRPr>
            </a:lvl1pPr>
            <a:lvl2pPr lvl="1" marR="0" rtl="0" algn="l">
              <a:lnSpc>
                <a:spcPct val="90000"/>
              </a:lnSpc>
              <a:spcBef>
                <a:spcPts val="0"/>
              </a:spcBef>
              <a:spcAft>
                <a:spcPts val="0"/>
              </a:spcAft>
              <a:buSzPts val="1400"/>
              <a:buNone/>
              <a:defRPr b="1" i="0" sz="2400" u="none" cap="none" strike="noStrike">
                <a:solidFill>
                  <a:srgbClr val="708CA1"/>
                </a:solidFill>
                <a:latin typeface="Arial"/>
                <a:ea typeface="Arial"/>
                <a:cs typeface="Arial"/>
                <a:sym typeface="Arial"/>
              </a:defRPr>
            </a:lvl2pPr>
            <a:lvl3pPr lvl="2" marR="0" rtl="0" algn="l">
              <a:lnSpc>
                <a:spcPct val="90000"/>
              </a:lnSpc>
              <a:spcBef>
                <a:spcPts val="0"/>
              </a:spcBef>
              <a:spcAft>
                <a:spcPts val="0"/>
              </a:spcAft>
              <a:buSzPts val="1400"/>
              <a:buNone/>
              <a:defRPr b="1" i="0" sz="2400" u="none" cap="none" strike="noStrike">
                <a:solidFill>
                  <a:srgbClr val="708CA1"/>
                </a:solidFill>
                <a:latin typeface="Arial"/>
                <a:ea typeface="Arial"/>
                <a:cs typeface="Arial"/>
                <a:sym typeface="Arial"/>
              </a:defRPr>
            </a:lvl3pPr>
            <a:lvl4pPr lvl="3" marR="0" rtl="0" algn="l">
              <a:lnSpc>
                <a:spcPct val="90000"/>
              </a:lnSpc>
              <a:spcBef>
                <a:spcPts val="0"/>
              </a:spcBef>
              <a:spcAft>
                <a:spcPts val="0"/>
              </a:spcAft>
              <a:buSzPts val="1400"/>
              <a:buNone/>
              <a:defRPr b="1" i="0" sz="2400" u="none" cap="none" strike="noStrike">
                <a:solidFill>
                  <a:srgbClr val="708CA1"/>
                </a:solidFill>
                <a:latin typeface="Arial"/>
                <a:ea typeface="Arial"/>
                <a:cs typeface="Arial"/>
                <a:sym typeface="Arial"/>
              </a:defRPr>
            </a:lvl4pPr>
            <a:lvl5pPr lvl="4" marR="0" rtl="0" algn="l">
              <a:lnSpc>
                <a:spcPct val="90000"/>
              </a:lnSpc>
              <a:spcBef>
                <a:spcPts val="0"/>
              </a:spcBef>
              <a:spcAft>
                <a:spcPts val="0"/>
              </a:spcAft>
              <a:buSzPts val="1400"/>
              <a:buNone/>
              <a:defRPr b="1" i="0" sz="2400" u="none" cap="none" strike="noStrike">
                <a:solidFill>
                  <a:srgbClr val="708CA1"/>
                </a:solidFill>
                <a:latin typeface="Arial"/>
                <a:ea typeface="Arial"/>
                <a:cs typeface="Arial"/>
                <a:sym typeface="Arial"/>
              </a:defRPr>
            </a:lvl5pPr>
            <a:lvl6pPr lvl="5" marR="0" rtl="0" algn="l">
              <a:lnSpc>
                <a:spcPct val="90000"/>
              </a:lnSpc>
              <a:spcBef>
                <a:spcPts val="0"/>
              </a:spcBef>
              <a:spcAft>
                <a:spcPts val="0"/>
              </a:spcAft>
              <a:buSzPts val="1400"/>
              <a:buNone/>
              <a:defRPr b="1" i="0" sz="2400" u="none" cap="none" strike="noStrike">
                <a:solidFill>
                  <a:srgbClr val="708CA1"/>
                </a:solidFill>
                <a:latin typeface="Arial"/>
                <a:ea typeface="Arial"/>
                <a:cs typeface="Arial"/>
                <a:sym typeface="Arial"/>
              </a:defRPr>
            </a:lvl6pPr>
            <a:lvl7pPr lvl="6" marR="0" rtl="0" algn="l">
              <a:lnSpc>
                <a:spcPct val="90000"/>
              </a:lnSpc>
              <a:spcBef>
                <a:spcPts val="0"/>
              </a:spcBef>
              <a:spcAft>
                <a:spcPts val="0"/>
              </a:spcAft>
              <a:buSzPts val="1400"/>
              <a:buNone/>
              <a:defRPr b="1" i="0" sz="2400" u="none" cap="none" strike="noStrike">
                <a:solidFill>
                  <a:srgbClr val="708CA1"/>
                </a:solidFill>
                <a:latin typeface="Arial"/>
                <a:ea typeface="Arial"/>
                <a:cs typeface="Arial"/>
                <a:sym typeface="Arial"/>
              </a:defRPr>
            </a:lvl7pPr>
            <a:lvl8pPr lvl="7" marR="0" rtl="0" algn="l">
              <a:lnSpc>
                <a:spcPct val="90000"/>
              </a:lnSpc>
              <a:spcBef>
                <a:spcPts val="0"/>
              </a:spcBef>
              <a:spcAft>
                <a:spcPts val="0"/>
              </a:spcAft>
              <a:buSzPts val="1400"/>
              <a:buNone/>
              <a:defRPr b="1" i="0" sz="2400" u="none" cap="none" strike="noStrike">
                <a:solidFill>
                  <a:srgbClr val="708CA1"/>
                </a:solidFill>
                <a:latin typeface="Arial"/>
                <a:ea typeface="Arial"/>
                <a:cs typeface="Arial"/>
                <a:sym typeface="Arial"/>
              </a:defRPr>
            </a:lvl8pPr>
            <a:lvl9pPr lvl="8" marR="0" rtl="0" algn="l">
              <a:lnSpc>
                <a:spcPct val="90000"/>
              </a:lnSpc>
              <a:spcBef>
                <a:spcPts val="0"/>
              </a:spcBef>
              <a:spcAft>
                <a:spcPts val="0"/>
              </a:spcAft>
              <a:buSzPts val="1400"/>
              <a:buNone/>
              <a:defRPr b="1" i="0" sz="2400" u="none" cap="none" strike="noStrike">
                <a:solidFill>
                  <a:srgbClr val="708CA1"/>
                </a:solidFill>
                <a:latin typeface="Arial"/>
                <a:ea typeface="Arial"/>
                <a:cs typeface="Arial"/>
                <a:sym typeface="Arial"/>
              </a:defRPr>
            </a:lvl9pPr>
          </a:lstStyle>
          <a:p/>
        </p:txBody>
      </p:sp>
      <p:sp>
        <p:nvSpPr>
          <p:cNvPr id="304" name="Google Shape;304;p92"/>
          <p:cNvSpPr txBox="1"/>
          <p:nvPr>
            <p:ph idx="1" type="body"/>
          </p:nvPr>
        </p:nvSpPr>
        <p:spPr>
          <a:xfrm>
            <a:off x="279400" y="864648"/>
            <a:ext cx="8520354" cy="1894691"/>
          </a:xfrm>
          <a:prstGeom prst="rect">
            <a:avLst/>
          </a:prstGeom>
          <a:noFill/>
          <a:ln>
            <a:noFill/>
          </a:ln>
        </p:spPr>
        <p:txBody>
          <a:bodyPr anchorCtr="0" anchor="t" bIns="41050" lIns="82100" spcFirstLastPara="1" rIns="82100" wrap="square" tIns="41050">
            <a:noAutofit/>
          </a:bodyPr>
          <a:lstStyle>
            <a:lvl1pPr indent="-342900" lvl="0" marL="457200" algn="l">
              <a:spcBef>
                <a:spcPts val="0"/>
              </a:spcBef>
              <a:spcAft>
                <a:spcPts val="0"/>
              </a:spcAft>
              <a:buSzPts val="1800"/>
              <a:buChar char="▪"/>
              <a:defRPr sz="1800"/>
            </a:lvl1pPr>
            <a:lvl2pPr indent="-323850" lvl="1" marL="914400" algn="l">
              <a:spcBef>
                <a:spcPts val="450"/>
              </a:spcBef>
              <a:spcAft>
                <a:spcPts val="0"/>
              </a:spcAft>
              <a:buSzPts val="1500"/>
              <a:buFont typeface="Arial"/>
              <a:buChar char="•"/>
              <a:defRPr sz="1500"/>
            </a:lvl2pPr>
            <a:lvl3pPr indent="-314325" lvl="2" marL="1371600" algn="l">
              <a:spcBef>
                <a:spcPts val="450"/>
              </a:spcBef>
              <a:spcAft>
                <a:spcPts val="0"/>
              </a:spcAft>
              <a:buSzPts val="1350"/>
              <a:buFont typeface="Arial"/>
              <a:buChar char="•"/>
              <a:defRPr sz="1350"/>
            </a:lvl3pPr>
            <a:lvl4pPr indent="-323850" lvl="3" marL="1828800" algn="l">
              <a:lnSpc>
                <a:spcPct val="95000"/>
              </a:lnSpc>
              <a:spcBef>
                <a:spcPts val="525"/>
              </a:spcBef>
              <a:spcAft>
                <a:spcPts val="0"/>
              </a:spcAft>
              <a:buSzPts val="1500"/>
              <a:buFont typeface="Arial"/>
              <a:buChar char="•"/>
              <a:defRPr/>
            </a:lvl4pPr>
            <a:lvl5pPr indent="-323850" lvl="4" marL="2286000" algn="l">
              <a:lnSpc>
                <a:spcPct val="95000"/>
              </a:lnSpc>
              <a:spcBef>
                <a:spcPts val="525"/>
              </a:spcBef>
              <a:spcAft>
                <a:spcPts val="0"/>
              </a:spcAft>
              <a:buSzPts val="1500"/>
              <a:buFont typeface="Arial"/>
              <a:buChar char="•"/>
              <a:defRPr/>
            </a:lvl5pPr>
            <a:lvl6pPr indent="-228600" lvl="5" marL="2743200" algn="l">
              <a:lnSpc>
                <a:spcPct val="95000"/>
              </a:lnSpc>
              <a:spcBef>
                <a:spcPts val="630"/>
              </a:spcBef>
              <a:spcAft>
                <a:spcPts val="0"/>
              </a:spcAft>
              <a:buSzPts val="1400"/>
              <a:buNone/>
              <a:defRPr/>
            </a:lvl6pPr>
            <a:lvl7pPr indent="-228600" lvl="6" marL="3200400" algn="l">
              <a:lnSpc>
                <a:spcPct val="95000"/>
              </a:lnSpc>
              <a:spcBef>
                <a:spcPts val="630"/>
              </a:spcBef>
              <a:spcAft>
                <a:spcPts val="0"/>
              </a:spcAft>
              <a:buSzPts val="1400"/>
              <a:buNone/>
              <a:defRPr/>
            </a:lvl7pPr>
            <a:lvl8pPr indent="-228600" lvl="7" marL="3657600" algn="l">
              <a:lnSpc>
                <a:spcPct val="95000"/>
              </a:lnSpc>
              <a:spcBef>
                <a:spcPts val="630"/>
              </a:spcBef>
              <a:spcAft>
                <a:spcPts val="0"/>
              </a:spcAft>
              <a:buSzPts val="1400"/>
              <a:buNone/>
              <a:defRPr/>
            </a:lvl8pPr>
            <a:lvl9pPr indent="-228600" lvl="8" marL="4114800" algn="l">
              <a:lnSpc>
                <a:spcPct val="95000"/>
              </a:lnSpc>
              <a:spcBef>
                <a:spcPts val="630"/>
              </a:spcBef>
              <a:spcAft>
                <a:spcPts val="0"/>
              </a:spcAft>
              <a:buSzPts val="1400"/>
              <a:buNone/>
              <a:defRPr/>
            </a:lvl9pPr>
          </a:lstStyle>
          <a:p/>
        </p:txBody>
      </p:sp>
      <p:sp>
        <p:nvSpPr>
          <p:cNvPr id="305" name="Google Shape;305;p92"/>
          <p:cNvSpPr txBox="1"/>
          <p:nvPr>
            <p:ph idx="2" type="body"/>
          </p:nvPr>
        </p:nvSpPr>
        <p:spPr>
          <a:xfrm>
            <a:off x="279400" y="2923387"/>
            <a:ext cx="8520354" cy="1894691"/>
          </a:xfrm>
          <a:prstGeom prst="rect">
            <a:avLst/>
          </a:prstGeom>
          <a:noFill/>
          <a:ln>
            <a:noFill/>
          </a:ln>
        </p:spPr>
        <p:txBody>
          <a:bodyPr anchorCtr="0" anchor="t" bIns="41050" lIns="82100" spcFirstLastPara="1" rIns="82100" wrap="square" tIns="41050">
            <a:noAutofit/>
          </a:bodyPr>
          <a:lstStyle>
            <a:lvl1pPr indent="-342900" lvl="0" marL="457200" algn="l">
              <a:spcBef>
                <a:spcPts val="0"/>
              </a:spcBef>
              <a:spcAft>
                <a:spcPts val="0"/>
              </a:spcAft>
              <a:buSzPts val="1800"/>
              <a:buChar char="▪"/>
              <a:defRPr sz="1800"/>
            </a:lvl1pPr>
            <a:lvl2pPr indent="-323850" lvl="1" marL="914400" algn="l">
              <a:spcBef>
                <a:spcPts val="450"/>
              </a:spcBef>
              <a:spcAft>
                <a:spcPts val="0"/>
              </a:spcAft>
              <a:buSzPts val="1500"/>
              <a:buFont typeface="Arial"/>
              <a:buChar char="•"/>
              <a:defRPr sz="1500"/>
            </a:lvl2pPr>
            <a:lvl3pPr indent="-314325" lvl="2" marL="1371600" algn="l">
              <a:spcBef>
                <a:spcPts val="450"/>
              </a:spcBef>
              <a:spcAft>
                <a:spcPts val="0"/>
              </a:spcAft>
              <a:buSzPts val="1350"/>
              <a:buFont typeface="Arial"/>
              <a:buChar char="•"/>
              <a:defRPr sz="1350"/>
            </a:lvl3pPr>
            <a:lvl4pPr indent="-323850" lvl="3" marL="1828800" algn="l">
              <a:lnSpc>
                <a:spcPct val="95000"/>
              </a:lnSpc>
              <a:spcBef>
                <a:spcPts val="525"/>
              </a:spcBef>
              <a:spcAft>
                <a:spcPts val="0"/>
              </a:spcAft>
              <a:buSzPts val="1500"/>
              <a:buFont typeface="Arial"/>
              <a:buChar char="•"/>
              <a:defRPr/>
            </a:lvl4pPr>
            <a:lvl5pPr indent="-323850" lvl="4" marL="2286000" algn="l">
              <a:lnSpc>
                <a:spcPct val="95000"/>
              </a:lnSpc>
              <a:spcBef>
                <a:spcPts val="525"/>
              </a:spcBef>
              <a:spcAft>
                <a:spcPts val="0"/>
              </a:spcAft>
              <a:buSzPts val="1500"/>
              <a:buFont typeface="Arial"/>
              <a:buChar char="•"/>
              <a:defRPr/>
            </a:lvl5pPr>
            <a:lvl6pPr indent="-228600" lvl="5" marL="2743200" algn="l">
              <a:lnSpc>
                <a:spcPct val="95000"/>
              </a:lnSpc>
              <a:spcBef>
                <a:spcPts val="630"/>
              </a:spcBef>
              <a:spcAft>
                <a:spcPts val="0"/>
              </a:spcAft>
              <a:buSzPts val="1400"/>
              <a:buNone/>
              <a:defRPr/>
            </a:lvl6pPr>
            <a:lvl7pPr indent="-228600" lvl="6" marL="3200400" algn="l">
              <a:lnSpc>
                <a:spcPct val="95000"/>
              </a:lnSpc>
              <a:spcBef>
                <a:spcPts val="630"/>
              </a:spcBef>
              <a:spcAft>
                <a:spcPts val="0"/>
              </a:spcAft>
              <a:buSzPts val="1400"/>
              <a:buNone/>
              <a:defRPr/>
            </a:lvl7pPr>
            <a:lvl8pPr indent="-228600" lvl="7" marL="3657600" algn="l">
              <a:lnSpc>
                <a:spcPct val="95000"/>
              </a:lnSpc>
              <a:spcBef>
                <a:spcPts val="630"/>
              </a:spcBef>
              <a:spcAft>
                <a:spcPts val="0"/>
              </a:spcAft>
              <a:buSzPts val="1400"/>
              <a:buNone/>
              <a:defRPr/>
            </a:lvl8pPr>
            <a:lvl9pPr indent="-228600" lvl="8" marL="4114800" algn="l">
              <a:lnSpc>
                <a:spcPct val="95000"/>
              </a:lnSpc>
              <a:spcBef>
                <a:spcPts val="630"/>
              </a:spcBef>
              <a:spcAft>
                <a:spcPts val="0"/>
              </a:spcAft>
              <a:buSzPts val="1400"/>
              <a:buNone/>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wo Content">
  <p:cSld name="1_Two Content">
    <p:spTree>
      <p:nvGrpSpPr>
        <p:cNvPr id="306" name="Shape 306"/>
        <p:cNvGrpSpPr/>
        <p:nvPr/>
      </p:nvGrpSpPr>
      <p:grpSpPr>
        <a:xfrm>
          <a:off x="0" y="0"/>
          <a:ext cx="0" cy="0"/>
          <a:chOff x="0" y="0"/>
          <a:chExt cx="0" cy="0"/>
        </a:xfrm>
      </p:grpSpPr>
      <p:sp>
        <p:nvSpPr>
          <p:cNvPr id="307" name="Google Shape;307;p93"/>
          <p:cNvSpPr txBox="1"/>
          <p:nvPr>
            <p:ph type="title"/>
          </p:nvPr>
        </p:nvSpPr>
        <p:spPr>
          <a:xfrm>
            <a:off x="268942" y="274034"/>
            <a:ext cx="8532159" cy="465534"/>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SzPts val="1400"/>
              <a:buNone/>
              <a:defRPr b="1" i="0" sz="2400" u="none" cap="none" strike="noStrike">
                <a:solidFill>
                  <a:srgbClr val="708CA1"/>
                </a:solidFill>
                <a:latin typeface="Arial"/>
                <a:ea typeface="Arial"/>
                <a:cs typeface="Arial"/>
                <a:sym typeface="Arial"/>
              </a:defRPr>
            </a:lvl1pPr>
            <a:lvl2pPr lvl="1" marR="0" rtl="0" algn="l">
              <a:lnSpc>
                <a:spcPct val="90000"/>
              </a:lnSpc>
              <a:spcBef>
                <a:spcPts val="0"/>
              </a:spcBef>
              <a:spcAft>
                <a:spcPts val="0"/>
              </a:spcAft>
              <a:buSzPts val="1400"/>
              <a:buNone/>
              <a:defRPr b="1" i="0" sz="2400" u="none" cap="none" strike="noStrike">
                <a:solidFill>
                  <a:srgbClr val="708CA1"/>
                </a:solidFill>
                <a:latin typeface="Arial"/>
                <a:ea typeface="Arial"/>
                <a:cs typeface="Arial"/>
                <a:sym typeface="Arial"/>
              </a:defRPr>
            </a:lvl2pPr>
            <a:lvl3pPr lvl="2" marR="0" rtl="0" algn="l">
              <a:lnSpc>
                <a:spcPct val="90000"/>
              </a:lnSpc>
              <a:spcBef>
                <a:spcPts val="0"/>
              </a:spcBef>
              <a:spcAft>
                <a:spcPts val="0"/>
              </a:spcAft>
              <a:buSzPts val="1400"/>
              <a:buNone/>
              <a:defRPr b="1" i="0" sz="2400" u="none" cap="none" strike="noStrike">
                <a:solidFill>
                  <a:srgbClr val="708CA1"/>
                </a:solidFill>
                <a:latin typeface="Arial"/>
                <a:ea typeface="Arial"/>
                <a:cs typeface="Arial"/>
                <a:sym typeface="Arial"/>
              </a:defRPr>
            </a:lvl3pPr>
            <a:lvl4pPr lvl="3" marR="0" rtl="0" algn="l">
              <a:lnSpc>
                <a:spcPct val="90000"/>
              </a:lnSpc>
              <a:spcBef>
                <a:spcPts val="0"/>
              </a:spcBef>
              <a:spcAft>
                <a:spcPts val="0"/>
              </a:spcAft>
              <a:buSzPts val="1400"/>
              <a:buNone/>
              <a:defRPr b="1" i="0" sz="2400" u="none" cap="none" strike="noStrike">
                <a:solidFill>
                  <a:srgbClr val="708CA1"/>
                </a:solidFill>
                <a:latin typeface="Arial"/>
                <a:ea typeface="Arial"/>
                <a:cs typeface="Arial"/>
                <a:sym typeface="Arial"/>
              </a:defRPr>
            </a:lvl4pPr>
            <a:lvl5pPr lvl="4" marR="0" rtl="0" algn="l">
              <a:lnSpc>
                <a:spcPct val="90000"/>
              </a:lnSpc>
              <a:spcBef>
                <a:spcPts val="0"/>
              </a:spcBef>
              <a:spcAft>
                <a:spcPts val="0"/>
              </a:spcAft>
              <a:buSzPts val="1400"/>
              <a:buNone/>
              <a:defRPr b="1" i="0" sz="2400" u="none" cap="none" strike="noStrike">
                <a:solidFill>
                  <a:srgbClr val="708CA1"/>
                </a:solidFill>
                <a:latin typeface="Arial"/>
                <a:ea typeface="Arial"/>
                <a:cs typeface="Arial"/>
                <a:sym typeface="Arial"/>
              </a:defRPr>
            </a:lvl5pPr>
            <a:lvl6pPr lvl="5" marR="0" rtl="0" algn="l">
              <a:lnSpc>
                <a:spcPct val="90000"/>
              </a:lnSpc>
              <a:spcBef>
                <a:spcPts val="0"/>
              </a:spcBef>
              <a:spcAft>
                <a:spcPts val="0"/>
              </a:spcAft>
              <a:buSzPts val="1400"/>
              <a:buNone/>
              <a:defRPr b="1" i="0" sz="2400" u="none" cap="none" strike="noStrike">
                <a:solidFill>
                  <a:srgbClr val="708CA1"/>
                </a:solidFill>
                <a:latin typeface="Arial"/>
                <a:ea typeface="Arial"/>
                <a:cs typeface="Arial"/>
                <a:sym typeface="Arial"/>
              </a:defRPr>
            </a:lvl6pPr>
            <a:lvl7pPr lvl="6" marR="0" rtl="0" algn="l">
              <a:lnSpc>
                <a:spcPct val="90000"/>
              </a:lnSpc>
              <a:spcBef>
                <a:spcPts val="0"/>
              </a:spcBef>
              <a:spcAft>
                <a:spcPts val="0"/>
              </a:spcAft>
              <a:buSzPts val="1400"/>
              <a:buNone/>
              <a:defRPr b="1" i="0" sz="2400" u="none" cap="none" strike="noStrike">
                <a:solidFill>
                  <a:srgbClr val="708CA1"/>
                </a:solidFill>
                <a:latin typeface="Arial"/>
                <a:ea typeface="Arial"/>
                <a:cs typeface="Arial"/>
                <a:sym typeface="Arial"/>
              </a:defRPr>
            </a:lvl7pPr>
            <a:lvl8pPr lvl="7" marR="0" rtl="0" algn="l">
              <a:lnSpc>
                <a:spcPct val="90000"/>
              </a:lnSpc>
              <a:spcBef>
                <a:spcPts val="0"/>
              </a:spcBef>
              <a:spcAft>
                <a:spcPts val="0"/>
              </a:spcAft>
              <a:buSzPts val="1400"/>
              <a:buNone/>
              <a:defRPr b="1" i="0" sz="2400" u="none" cap="none" strike="noStrike">
                <a:solidFill>
                  <a:srgbClr val="708CA1"/>
                </a:solidFill>
                <a:latin typeface="Arial"/>
                <a:ea typeface="Arial"/>
                <a:cs typeface="Arial"/>
                <a:sym typeface="Arial"/>
              </a:defRPr>
            </a:lvl8pPr>
            <a:lvl9pPr lvl="8" marR="0" rtl="0" algn="l">
              <a:lnSpc>
                <a:spcPct val="90000"/>
              </a:lnSpc>
              <a:spcBef>
                <a:spcPts val="0"/>
              </a:spcBef>
              <a:spcAft>
                <a:spcPts val="0"/>
              </a:spcAft>
              <a:buSzPts val="1400"/>
              <a:buNone/>
              <a:defRPr b="1" i="0" sz="2400" u="none" cap="none" strike="noStrike">
                <a:solidFill>
                  <a:srgbClr val="708CA1"/>
                </a:solidFill>
                <a:latin typeface="Arial"/>
                <a:ea typeface="Arial"/>
                <a:cs typeface="Arial"/>
                <a:sym typeface="Arial"/>
              </a:defRPr>
            </a:lvl9pPr>
          </a:lstStyle>
          <a:p/>
        </p:txBody>
      </p:sp>
      <p:sp>
        <p:nvSpPr>
          <p:cNvPr id="308" name="Google Shape;308;p93"/>
          <p:cNvSpPr txBox="1"/>
          <p:nvPr>
            <p:ph idx="1" type="body"/>
          </p:nvPr>
        </p:nvSpPr>
        <p:spPr>
          <a:xfrm>
            <a:off x="279401" y="842211"/>
            <a:ext cx="4066688" cy="3893844"/>
          </a:xfrm>
          <a:prstGeom prst="rect">
            <a:avLst/>
          </a:prstGeom>
          <a:noFill/>
          <a:ln>
            <a:noFill/>
          </a:ln>
        </p:spPr>
        <p:txBody>
          <a:bodyPr anchorCtr="0" anchor="t" bIns="41050" lIns="82100" spcFirstLastPara="1" rIns="82100" wrap="square" tIns="41050">
            <a:noAutofit/>
          </a:bodyPr>
          <a:lstStyle>
            <a:lvl1pPr indent="-342900" lvl="0" marL="457200" algn="l">
              <a:spcBef>
                <a:spcPts val="0"/>
              </a:spcBef>
              <a:spcAft>
                <a:spcPts val="0"/>
              </a:spcAft>
              <a:buSzPts val="1800"/>
              <a:buChar char="▪"/>
              <a:defRPr sz="1800"/>
            </a:lvl1pPr>
            <a:lvl2pPr indent="-323850" lvl="1" marL="914400" algn="l">
              <a:spcBef>
                <a:spcPts val="450"/>
              </a:spcBef>
              <a:spcAft>
                <a:spcPts val="0"/>
              </a:spcAft>
              <a:buSzPts val="1500"/>
              <a:buFont typeface="Arial"/>
              <a:buChar char="•"/>
              <a:defRPr sz="1500"/>
            </a:lvl2pPr>
            <a:lvl3pPr indent="-314325" lvl="2" marL="1371600" algn="l">
              <a:spcBef>
                <a:spcPts val="450"/>
              </a:spcBef>
              <a:spcAft>
                <a:spcPts val="0"/>
              </a:spcAft>
              <a:buSzPts val="1350"/>
              <a:buFont typeface="Arial"/>
              <a:buChar char="•"/>
              <a:defRPr sz="1350"/>
            </a:lvl3pPr>
            <a:lvl4pPr indent="-323850" lvl="3" marL="1828800" algn="l">
              <a:lnSpc>
                <a:spcPct val="95000"/>
              </a:lnSpc>
              <a:spcBef>
                <a:spcPts val="525"/>
              </a:spcBef>
              <a:spcAft>
                <a:spcPts val="0"/>
              </a:spcAft>
              <a:buSzPts val="1500"/>
              <a:buFont typeface="Arial"/>
              <a:buChar char="•"/>
              <a:defRPr/>
            </a:lvl4pPr>
            <a:lvl5pPr indent="-323850" lvl="4" marL="2286000" algn="l">
              <a:lnSpc>
                <a:spcPct val="95000"/>
              </a:lnSpc>
              <a:spcBef>
                <a:spcPts val="525"/>
              </a:spcBef>
              <a:spcAft>
                <a:spcPts val="0"/>
              </a:spcAft>
              <a:buSzPts val="1500"/>
              <a:buFont typeface="Arial"/>
              <a:buChar char="•"/>
              <a:defRPr/>
            </a:lvl5pPr>
            <a:lvl6pPr indent="-228600" lvl="5" marL="2743200" algn="l">
              <a:lnSpc>
                <a:spcPct val="95000"/>
              </a:lnSpc>
              <a:spcBef>
                <a:spcPts val="630"/>
              </a:spcBef>
              <a:spcAft>
                <a:spcPts val="0"/>
              </a:spcAft>
              <a:buSzPts val="1400"/>
              <a:buNone/>
              <a:defRPr/>
            </a:lvl6pPr>
            <a:lvl7pPr indent="-228600" lvl="6" marL="3200400" algn="l">
              <a:lnSpc>
                <a:spcPct val="95000"/>
              </a:lnSpc>
              <a:spcBef>
                <a:spcPts val="630"/>
              </a:spcBef>
              <a:spcAft>
                <a:spcPts val="0"/>
              </a:spcAft>
              <a:buSzPts val="1400"/>
              <a:buNone/>
              <a:defRPr/>
            </a:lvl7pPr>
            <a:lvl8pPr indent="-228600" lvl="7" marL="3657600" algn="l">
              <a:lnSpc>
                <a:spcPct val="95000"/>
              </a:lnSpc>
              <a:spcBef>
                <a:spcPts val="630"/>
              </a:spcBef>
              <a:spcAft>
                <a:spcPts val="0"/>
              </a:spcAft>
              <a:buSzPts val="1400"/>
              <a:buNone/>
              <a:defRPr/>
            </a:lvl8pPr>
            <a:lvl9pPr indent="-228600" lvl="8" marL="4114800" algn="l">
              <a:lnSpc>
                <a:spcPct val="95000"/>
              </a:lnSpc>
              <a:spcBef>
                <a:spcPts val="630"/>
              </a:spcBef>
              <a:spcAft>
                <a:spcPts val="0"/>
              </a:spcAft>
              <a:buSzPts val="1400"/>
              <a:buNone/>
              <a:defRPr/>
            </a:lvl9pPr>
          </a:lstStyle>
          <a:p/>
        </p:txBody>
      </p:sp>
      <p:sp>
        <p:nvSpPr>
          <p:cNvPr id="309" name="Google Shape;309;p93"/>
          <p:cNvSpPr txBox="1"/>
          <p:nvPr>
            <p:ph idx="2" type="body"/>
          </p:nvPr>
        </p:nvSpPr>
        <p:spPr>
          <a:xfrm>
            <a:off x="4702589" y="842211"/>
            <a:ext cx="4066688" cy="3893844"/>
          </a:xfrm>
          <a:prstGeom prst="rect">
            <a:avLst/>
          </a:prstGeom>
          <a:noFill/>
          <a:ln>
            <a:noFill/>
          </a:ln>
        </p:spPr>
        <p:txBody>
          <a:bodyPr anchorCtr="0" anchor="t" bIns="41050" lIns="82100" spcFirstLastPara="1" rIns="82100" wrap="square" tIns="41050">
            <a:noAutofit/>
          </a:bodyPr>
          <a:lstStyle>
            <a:lvl1pPr indent="-342900" lvl="0" marL="457200" algn="l">
              <a:spcBef>
                <a:spcPts val="0"/>
              </a:spcBef>
              <a:spcAft>
                <a:spcPts val="0"/>
              </a:spcAft>
              <a:buSzPts val="1800"/>
              <a:buChar char="▪"/>
              <a:defRPr sz="1800"/>
            </a:lvl1pPr>
            <a:lvl2pPr indent="-323850" lvl="1" marL="914400" algn="l">
              <a:spcBef>
                <a:spcPts val="450"/>
              </a:spcBef>
              <a:spcAft>
                <a:spcPts val="0"/>
              </a:spcAft>
              <a:buSzPts val="1500"/>
              <a:buFont typeface="Arial"/>
              <a:buChar char="•"/>
              <a:defRPr sz="1500"/>
            </a:lvl2pPr>
            <a:lvl3pPr indent="-314325" lvl="2" marL="1371600" algn="l">
              <a:spcBef>
                <a:spcPts val="450"/>
              </a:spcBef>
              <a:spcAft>
                <a:spcPts val="0"/>
              </a:spcAft>
              <a:buSzPts val="1350"/>
              <a:buFont typeface="Arial"/>
              <a:buChar char="•"/>
              <a:defRPr sz="1350"/>
            </a:lvl3pPr>
            <a:lvl4pPr indent="-323850" lvl="3" marL="1828800" algn="l">
              <a:lnSpc>
                <a:spcPct val="95000"/>
              </a:lnSpc>
              <a:spcBef>
                <a:spcPts val="525"/>
              </a:spcBef>
              <a:spcAft>
                <a:spcPts val="0"/>
              </a:spcAft>
              <a:buSzPts val="1500"/>
              <a:buFont typeface="Arial"/>
              <a:buChar char="•"/>
              <a:defRPr/>
            </a:lvl4pPr>
            <a:lvl5pPr indent="-323850" lvl="4" marL="2286000" algn="l">
              <a:lnSpc>
                <a:spcPct val="95000"/>
              </a:lnSpc>
              <a:spcBef>
                <a:spcPts val="525"/>
              </a:spcBef>
              <a:spcAft>
                <a:spcPts val="0"/>
              </a:spcAft>
              <a:buSzPts val="1500"/>
              <a:buFont typeface="Arial"/>
              <a:buChar char="•"/>
              <a:defRPr/>
            </a:lvl5pPr>
            <a:lvl6pPr indent="-228600" lvl="5" marL="2743200" algn="l">
              <a:lnSpc>
                <a:spcPct val="95000"/>
              </a:lnSpc>
              <a:spcBef>
                <a:spcPts val="630"/>
              </a:spcBef>
              <a:spcAft>
                <a:spcPts val="0"/>
              </a:spcAft>
              <a:buSzPts val="1400"/>
              <a:buNone/>
              <a:defRPr/>
            </a:lvl6pPr>
            <a:lvl7pPr indent="-228600" lvl="6" marL="3200400" algn="l">
              <a:lnSpc>
                <a:spcPct val="95000"/>
              </a:lnSpc>
              <a:spcBef>
                <a:spcPts val="630"/>
              </a:spcBef>
              <a:spcAft>
                <a:spcPts val="0"/>
              </a:spcAft>
              <a:buSzPts val="1400"/>
              <a:buNone/>
              <a:defRPr/>
            </a:lvl7pPr>
            <a:lvl8pPr indent="-228600" lvl="7" marL="3657600" algn="l">
              <a:lnSpc>
                <a:spcPct val="95000"/>
              </a:lnSpc>
              <a:spcBef>
                <a:spcPts val="630"/>
              </a:spcBef>
              <a:spcAft>
                <a:spcPts val="0"/>
              </a:spcAft>
              <a:buSzPts val="1400"/>
              <a:buNone/>
              <a:defRPr/>
            </a:lvl8pPr>
            <a:lvl9pPr indent="-228600" lvl="8" marL="4114800" algn="l">
              <a:lnSpc>
                <a:spcPct val="95000"/>
              </a:lnSpc>
              <a:spcBef>
                <a:spcPts val="630"/>
              </a:spcBef>
              <a:spcAft>
                <a:spcPts val="0"/>
              </a:spcAft>
              <a:buSzPts val="1400"/>
              <a:buNone/>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onfig Example">
  <p:cSld name="1_Config Example">
    <p:spTree>
      <p:nvGrpSpPr>
        <p:cNvPr id="310" name="Shape 310"/>
        <p:cNvGrpSpPr/>
        <p:nvPr/>
      </p:nvGrpSpPr>
      <p:grpSpPr>
        <a:xfrm>
          <a:off x="0" y="0"/>
          <a:ext cx="0" cy="0"/>
          <a:chOff x="0" y="0"/>
          <a:chExt cx="0" cy="0"/>
        </a:xfrm>
      </p:grpSpPr>
      <p:sp>
        <p:nvSpPr>
          <p:cNvPr id="311" name="Google Shape;311;p94"/>
          <p:cNvSpPr txBox="1"/>
          <p:nvPr>
            <p:ph type="title"/>
          </p:nvPr>
        </p:nvSpPr>
        <p:spPr>
          <a:xfrm>
            <a:off x="268942" y="274034"/>
            <a:ext cx="8532159" cy="465534"/>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SzPts val="1400"/>
              <a:buNone/>
              <a:defRPr b="1" i="0" sz="2400" u="none" cap="none" strike="noStrike">
                <a:solidFill>
                  <a:srgbClr val="708CA1"/>
                </a:solidFill>
                <a:latin typeface="Arial"/>
                <a:ea typeface="Arial"/>
                <a:cs typeface="Arial"/>
                <a:sym typeface="Arial"/>
              </a:defRPr>
            </a:lvl1pPr>
            <a:lvl2pPr lvl="1" marR="0" rtl="0" algn="l">
              <a:lnSpc>
                <a:spcPct val="90000"/>
              </a:lnSpc>
              <a:spcBef>
                <a:spcPts val="0"/>
              </a:spcBef>
              <a:spcAft>
                <a:spcPts val="0"/>
              </a:spcAft>
              <a:buSzPts val="1400"/>
              <a:buNone/>
              <a:defRPr b="1" i="0" sz="2400" u="none" cap="none" strike="noStrike">
                <a:solidFill>
                  <a:srgbClr val="708CA1"/>
                </a:solidFill>
                <a:latin typeface="Arial"/>
                <a:ea typeface="Arial"/>
                <a:cs typeface="Arial"/>
                <a:sym typeface="Arial"/>
              </a:defRPr>
            </a:lvl2pPr>
            <a:lvl3pPr lvl="2" marR="0" rtl="0" algn="l">
              <a:lnSpc>
                <a:spcPct val="90000"/>
              </a:lnSpc>
              <a:spcBef>
                <a:spcPts val="0"/>
              </a:spcBef>
              <a:spcAft>
                <a:spcPts val="0"/>
              </a:spcAft>
              <a:buSzPts val="1400"/>
              <a:buNone/>
              <a:defRPr b="1" i="0" sz="2400" u="none" cap="none" strike="noStrike">
                <a:solidFill>
                  <a:srgbClr val="708CA1"/>
                </a:solidFill>
                <a:latin typeface="Arial"/>
                <a:ea typeface="Arial"/>
                <a:cs typeface="Arial"/>
                <a:sym typeface="Arial"/>
              </a:defRPr>
            </a:lvl3pPr>
            <a:lvl4pPr lvl="3" marR="0" rtl="0" algn="l">
              <a:lnSpc>
                <a:spcPct val="90000"/>
              </a:lnSpc>
              <a:spcBef>
                <a:spcPts val="0"/>
              </a:spcBef>
              <a:spcAft>
                <a:spcPts val="0"/>
              </a:spcAft>
              <a:buSzPts val="1400"/>
              <a:buNone/>
              <a:defRPr b="1" i="0" sz="2400" u="none" cap="none" strike="noStrike">
                <a:solidFill>
                  <a:srgbClr val="708CA1"/>
                </a:solidFill>
                <a:latin typeface="Arial"/>
                <a:ea typeface="Arial"/>
                <a:cs typeface="Arial"/>
                <a:sym typeface="Arial"/>
              </a:defRPr>
            </a:lvl4pPr>
            <a:lvl5pPr lvl="4" marR="0" rtl="0" algn="l">
              <a:lnSpc>
                <a:spcPct val="90000"/>
              </a:lnSpc>
              <a:spcBef>
                <a:spcPts val="0"/>
              </a:spcBef>
              <a:spcAft>
                <a:spcPts val="0"/>
              </a:spcAft>
              <a:buSzPts val="1400"/>
              <a:buNone/>
              <a:defRPr b="1" i="0" sz="2400" u="none" cap="none" strike="noStrike">
                <a:solidFill>
                  <a:srgbClr val="708CA1"/>
                </a:solidFill>
                <a:latin typeface="Arial"/>
                <a:ea typeface="Arial"/>
                <a:cs typeface="Arial"/>
                <a:sym typeface="Arial"/>
              </a:defRPr>
            </a:lvl5pPr>
            <a:lvl6pPr lvl="5" marR="0" rtl="0" algn="l">
              <a:lnSpc>
                <a:spcPct val="90000"/>
              </a:lnSpc>
              <a:spcBef>
                <a:spcPts val="0"/>
              </a:spcBef>
              <a:spcAft>
                <a:spcPts val="0"/>
              </a:spcAft>
              <a:buSzPts val="1400"/>
              <a:buNone/>
              <a:defRPr b="1" i="0" sz="2400" u="none" cap="none" strike="noStrike">
                <a:solidFill>
                  <a:srgbClr val="708CA1"/>
                </a:solidFill>
                <a:latin typeface="Arial"/>
                <a:ea typeface="Arial"/>
                <a:cs typeface="Arial"/>
                <a:sym typeface="Arial"/>
              </a:defRPr>
            </a:lvl6pPr>
            <a:lvl7pPr lvl="6" marR="0" rtl="0" algn="l">
              <a:lnSpc>
                <a:spcPct val="90000"/>
              </a:lnSpc>
              <a:spcBef>
                <a:spcPts val="0"/>
              </a:spcBef>
              <a:spcAft>
                <a:spcPts val="0"/>
              </a:spcAft>
              <a:buSzPts val="1400"/>
              <a:buNone/>
              <a:defRPr b="1" i="0" sz="2400" u="none" cap="none" strike="noStrike">
                <a:solidFill>
                  <a:srgbClr val="708CA1"/>
                </a:solidFill>
                <a:latin typeface="Arial"/>
                <a:ea typeface="Arial"/>
                <a:cs typeface="Arial"/>
                <a:sym typeface="Arial"/>
              </a:defRPr>
            </a:lvl7pPr>
            <a:lvl8pPr lvl="7" marR="0" rtl="0" algn="l">
              <a:lnSpc>
                <a:spcPct val="90000"/>
              </a:lnSpc>
              <a:spcBef>
                <a:spcPts val="0"/>
              </a:spcBef>
              <a:spcAft>
                <a:spcPts val="0"/>
              </a:spcAft>
              <a:buSzPts val="1400"/>
              <a:buNone/>
              <a:defRPr b="1" i="0" sz="2400" u="none" cap="none" strike="noStrike">
                <a:solidFill>
                  <a:srgbClr val="708CA1"/>
                </a:solidFill>
                <a:latin typeface="Arial"/>
                <a:ea typeface="Arial"/>
                <a:cs typeface="Arial"/>
                <a:sym typeface="Arial"/>
              </a:defRPr>
            </a:lvl8pPr>
            <a:lvl9pPr lvl="8" marR="0" rtl="0" algn="l">
              <a:lnSpc>
                <a:spcPct val="90000"/>
              </a:lnSpc>
              <a:spcBef>
                <a:spcPts val="0"/>
              </a:spcBef>
              <a:spcAft>
                <a:spcPts val="0"/>
              </a:spcAft>
              <a:buSzPts val="1400"/>
              <a:buNone/>
              <a:defRPr b="1" i="0" sz="2400" u="none" cap="none" strike="noStrike">
                <a:solidFill>
                  <a:srgbClr val="708CA1"/>
                </a:solidFill>
                <a:latin typeface="Arial"/>
                <a:ea typeface="Arial"/>
                <a:cs typeface="Arial"/>
                <a:sym typeface="Arial"/>
              </a:defRPr>
            </a:lvl9pPr>
          </a:lstStyle>
          <a:p/>
        </p:txBody>
      </p:sp>
      <p:sp>
        <p:nvSpPr>
          <p:cNvPr id="312" name="Google Shape;312;p94"/>
          <p:cNvSpPr txBox="1"/>
          <p:nvPr>
            <p:ph idx="1" type="body"/>
          </p:nvPr>
        </p:nvSpPr>
        <p:spPr>
          <a:xfrm>
            <a:off x="279400" y="808958"/>
            <a:ext cx="4152751" cy="2968320"/>
          </a:xfrm>
          <a:prstGeom prst="rect">
            <a:avLst/>
          </a:prstGeom>
          <a:noFill/>
          <a:ln>
            <a:noFill/>
          </a:ln>
        </p:spPr>
        <p:txBody>
          <a:bodyPr anchorCtr="0" anchor="t" bIns="41050" lIns="82100" spcFirstLastPara="1" rIns="82100" wrap="square" tIns="41050">
            <a:noAutofit/>
          </a:bodyPr>
          <a:lstStyle>
            <a:lvl1pPr indent="-342900" lvl="0" marL="457200" algn="l">
              <a:spcBef>
                <a:spcPts val="0"/>
              </a:spcBef>
              <a:spcAft>
                <a:spcPts val="0"/>
              </a:spcAft>
              <a:buSzPts val="1800"/>
              <a:buChar char="▪"/>
              <a:defRPr sz="1800"/>
            </a:lvl1pPr>
            <a:lvl2pPr indent="-323850" lvl="1" marL="914400" algn="l">
              <a:spcBef>
                <a:spcPts val="450"/>
              </a:spcBef>
              <a:spcAft>
                <a:spcPts val="0"/>
              </a:spcAft>
              <a:buSzPts val="1500"/>
              <a:buChar char="•"/>
              <a:defRPr sz="1500"/>
            </a:lvl2pPr>
            <a:lvl3pPr indent="-314325" lvl="2" marL="1371600" algn="l">
              <a:spcBef>
                <a:spcPts val="450"/>
              </a:spcBef>
              <a:spcAft>
                <a:spcPts val="0"/>
              </a:spcAft>
              <a:buSzPts val="1350"/>
              <a:buChar char="•"/>
              <a:defRPr sz="1350"/>
            </a:lvl3pPr>
            <a:lvl4pPr indent="-228600" lvl="3" marL="1828800" algn="l">
              <a:lnSpc>
                <a:spcPct val="95000"/>
              </a:lnSpc>
              <a:spcBef>
                <a:spcPts val="473"/>
              </a:spcBef>
              <a:spcAft>
                <a:spcPts val="0"/>
              </a:spcAft>
              <a:buSzPts val="1400"/>
              <a:buNone/>
              <a:defRPr sz="1350"/>
            </a:lvl4pPr>
            <a:lvl5pPr indent="-228600" lvl="4" marL="2286000" algn="l">
              <a:lnSpc>
                <a:spcPct val="95000"/>
              </a:lnSpc>
              <a:spcBef>
                <a:spcPts val="473"/>
              </a:spcBef>
              <a:spcAft>
                <a:spcPts val="0"/>
              </a:spcAft>
              <a:buSzPts val="1400"/>
              <a:buNone/>
              <a:defRPr sz="1350"/>
            </a:lvl5pPr>
            <a:lvl6pPr indent="-228600" lvl="5" marL="2743200" algn="l">
              <a:lnSpc>
                <a:spcPct val="95000"/>
              </a:lnSpc>
              <a:spcBef>
                <a:spcPts val="473"/>
              </a:spcBef>
              <a:spcAft>
                <a:spcPts val="0"/>
              </a:spcAft>
              <a:buSzPts val="1400"/>
              <a:buNone/>
              <a:defRPr sz="1350"/>
            </a:lvl6pPr>
            <a:lvl7pPr indent="-228600" lvl="6" marL="3200400" algn="l">
              <a:lnSpc>
                <a:spcPct val="95000"/>
              </a:lnSpc>
              <a:spcBef>
                <a:spcPts val="473"/>
              </a:spcBef>
              <a:spcAft>
                <a:spcPts val="0"/>
              </a:spcAft>
              <a:buSzPts val="1400"/>
              <a:buNone/>
              <a:defRPr sz="1350"/>
            </a:lvl7pPr>
            <a:lvl8pPr indent="-228600" lvl="7" marL="3657600" algn="l">
              <a:lnSpc>
                <a:spcPct val="95000"/>
              </a:lnSpc>
              <a:spcBef>
                <a:spcPts val="473"/>
              </a:spcBef>
              <a:spcAft>
                <a:spcPts val="0"/>
              </a:spcAft>
              <a:buSzPts val="1400"/>
              <a:buNone/>
              <a:defRPr sz="1350"/>
            </a:lvl8pPr>
            <a:lvl9pPr indent="-228600" lvl="8" marL="4114800" algn="l">
              <a:lnSpc>
                <a:spcPct val="95000"/>
              </a:lnSpc>
              <a:spcBef>
                <a:spcPts val="473"/>
              </a:spcBef>
              <a:spcAft>
                <a:spcPts val="0"/>
              </a:spcAft>
              <a:buSzPts val="1400"/>
              <a:buNone/>
              <a:defRPr sz="1350"/>
            </a:lvl9pPr>
          </a:lstStyle>
          <a:p/>
        </p:txBody>
      </p:sp>
      <p:sp>
        <p:nvSpPr>
          <p:cNvPr id="313" name="Google Shape;313;p94"/>
          <p:cNvSpPr txBox="1"/>
          <p:nvPr>
            <p:ph idx="2" type="body"/>
          </p:nvPr>
        </p:nvSpPr>
        <p:spPr>
          <a:xfrm>
            <a:off x="4659555" y="808958"/>
            <a:ext cx="4152751" cy="2968320"/>
          </a:xfrm>
          <a:prstGeom prst="rect">
            <a:avLst/>
          </a:prstGeom>
          <a:noFill/>
          <a:ln>
            <a:noFill/>
          </a:ln>
        </p:spPr>
        <p:txBody>
          <a:bodyPr anchorCtr="0" anchor="t" bIns="41050" lIns="82100" spcFirstLastPara="1" rIns="82100" wrap="square" tIns="41050">
            <a:noAutofit/>
          </a:bodyPr>
          <a:lstStyle>
            <a:lvl1pPr indent="-342900" lvl="0" marL="457200" algn="l">
              <a:spcBef>
                <a:spcPts val="0"/>
              </a:spcBef>
              <a:spcAft>
                <a:spcPts val="0"/>
              </a:spcAft>
              <a:buSzPts val="1800"/>
              <a:buChar char="▪"/>
              <a:defRPr sz="1800"/>
            </a:lvl1pPr>
            <a:lvl2pPr indent="-323850" lvl="1" marL="914400" algn="l">
              <a:spcBef>
                <a:spcPts val="450"/>
              </a:spcBef>
              <a:spcAft>
                <a:spcPts val="0"/>
              </a:spcAft>
              <a:buSzPts val="1500"/>
              <a:buChar char="•"/>
              <a:defRPr sz="1500"/>
            </a:lvl2pPr>
            <a:lvl3pPr indent="-314325" lvl="2" marL="1371600" algn="l">
              <a:spcBef>
                <a:spcPts val="450"/>
              </a:spcBef>
              <a:spcAft>
                <a:spcPts val="0"/>
              </a:spcAft>
              <a:buSzPts val="1350"/>
              <a:buChar char="•"/>
              <a:defRPr sz="1350"/>
            </a:lvl3pPr>
            <a:lvl4pPr indent="-228600" lvl="3" marL="1828800" algn="l">
              <a:lnSpc>
                <a:spcPct val="95000"/>
              </a:lnSpc>
              <a:spcBef>
                <a:spcPts val="473"/>
              </a:spcBef>
              <a:spcAft>
                <a:spcPts val="0"/>
              </a:spcAft>
              <a:buSzPts val="1400"/>
              <a:buNone/>
              <a:defRPr sz="1350"/>
            </a:lvl4pPr>
            <a:lvl5pPr indent="-228600" lvl="4" marL="2286000" algn="l">
              <a:lnSpc>
                <a:spcPct val="95000"/>
              </a:lnSpc>
              <a:spcBef>
                <a:spcPts val="473"/>
              </a:spcBef>
              <a:spcAft>
                <a:spcPts val="0"/>
              </a:spcAft>
              <a:buSzPts val="1400"/>
              <a:buNone/>
              <a:defRPr sz="1350"/>
            </a:lvl5pPr>
            <a:lvl6pPr indent="-228600" lvl="5" marL="2743200" algn="l">
              <a:lnSpc>
                <a:spcPct val="95000"/>
              </a:lnSpc>
              <a:spcBef>
                <a:spcPts val="473"/>
              </a:spcBef>
              <a:spcAft>
                <a:spcPts val="0"/>
              </a:spcAft>
              <a:buSzPts val="1400"/>
              <a:buNone/>
              <a:defRPr sz="1350"/>
            </a:lvl6pPr>
            <a:lvl7pPr indent="-228600" lvl="6" marL="3200400" algn="l">
              <a:lnSpc>
                <a:spcPct val="95000"/>
              </a:lnSpc>
              <a:spcBef>
                <a:spcPts val="473"/>
              </a:spcBef>
              <a:spcAft>
                <a:spcPts val="0"/>
              </a:spcAft>
              <a:buSzPts val="1400"/>
              <a:buNone/>
              <a:defRPr sz="1350"/>
            </a:lvl7pPr>
            <a:lvl8pPr indent="-228600" lvl="7" marL="3657600" algn="l">
              <a:lnSpc>
                <a:spcPct val="95000"/>
              </a:lnSpc>
              <a:spcBef>
                <a:spcPts val="473"/>
              </a:spcBef>
              <a:spcAft>
                <a:spcPts val="0"/>
              </a:spcAft>
              <a:buSzPts val="1400"/>
              <a:buNone/>
              <a:defRPr sz="1350"/>
            </a:lvl8pPr>
            <a:lvl9pPr indent="-228600" lvl="8" marL="4114800" algn="l">
              <a:lnSpc>
                <a:spcPct val="95000"/>
              </a:lnSpc>
              <a:spcBef>
                <a:spcPts val="473"/>
              </a:spcBef>
              <a:spcAft>
                <a:spcPts val="0"/>
              </a:spcAft>
              <a:buSzPts val="1400"/>
              <a:buNone/>
              <a:defRPr sz="1350"/>
            </a:lvl9pPr>
          </a:lstStyle>
          <a:p/>
        </p:txBody>
      </p:sp>
      <p:sp>
        <p:nvSpPr>
          <p:cNvPr id="314" name="Google Shape;314;p94"/>
          <p:cNvSpPr txBox="1"/>
          <p:nvPr>
            <p:ph idx="3" type="body"/>
          </p:nvPr>
        </p:nvSpPr>
        <p:spPr>
          <a:xfrm>
            <a:off x="279400" y="3940782"/>
            <a:ext cx="8552628" cy="746866"/>
          </a:xfrm>
          <a:prstGeom prst="rect">
            <a:avLst/>
          </a:prstGeom>
          <a:noFill/>
          <a:ln>
            <a:noFill/>
          </a:ln>
        </p:spPr>
        <p:txBody>
          <a:bodyPr anchorCtr="0" anchor="t" bIns="41050" lIns="82100" spcFirstLastPara="1" rIns="82100" wrap="square" tIns="41050">
            <a:noAutofit/>
          </a:bodyPr>
          <a:lstStyle>
            <a:lvl1pPr indent="-228600" lvl="0" marL="457200" algn="l">
              <a:lnSpc>
                <a:spcPct val="112500"/>
              </a:lnSpc>
              <a:spcBef>
                <a:spcPts val="0"/>
              </a:spcBef>
              <a:spcAft>
                <a:spcPts val="0"/>
              </a:spcAft>
              <a:buSzPts val="1200"/>
              <a:buNone/>
              <a:defRPr sz="1200">
                <a:latin typeface="Courier New"/>
                <a:ea typeface="Courier New"/>
                <a:cs typeface="Courier New"/>
                <a:sym typeface="Courier New"/>
              </a:defRPr>
            </a:lvl1pPr>
            <a:lvl2pPr indent="-228600" lvl="1" marL="914400" algn="l">
              <a:spcBef>
                <a:spcPts val="450"/>
              </a:spcBef>
              <a:spcAft>
                <a:spcPts val="0"/>
              </a:spcAft>
              <a:buSzPts val="1500"/>
              <a:buNone/>
              <a:defRPr sz="1500">
                <a:latin typeface="Courier New"/>
                <a:ea typeface="Courier New"/>
                <a:cs typeface="Courier New"/>
                <a:sym typeface="Courier New"/>
              </a:defRPr>
            </a:lvl2pPr>
            <a:lvl3pPr indent="-228600" lvl="2" marL="1371600" algn="l">
              <a:spcBef>
                <a:spcPts val="450"/>
              </a:spcBef>
              <a:spcAft>
                <a:spcPts val="0"/>
              </a:spcAft>
              <a:buSzPts val="1350"/>
              <a:buNone/>
              <a:defRPr sz="1350">
                <a:latin typeface="Courier New"/>
                <a:ea typeface="Courier New"/>
                <a:cs typeface="Courier New"/>
                <a:sym typeface="Courier New"/>
              </a:defRPr>
            </a:lvl3pPr>
            <a:lvl4pPr indent="-228600" lvl="3" marL="1828800" algn="l">
              <a:lnSpc>
                <a:spcPct val="95000"/>
              </a:lnSpc>
              <a:spcBef>
                <a:spcPts val="473"/>
              </a:spcBef>
              <a:spcAft>
                <a:spcPts val="0"/>
              </a:spcAft>
              <a:buSzPts val="1400"/>
              <a:buNone/>
              <a:defRPr sz="1350"/>
            </a:lvl4pPr>
            <a:lvl5pPr indent="-228600" lvl="4" marL="2286000" algn="l">
              <a:lnSpc>
                <a:spcPct val="95000"/>
              </a:lnSpc>
              <a:spcBef>
                <a:spcPts val="473"/>
              </a:spcBef>
              <a:spcAft>
                <a:spcPts val="0"/>
              </a:spcAft>
              <a:buSzPts val="1400"/>
              <a:buNone/>
              <a:defRPr sz="1350"/>
            </a:lvl5pPr>
            <a:lvl6pPr indent="-228600" lvl="5" marL="2743200" algn="l">
              <a:lnSpc>
                <a:spcPct val="95000"/>
              </a:lnSpc>
              <a:spcBef>
                <a:spcPts val="473"/>
              </a:spcBef>
              <a:spcAft>
                <a:spcPts val="0"/>
              </a:spcAft>
              <a:buSzPts val="1400"/>
              <a:buNone/>
              <a:defRPr sz="1350"/>
            </a:lvl6pPr>
            <a:lvl7pPr indent="-228600" lvl="6" marL="3200400" algn="l">
              <a:lnSpc>
                <a:spcPct val="95000"/>
              </a:lnSpc>
              <a:spcBef>
                <a:spcPts val="473"/>
              </a:spcBef>
              <a:spcAft>
                <a:spcPts val="0"/>
              </a:spcAft>
              <a:buSzPts val="1400"/>
              <a:buNone/>
              <a:defRPr sz="1350"/>
            </a:lvl7pPr>
            <a:lvl8pPr indent="-228600" lvl="7" marL="3657600" algn="l">
              <a:lnSpc>
                <a:spcPct val="95000"/>
              </a:lnSpc>
              <a:spcBef>
                <a:spcPts val="473"/>
              </a:spcBef>
              <a:spcAft>
                <a:spcPts val="0"/>
              </a:spcAft>
              <a:buSzPts val="1400"/>
              <a:buNone/>
              <a:defRPr sz="1350"/>
            </a:lvl8pPr>
            <a:lvl9pPr indent="-228600" lvl="8" marL="4114800" algn="l">
              <a:lnSpc>
                <a:spcPct val="95000"/>
              </a:lnSpc>
              <a:spcBef>
                <a:spcPts val="473"/>
              </a:spcBef>
              <a:spcAft>
                <a:spcPts val="0"/>
              </a:spcAft>
              <a:buSzPts val="1400"/>
              <a:buNone/>
              <a:defRPr sz="1350"/>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Output">
  <p:cSld name="1_Output">
    <p:spTree>
      <p:nvGrpSpPr>
        <p:cNvPr id="315" name="Shape 315"/>
        <p:cNvGrpSpPr/>
        <p:nvPr/>
      </p:nvGrpSpPr>
      <p:grpSpPr>
        <a:xfrm>
          <a:off x="0" y="0"/>
          <a:ext cx="0" cy="0"/>
          <a:chOff x="0" y="0"/>
          <a:chExt cx="0" cy="0"/>
        </a:xfrm>
      </p:grpSpPr>
      <p:sp>
        <p:nvSpPr>
          <p:cNvPr id="316" name="Google Shape;316;p95"/>
          <p:cNvSpPr txBox="1"/>
          <p:nvPr>
            <p:ph type="title"/>
          </p:nvPr>
        </p:nvSpPr>
        <p:spPr>
          <a:xfrm>
            <a:off x="268942" y="274034"/>
            <a:ext cx="8532159" cy="465534"/>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SzPts val="1400"/>
              <a:buNone/>
              <a:defRPr b="1" i="0" sz="2400" u="none" cap="none" strike="noStrike">
                <a:solidFill>
                  <a:srgbClr val="708CA1"/>
                </a:solidFill>
                <a:latin typeface="Arial"/>
                <a:ea typeface="Arial"/>
                <a:cs typeface="Arial"/>
                <a:sym typeface="Arial"/>
              </a:defRPr>
            </a:lvl1pPr>
            <a:lvl2pPr lvl="1" marR="0" rtl="0" algn="l">
              <a:lnSpc>
                <a:spcPct val="90000"/>
              </a:lnSpc>
              <a:spcBef>
                <a:spcPts val="0"/>
              </a:spcBef>
              <a:spcAft>
                <a:spcPts val="0"/>
              </a:spcAft>
              <a:buSzPts val="1400"/>
              <a:buNone/>
              <a:defRPr b="1" i="0" sz="2400" u="none" cap="none" strike="noStrike">
                <a:solidFill>
                  <a:srgbClr val="708CA1"/>
                </a:solidFill>
                <a:latin typeface="Arial"/>
                <a:ea typeface="Arial"/>
                <a:cs typeface="Arial"/>
                <a:sym typeface="Arial"/>
              </a:defRPr>
            </a:lvl2pPr>
            <a:lvl3pPr lvl="2" marR="0" rtl="0" algn="l">
              <a:lnSpc>
                <a:spcPct val="90000"/>
              </a:lnSpc>
              <a:spcBef>
                <a:spcPts val="0"/>
              </a:spcBef>
              <a:spcAft>
                <a:spcPts val="0"/>
              </a:spcAft>
              <a:buSzPts val="1400"/>
              <a:buNone/>
              <a:defRPr b="1" i="0" sz="2400" u="none" cap="none" strike="noStrike">
                <a:solidFill>
                  <a:srgbClr val="708CA1"/>
                </a:solidFill>
                <a:latin typeface="Arial"/>
                <a:ea typeface="Arial"/>
                <a:cs typeface="Arial"/>
                <a:sym typeface="Arial"/>
              </a:defRPr>
            </a:lvl3pPr>
            <a:lvl4pPr lvl="3" marR="0" rtl="0" algn="l">
              <a:lnSpc>
                <a:spcPct val="90000"/>
              </a:lnSpc>
              <a:spcBef>
                <a:spcPts val="0"/>
              </a:spcBef>
              <a:spcAft>
                <a:spcPts val="0"/>
              </a:spcAft>
              <a:buSzPts val="1400"/>
              <a:buNone/>
              <a:defRPr b="1" i="0" sz="2400" u="none" cap="none" strike="noStrike">
                <a:solidFill>
                  <a:srgbClr val="708CA1"/>
                </a:solidFill>
                <a:latin typeface="Arial"/>
                <a:ea typeface="Arial"/>
                <a:cs typeface="Arial"/>
                <a:sym typeface="Arial"/>
              </a:defRPr>
            </a:lvl4pPr>
            <a:lvl5pPr lvl="4" marR="0" rtl="0" algn="l">
              <a:lnSpc>
                <a:spcPct val="90000"/>
              </a:lnSpc>
              <a:spcBef>
                <a:spcPts val="0"/>
              </a:spcBef>
              <a:spcAft>
                <a:spcPts val="0"/>
              </a:spcAft>
              <a:buSzPts val="1400"/>
              <a:buNone/>
              <a:defRPr b="1" i="0" sz="2400" u="none" cap="none" strike="noStrike">
                <a:solidFill>
                  <a:srgbClr val="708CA1"/>
                </a:solidFill>
                <a:latin typeface="Arial"/>
                <a:ea typeface="Arial"/>
                <a:cs typeface="Arial"/>
                <a:sym typeface="Arial"/>
              </a:defRPr>
            </a:lvl5pPr>
            <a:lvl6pPr lvl="5" marR="0" rtl="0" algn="l">
              <a:lnSpc>
                <a:spcPct val="90000"/>
              </a:lnSpc>
              <a:spcBef>
                <a:spcPts val="0"/>
              </a:spcBef>
              <a:spcAft>
                <a:spcPts val="0"/>
              </a:spcAft>
              <a:buSzPts val="1400"/>
              <a:buNone/>
              <a:defRPr b="1" i="0" sz="2400" u="none" cap="none" strike="noStrike">
                <a:solidFill>
                  <a:srgbClr val="708CA1"/>
                </a:solidFill>
                <a:latin typeface="Arial"/>
                <a:ea typeface="Arial"/>
                <a:cs typeface="Arial"/>
                <a:sym typeface="Arial"/>
              </a:defRPr>
            </a:lvl6pPr>
            <a:lvl7pPr lvl="6" marR="0" rtl="0" algn="l">
              <a:lnSpc>
                <a:spcPct val="90000"/>
              </a:lnSpc>
              <a:spcBef>
                <a:spcPts val="0"/>
              </a:spcBef>
              <a:spcAft>
                <a:spcPts val="0"/>
              </a:spcAft>
              <a:buSzPts val="1400"/>
              <a:buNone/>
              <a:defRPr b="1" i="0" sz="2400" u="none" cap="none" strike="noStrike">
                <a:solidFill>
                  <a:srgbClr val="708CA1"/>
                </a:solidFill>
                <a:latin typeface="Arial"/>
                <a:ea typeface="Arial"/>
                <a:cs typeface="Arial"/>
                <a:sym typeface="Arial"/>
              </a:defRPr>
            </a:lvl7pPr>
            <a:lvl8pPr lvl="7" marR="0" rtl="0" algn="l">
              <a:lnSpc>
                <a:spcPct val="90000"/>
              </a:lnSpc>
              <a:spcBef>
                <a:spcPts val="0"/>
              </a:spcBef>
              <a:spcAft>
                <a:spcPts val="0"/>
              </a:spcAft>
              <a:buSzPts val="1400"/>
              <a:buNone/>
              <a:defRPr b="1" i="0" sz="2400" u="none" cap="none" strike="noStrike">
                <a:solidFill>
                  <a:srgbClr val="708CA1"/>
                </a:solidFill>
                <a:latin typeface="Arial"/>
                <a:ea typeface="Arial"/>
                <a:cs typeface="Arial"/>
                <a:sym typeface="Arial"/>
              </a:defRPr>
            </a:lvl8pPr>
            <a:lvl9pPr lvl="8" marR="0" rtl="0" algn="l">
              <a:lnSpc>
                <a:spcPct val="90000"/>
              </a:lnSpc>
              <a:spcBef>
                <a:spcPts val="0"/>
              </a:spcBef>
              <a:spcAft>
                <a:spcPts val="0"/>
              </a:spcAft>
              <a:buSzPts val="1400"/>
              <a:buNone/>
              <a:defRPr b="1" i="0" sz="2400" u="none" cap="none" strike="noStrike">
                <a:solidFill>
                  <a:srgbClr val="708CA1"/>
                </a:solidFill>
                <a:latin typeface="Arial"/>
                <a:ea typeface="Arial"/>
                <a:cs typeface="Arial"/>
                <a:sym typeface="Arial"/>
              </a:defRPr>
            </a:lvl9pPr>
          </a:lstStyle>
          <a:p/>
        </p:txBody>
      </p:sp>
      <p:sp>
        <p:nvSpPr>
          <p:cNvPr id="317" name="Google Shape;317;p95"/>
          <p:cNvSpPr txBox="1"/>
          <p:nvPr>
            <p:ph idx="1" type="body"/>
          </p:nvPr>
        </p:nvSpPr>
        <p:spPr>
          <a:xfrm>
            <a:off x="279401" y="842211"/>
            <a:ext cx="8520354" cy="3893844"/>
          </a:xfrm>
          <a:prstGeom prst="rect">
            <a:avLst/>
          </a:prstGeom>
          <a:noFill/>
          <a:ln cap="flat" cmpd="sng" w="25400">
            <a:solidFill>
              <a:schemeClr val="dk1"/>
            </a:solidFill>
            <a:prstDash val="solid"/>
            <a:round/>
            <a:headEnd len="sm" w="sm" type="none"/>
            <a:tailEnd len="sm" w="sm" type="none"/>
          </a:ln>
        </p:spPr>
        <p:txBody>
          <a:bodyPr anchorCtr="0" anchor="t" bIns="41050" lIns="82100" spcFirstLastPara="1" rIns="82100" wrap="square" tIns="41050">
            <a:noAutofit/>
          </a:bodyPr>
          <a:lstStyle>
            <a:lvl1pPr indent="-228600" lvl="0" marL="457200" algn="l">
              <a:lnSpc>
                <a:spcPct val="100000"/>
              </a:lnSpc>
              <a:spcBef>
                <a:spcPts val="0"/>
              </a:spcBef>
              <a:spcAft>
                <a:spcPts val="0"/>
              </a:spcAft>
              <a:buSzPts val="900"/>
              <a:buNone/>
              <a:defRPr sz="900">
                <a:latin typeface="Courier New"/>
                <a:ea typeface="Courier New"/>
                <a:cs typeface="Courier New"/>
                <a:sym typeface="Courier New"/>
              </a:defRPr>
            </a:lvl1pPr>
            <a:lvl2pPr indent="-228600" lvl="1" marL="914400" algn="l">
              <a:spcBef>
                <a:spcPts val="450"/>
              </a:spcBef>
              <a:spcAft>
                <a:spcPts val="0"/>
              </a:spcAft>
              <a:buSzPts val="1500"/>
              <a:buFont typeface="Arial"/>
              <a:buNone/>
              <a:defRPr sz="1500">
                <a:latin typeface="Courier New"/>
                <a:ea typeface="Courier New"/>
                <a:cs typeface="Courier New"/>
                <a:sym typeface="Courier New"/>
              </a:defRPr>
            </a:lvl2pPr>
            <a:lvl3pPr indent="-228600" lvl="2" marL="1371600" algn="l">
              <a:spcBef>
                <a:spcPts val="450"/>
              </a:spcBef>
              <a:spcAft>
                <a:spcPts val="0"/>
              </a:spcAft>
              <a:buSzPts val="1350"/>
              <a:buFont typeface="Arial"/>
              <a:buNone/>
              <a:defRPr sz="1350">
                <a:latin typeface="Courier New"/>
                <a:ea typeface="Courier New"/>
                <a:cs typeface="Courier New"/>
                <a:sym typeface="Courier New"/>
              </a:defRPr>
            </a:lvl3pPr>
            <a:lvl4pPr indent="-323850" lvl="3" marL="1828800" algn="l">
              <a:lnSpc>
                <a:spcPct val="95000"/>
              </a:lnSpc>
              <a:spcBef>
                <a:spcPts val="525"/>
              </a:spcBef>
              <a:spcAft>
                <a:spcPts val="0"/>
              </a:spcAft>
              <a:buSzPts val="1500"/>
              <a:buFont typeface="Arial"/>
              <a:buChar char="•"/>
              <a:defRPr/>
            </a:lvl4pPr>
            <a:lvl5pPr indent="-323850" lvl="4" marL="2286000" algn="l">
              <a:lnSpc>
                <a:spcPct val="95000"/>
              </a:lnSpc>
              <a:spcBef>
                <a:spcPts val="525"/>
              </a:spcBef>
              <a:spcAft>
                <a:spcPts val="0"/>
              </a:spcAft>
              <a:buSzPts val="1500"/>
              <a:buFont typeface="Arial"/>
              <a:buChar char="•"/>
              <a:defRPr/>
            </a:lvl5pPr>
            <a:lvl6pPr indent="-228600" lvl="5" marL="2743200" algn="l">
              <a:lnSpc>
                <a:spcPct val="95000"/>
              </a:lnSpc>
              <a:spcBef>
                <a:spcPts val="630"/>
              </a:spcBef>
              <a:spcAft>
                <a:spcPts val="0"/>
              </a:spcAft>
              <a:buSzPts val="1400"/>
              <a:buNone/>
              <a:defRPr/>
            </a:lvl6pPr>
            <a:lvl7pPr indent="-228600" lvl="6" marL="3200400" algn="l">
              <a:lnSpc>
                <a:spcPct val="95000"/>
              </a:lnSpc>
              <a:spcBef>
                <a:spcPts val="630"/>
              </a:spcBef>
              <a:spcAft>
                <a:spcPts val="0"/>
              </a:spcAft>
              <a:buSzPts val="1400"/>
              <a:buNone/>
              <a:defRPr/>
            </a:lvl7pPr>
            <a:lvl8pPr indent="-228600" lvl="7" marL="3657600" algn="l">
              <a:lnSpc>
                <a:spcPct val="95000"/>
              </a:lnSpc>
              <a:spcBef>
                <a:spcPts val="630"/>
              </a:spcBef>
              <a:spcAft>
                <a:spcPts val="0"/>
              </a:spcAft>
              <a:buSzPts val="1400"/>
              <a:buNone/>
              <a:defRPr/>
            </a:lvl8pPr>
            <a:lvl9pPr indent="-228600" lvl="8" marL="4114800" algn="l">
              <a:lnSpc>
                <a:spcPct val="95000"/>
              </a:lnSpc>
              <a:spcBef>
                <a:spcPts val="630"/>
              </a:spcBef>
              <a:spcAft>
                <a:spcPts val="0"/>
              </a:spcAft>
              <a:buSzPts val="1400"/>
              <a:buNone/>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Command Example">
  <p:cSld name="2_Command Example">
    <p:spTree>
      <p:nvGrpSpPr>
        <p:cNvPr id="318" name="Shape 318"/>
        <p:cNvGrpSpPr/>
        <p:nvPr/>
      </p:nvGrpSpPr>
      <p:grpSpPr>
        <a:xfrm>
          <a:off x="0" y="0"/>
          <a:ext cx="0" cy="0"/>
          <a:chOff x="0" y="0"/>
          <a:chExt cx="0" cy="0"/>
        </a:xfrm>
      </p:grpSpPr>
      <p:sp>
        <p:nvSpPr>
          <p:cNvPr id="319" name="Google Shape;319;p96"/>
          <p:cNvSpPr txBox="1"/>
          <p:nvPr>
            <p:ph type="title"/>
          </p:nvPr>
        </p:nvSpPr>
        <p:spPr>
          <a:xfrm>
            <a:off x="268941" y="274035"/>
            <a:ext cx="8522208" cy="411766"/>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0"/>
              </a:spcBef>
              <a:spcAft>
                <a:spcPts val="0"/>
              </a:spcAft>
              <a:buSzPts val="1400"/>
              <a:buNone/>
              <a:defRPr b="1" i="0" sz="2400" u="none" cap="none" strike="noStrike">
                <a:solidFill>
                  <a:srgbClr val="708CA1"/>
                </a:solidFill>
                <a:latin typeface="Arial"/>
                <a:ea typeface="Arial"/>
                <a:cs typeface="Arial"/>
                <a:sym typeface="Arial"/>
              </a:defRPr>
            </a:lvl1pPr>
            <a:lvl2pPr lvl="1" marR="0" rtl="0" algn="l">
              <a:lnSpc>
                <a:spcPct val="90000"/>
              </a:lnSpc>
              <a:spcBef>
                <a:spcPts val="0"/>
              </a:spcBef>
              <a:spcAft>
                <a:spcPts val="0"/>
              </a:spcAft>
              <a:buSzPts val="1400"/>
              <a:buNone/>
              <a:defRPr b="1" i="0" sz="2400" u="none" cap="none" strike="noStrike">
                <a:solidFill>
                  <a:srgbClr val="708CA1"/>
                </a:solidFill>
                <a:latin typeface="Arial"/>
                <a:ea typeface="Arial"/>
                <a:cs typeface="Arial"/>
                <a:sym typeface="Arial"/>
              </a:defRPr>
            </a:lvl2pPr>
            <a:lvl3pPr lvl="2" marR="0" rtl="0" algn="l">
              <a:lnSpc>
                <a:spcPct val="90000"/>
              </a:lnSpc>
              <a:spcBef>
                <a:spcPts val="0"/>
              </a:spcBef>
              <a:spcAft>
                <a:spcPts val="0"/>
              </a:spcAft>
              <a:buSzPts val="1400"/>
              <a:buNone/>
              <a:defRPr b="1" i="0" sz="2400" u="none" cap="none" strike="noStrike">
                <a:solidFill>
                  <a:srgbClr val="708CA1"/>
                </a:solidFill>
                <a:latin typeface="Arial"/>
                <a:ea typeface="Arial"/>
                <a:cs typeface="Arial"/>
                <a:sym typeface="Arial"/>
              </a:defRPr>
            </a:lvl3pPr>
            <a:lvl4pPr lvl="3" marR="0" rtl="0" algn="l">
              <a:lnSpc>
                <a:spcPct val="90000"/>
              </a:lnSpc>
              <a:spcBef>
                <a:spcPts val="0"/>
              </a:spcBef>
              <a:spcAft>
                <a:spcPts val="0"/>
              </a:spcAft>
              <a:buSzPts val="1400"/>
              <a:buNone/>
              <a:defRPr b="1" i="0" sz="2400" u="none" cap="none" strike="noStrike">
                <a:solidFill>
                  <a:srgbClr val="708CA1"/>
                </a:solidFill>
                <a:latin typeface="Arial"/>
                <a:ea typeface="Arial"/>
                <a:cs typeface="Arial"/>
                <a:sym typeface="Arial"/>
              </a:defRPr>
            </a:lvl4pPr>
            <a:lvl5pPr lvl="4" marR="0" rtl="0" algn="l">
              <a:lnSpc>
                <a:spcPct val="90000"/>
              </a:lnSpc>
              <a:spcBef>
                <a:spcPts val="0"/>
              </a:spcBef>
              <a:spcAft>
                <a:spcPts val="0"/>
              </a:spcAft>
              <a:buSzPts val="1400"/>
              <a:buNone/>
              <a:defRPr b="1" i="0" sz="2400" u="none" cap="none" strike="noStrike">
                <a:solidFill>
                  <a:srgbClr val="708CA1"/>
                </a:solidFill>
                <a:latin typeface="Arial"/>
                <a:ea typeface="Arial"/>
                <a:cs typeface="Arial"/>
                <a:sym typeface="Arial"/>
              </a:defRPr>
            </a:lvl5pPr>
            <a:lvl6pPr lvl="5" marR="0" rtl="0" algn="l">
              <a:lnSpc>
                <a:spcPct val="90000"/>
              </a:lnSpc>
              <a:spcBef>
                <a:spcPts val="0"/>
              </a:spcBef>
              <a:spcAft>
                <a:spcPts val="0"/>
              </a:spcAft>
              <a:buSzPts val="1400"/>
              <a:buNone/>
              <a:defRPr b="1" i="0" sz="2400" u="none" cap="none" strike="noStrike">
                <a:solidFill>
                  <a:srgbClr val="708CA1"/>
                </a:solidFill>
                <a:latin typeface="Arial"/>
                <a:ea typeface="Arial"/>
                <a:cs typeface="Arial"/>
                <a:sym typeface="Arial"/>
              </a:defRPr>
            </a:lvl6pPr>
            <a:lvl7pPr lvl="6" marR="0" rtl="0" algn="l">
              <a:lnSpc>
                <a:spcPct val="90000"/>
              </a:lnSpc>
              <a:spcBef>
                <a:spcPts val="0"/>
              </a:spcBef>
              <a:spcAft>
                <a:spcPts val="0"/>
              </a:spcAft>
              <a:buSzPts val="1400"/>
              <a:buNone/>
              <a:defRPr b="1" i="0" sz="2400" u="none" cap="none" strike="noStrike">
                <a:solidFill>
                  <a:srgbClr val="708CA1"/>
                </a:solidFill>
                <a:latin typeface="Arial"/>
                <a:ea typeface="Arial"/>
                <a:cs typeface="Arial"/>
                <a:sym typeface="Arial"/>
              </a:defRPr>
            </a:lvl7pPr>
            <a:lvl8pPr lvl="7" marR="0" rtl="0" algn="l">
              <a:lnSpc>
                <a:spcPct val="90000"/>
              </a:lnSpc>
              <a:spcBef>
                <a:spcPts val="0"/>
              </a:spcBef>
              <a:spcAft>
                <a:spcPts val="0"/>
              </a:spcAft>
              <a:buSzPts val="1400"/>
              <a:buNone/>
              <a:defRPr b="1" i="0" sz="2400" u="none" cap="none" strike="noStrike">
                <a:solidFill>
                  <a:srgbClr val="708CA1"/>
                </a:solidFill>
                <a:latin typeface="Arial"/>
                <a:ea typeface="Arial"/>
                <a:cs typeface="Arial"/>
                <a:sym typeface="Arial"/>
              </a:defRPr>
            </a:lvl8pPr>
            <a:lvl9pPr lvl="8" marR="0" rtl="0" algn="l">
              <a:lnSpc>
                <a:spcPct val="90000"/>
              </a:lnSpc>
              <a:spcBef>
                <a:spcPts val="0"/>
              </a:spcBef>
              <a:spcAft>
                <a:spcPts val="0"/>
              </a:spcAft>
              <a:buSzPts val="1400"/>
              <a:buNone/>
              <a:defRPr b="1" i="0" sz="2400" u="none" cap="none" strike="noStrike">
                <a:solidFill>
                  <a:srgbClr val="708CA1"/>
                </a:solidFill>
                <a:latin typeface="Arial"/>
                <a:ea typeface="Arial"/>
                <a:cs typeface="Arial"/>
                <a:sym typeface="Arial"/>
              </a:defRPr>
            </a:lvl9pPr>
          </a:lstStyle>
          <a:p/>
        </p:txBody>
      </p:sp>
      <p:sp>
        <p:nvSpPr>
          <p:cNvPr id="320" name="Google Shape;320;p96"/>
          <p:cNvSpPr txBox="1"/>
          <p:nvPr>
            <p:ph idx="1" type="body"/>
          </p:nvPr>
        </p:nvSpPr>
        <p:spPr>
          <a:xfrm>
            <a:off x="279400" y="733092"/>
            <a:ext cx="8496300" cy="368996"/>
          </a:xfrm>
          <a:prstGeom prst="rect">
            <a:avLst/>
          </a:prstGeom>
          <a:noFill/>
          <a:ln>
            <a:noFill/>
          </a:ln>
        </p:spPr>
        <p:txBody>
          <a:bodyPr anchorCtr="0" anchor="t" bIns="41050" lIns="82100" spcFirstLastPara="1" rIns="82100" wrap="square" tIns="41050">
            <a:noAutofit/>
          </a:bodyPr>
          <a:lstStyle>
            <a:lvl1pPr indent="-342900" lvl="0" marL="457200" algn="l">
              <a:spcBef>
                <a:spcPts val="0"/>
              </a:spcBef>
              <a:spcAft>
                <a:spcPts val="0"/>
              </a:spcAft>
              <a:buSzPts val="1800"/>
              <a:buChar char="▪"/>
              <a:defRPr/>
            </a:lvl1pPr>
            <a:lvl2pPr indent="-342900" lvl="1" marL="914400" algn="l">
              <a:spcBef>
                <a:spcPts val="450"/>
              </a:spcBef>
              <a:spcAft>
                <a:spcPts val="0"/>
              </a:spcAft>
              <a:buSzPts val="1800"/>
              <a:buChar char="•"/>
              <a:defRPr/>
            </a:lvl2pPr>
            <a:lvl3pPr indent="-342900" lvl="2" marL="1371600" algn="l">
              <a:spcBef>
                <a:spcPts val="450"/>
              </a:spcBef>
              <a:spcAft>
                <a:spcPts val="0"/>
              </a:spcAft>
              <a:buSzPts val="1800"/>
              <a:buChar char="•"/>
              <a:defRPr/>
            </a:lvl3pPr>
            <a:lvl4pPr indent="-228600" lvl="3" marL="1828800" algn="l">
              <a:lnSpc>
                <a:spcPct val="95000"/>
              </a:lnSpc>
              <a:spcBef>
                <a:spcPts val="630"/>
              </a:spcBef>
              <a:spcAft>
                <a:spcPts val="0"/>
              </a:spcAft>
              <a:buSzPts val="1400"/>
              <a:buNone/>
              <a:defRPr/>
            </a:lvl4pPr>
            <a:lvl5pPr indent="-228600" lvl="4" marL="2286000" algn="l">
              <a:lnSpc>
                <a:spcPct val="95000"/>
              </a:lnSpc>
              <a:spcBef>
                <a:spcPts val="630"/>
              </a:spcBef>
              <a:spcAft>
                <a:spcPts val="0"/>
              </a:spcAft>
              <a:buSzPts val="1400"/>
              <a:buNone/>
              <a:defRPr/>
            </a:lvl5pPr>
            <a:lvl6pPr indent="-228600" lvl="5" marL="2743200" algn="l">
              <a:lnSpc>
                <a:spcPct val="95000"/>
              </a:lnSpc>
              <a:spcBef>
                <a:spcPts val="630"/>
              </a:spcBef>
              <a:spcAft>
                <a:spcPts val="0"/>
              </a:spcAft>
              <a:buSzPts val="1400"/>
              <a:buNone/>
              <a:defRPr/>
            </a:lvl6pPr>
            <a:lvl7pPr indent="-228600" lvl="6" marL="3200400" algn="l">
              <a:lnSpc>
                <a:spcPct val="95000"/>
              </a:lnSpc>
              <a:spcBef>
                <a:spcPts val="630"/>
              </a:spcBef>
              <a:spcAft>
                <a:spcPts val="0"/>
              </a:spcAft>
              <a:buSzPts val="1400"/>
              <a:buNone/>
              <a:defRPr/>
            </a:lvl7pPr>
            <a:lvl8pPr indent="-228600" lvl="7" marL="3657600" algn="l">
              <a:lnSpc>
                <a:spcPct val="95000"/>
              </a:lnSpc>
              <a:spcBef>
                <a:spcPts val="630"/>
              </a:spcBef>
              <a:spcAft>
                <a:spcPts val="0"/>
              </a:spcAft>
              <a:buSzPts val="1400"/>
              <a:buNone/>
              <a:defRPr/>
            </a:lvl8pPr>
            <a:lvl9pPr indent="-228600" lvl="8" marL="4114800" algn="l">
              <a:lnSpc>
                <a:spcPct val="95000"/>
              </a:lnSpc>
              <a:spcBef>
                <a:spcPts val="630"/>
              </a:spcBef>
              <a:spcAft>
                <a:spcPts val="0"/>
              </a:spcAft>
              <a:buSzPts val="1400"/>
              <a:buNone/>
              <a:defRPr/>
            </a:lvl9pPr>
          </a:lstStyle>
          <a:p/>
        </p:txBody>
      </p:sp>
      <p:sp>
        <p:nvSpPr>
          <p:cNvPr id="321" name="Google Shape;321;p96"/>
          <p:cNvSpPr txBox="1"/>
          <p:nvPr>
            <p:ph idx="2" type="body"/>
          </p:nvPr>
        </p:nvSpPr>
        <p:spPr>
          <a:xfrm>
            <a:off x="613533" y="1146146"/>
            <a:ext cx="7745412" cy="282809"/>
          </a:xfrm>
          <a:prstGeom prst="rect">
            <a:avLst/>
          </a:prstGeom>
          <a:noFill/>
          <a:ln>
            <a:noFill/>
          </a:ln>
        </p:spPr>
        <p:txBody>
          <a:bodyPr anchorCtr="0" anchor="t" bIns="41050" lIns="82100" spcFirstLastPara="1" rIns="82100" wrap="square" tIns="41050">
            <a:normAutofit/>
          </a:bodyPr>
          <a:lstStyle>
            <a:lvl1pPr indent="-228600" lvl="0" marL="457200" algn="l">
              <a:spcBef>
                <a:spcPts val="0"/>
              </a:spcBef>
              <a:spcAft>
                <a:spcPts val="0"/>
              </a:spcAft>
              <a:buSzPts val="1350"/>
              <a:buNone/>
              <a:defRPr b="0" sz="1350">
                <a:latin typeface="Courier New"/>
                <a:ea typeface="Courier New"/>
                <a:cs typeface="Courier New"/>
                <a:sym typeface="Courier New"/>
              </a:defRPr>
            </a:lvl1pPr>
            <a:lvl2pPr indent="-228600" lvl="1" marL="914400" algn="l">
              <a:spcBef>
                <a:spcPts val="450"/>
              </a:spcBef>
              <a:spcAft>
                <a:spcPts val="0"/>
              </a:spcAft>
              <a:buSzPts val="900"/>
              <a:buFont typeface="Arial"/>
              <a:buNone/>
              <a:defRPr sz="900">
                <a:latin typeface="Courier New"/>
                <a:ea typeface="Courier New"/>
                <a:cs typeface="Courier New"/>
                <a:sym typeface="Courier New"/>
              </a:defRPr>
            </a:lvl2pPr>
            <a:lvl3pPr indent="-228600" lvl="2" marL="1371600" algn="l">
              <a:spcBef>
                <a:spcPts val="450"/>
              </a:spcBef>
              <a:spcAft>
                <a:spcPts val="0"/>
              </a:spcAft>
              <a:buSzPts val="900"/>
              <a:buFont typeface="Arial"/>
              <a:buNone/>
              <a:defRPr sz="900">
                <a:latin typeface="Courier New"/>
                <a:ea typeface="Courier New"/>
                <a:cs typeface="Courier New"/>
                <a:sym typeface="Courier New"/>
              </a:defRPr>
            </a:lvl3pPr>
            <a:lvl4pPr indent="-228600" lvl="3" marL="1828800" algn="l">
              <a:lnSpc>
                <a:spcPct val="95000"/>
              </a:lnSpc>
              <a:spcBef>
                <a:spcPts val="450"/>
              </a:spcBef>
              <a:spcAft>
                <a:spcPts val="0"/>
              </a:spcAft>
              <a:buSzPts val="900"/>
              <a:buFont typeface="Arial"/>
              <a:buNone/>
              <a:defRPr sz="900">
                <a:latin typeface="Courier New"/>
                <a:ea typeface="Courier New"/>
                <a:cs typeface="Courier New"/>
                <a:sym typeface="Courier New"/>
              </a:defRPr>
            </a:lvl4pPr>
            <a:lvl5pPr indent="-228600" lvl="4" marL="2286000" algn="l">
              <a:lnSpc>
                <a:spcPct val="95000"/>
              </a:lnSpc>
              <a:spcBef>
                <a:spcPts val="315"/>
              </a:spcBef>
              <a:spcAft>
                <a:spcPts val="0"/>
              </a:spcAft>
              <a:buSzPts val="900"/>
              <a:buFont typeface="Arial"/>
              <a:buNone/>
              <a:defRPr sz="900">
                <a:latin typeface="Courier New"/>
                <a:ea typeface="Courier New"/>
                <a:cs typeface="Courier New"/>
                <a:sym typeface="Courier New"/>
              </a:defRPr>
            </a:lvl5pPr>
            <a:lvl6pPr indent="-228600" lvl="5" marL="2743200" algn="l">
              <a:lnSpc>
                <a:spcPct val="95000"/>
              </a:lnSpc>
              <a:spcBef>
                <a:spcPts val="630"/>
              </a:spcBef>
              <a:spcAft>
                <a:spcPts val="0"/>
              </a:spcAft>
              <a:buSzPts val="1400"/>
              <a:buNone/>
              <a:defRPr/>
            </a:lvl6pPr>
            <a:lvl7pPr indent="-228600" lvl="6" marL="3200400" algn="l">
              <a:lnSpc>
                <a:spcPct val="95000"/>
              </a:lnSpc>
              <a:spcBef>
                <a:spcPts val="630"/>
              </a:spcBef>
              <a:spcAft>
                <a:spcPts val="0"/>
              </a:spcAft>
              <a:buSzPts val="1400"/>
              <a:buNone/>
              <a:defRPr/>
            </a:lvl7pPr>
            <a:lvl8pPr indent="-228600" lvl="7" marL="3657600" algn="l">
              <a:lnSpc>
                <a:spcPct val="95000"/>
              </a:lnSpc>
              <a:spcBef>
                <a:spcPts val="630"/>
              </a:spcBef>
              <a:spcAft>
                <a:spcPts val="0"/>
              </a:spcAft>
              <a:buSzPts val="1400"/>
              <a:buNone/>
              <a:defRPr/>
            </a:lvl8pPr>
            <a:lvl9pPr indent="-228600" lvl="8" marL="4114800" algn="l">
              <a:lnSpc>
                <a:spcPct val="95000"/>
              </a:lnSpc>
              <a:spcBef>
                <a:spcPts val="630"/>
              </a:spcBef>
              <a:spcAft>
                <a:spcPts val="0"/>
              </a:spcAft>
              <a:buSzPts val="1400"/>
              <a:buNone/>
              <a:defRPr/>
            </a:lvl9pPr>
          </a:lstStyle>
          <a:p/>
        </p:txBody>
      </p:sp>
      <p:sp>
        <p:nvSpPr>
          <p:cNvPr id="322" name="Google Shape;322;p96"/>
          <p:cNvSpPr txBox="1"/>
          <p:nvPr>
            <p:ph idx="3" type="body"/>
          </p:nvPr>
        </p:nvSpPr>
        <p:spPr>
          <a:xfrm>
            <a:off x="615326" y="1485900"/>
            <a:ext cx="7745412" cy="609600"/>
          </a:xfrm>
          <a:prstGeom prst="rect">
            <a:avLst/>
          </a:prstGeom>
          <a:noFill/>
          <a:ln cap="flat" cmpd="sng" w="28575">
            <a:solidFill>
              <a:schemeClr val="dk1"/>
            </a:solidFill>
            <a:prstDash val="solid"/>
            <a:round/>
            <a:headEnd len="sm" w="sm" type="none"/>
            <a:tailEnd len="sm" w="sm" type="none"/>
          </a:ln>
        </p:spPr>
        <p:txBody>
          <a:bodyPr anchorCtr="0" anchor="t" bIns="41050" lIns="82100" spcFirstLastPara="1" rIns="82100" wrap="square" tIns="41050">
            <a:normAutofit/>
          </a:bodyPr>
          <a:lstStyle>
            <a:lvl1pPr indent="-228600" lvl="0" marL="457200" algn="l">
              <a:spcBef>
                <a:spcPts val="0"/>
              </a:spcBef>
              <a:spcAft>
                <a:spcPts val="0"/>
              </a:spcAft>
              <a:buSzPts val="1350"/>
              <a:buNone/>
              <a:defRPr b="1" i="0" sz="1350">
                <a:latin typeface="Courier New"/>
                <a:ea typeface="Courier New"/>
                <a:cs typeface="Courier New"/>
                <a:sym typeface="Courier New"/>
              </a:defRPr>
            </a:lvl1pPr>
            <a:lvl2pPr indent="-228600" lvl="1" marL="914400" algn="l">
              <a:spcBef>
                <a:spcPts val="450"/>
              </a:spcBef>
              <a:spcAft>
                <a:spcPts val="0"/>
              </a:spcAft>
              <a:buSzPts val="900"/>
              <a:buFont typeface="Arial"/>
              <a:buNone/>
              <a:defRPr sz="900">
                <a:latin typeface="Courier New"/>
                <a:ea typeface="Courier New"/>
                <a:cs typeface="Courier New"/>
                <a:sym typeface="Courier New"/>
              </a:defRPr>
            </a:lvl2pPr>
            <a:lvl3pPr indent="-228600" lvl="2" marL="1371600" algn="l">
              <a:spcBef>
                <a:spcPts val="450"/>
              </a:spcBef>
              <a:spcAft>
                <a:spcPts val="0"/>
              </a:spcAft>
              <a:buSzPts val="900"/>
              <a:buFont typeface="Arial"/>
              <a:buNone/>
              <a:defRPr sz="900">
                <a:latin typeface="Courier New"/>
                <a:ea typeface="Courier New"/>
                <a:cs typeface="Courier New"/>
                <a:sym typeface="Courier New"/>
              </a:defRPr>
            </a:lvl3pPr>
            <a:lvl4pPr indent="-228600" lvl="3" marL="1828800" algn="l">
              <a:lnSpc>
                <a:spcPct val="95000"/>
              </a:lnSpc>
              <a:spcBef>
                <a:spcPts val="450"/>
              </a:spcBef>
              <a:spcAft>
                <a:spcPts val="0"/>
              </a:spcAft>
              <a:buSzPts val="900"/>
              <a:buFont typeface="Arial"/>
              <a:buNone/>
              <a:defRPr sz="900">
                <a:latin typeface="Courier New"/>
                <a:ea typeface="Courier New"/>
                <a:cs typeface="Courier New"/>
                <a:sym typeface="Courier New"/>
              </a:defRPr>
            </a:lvl4pPr>
            <a:lvl5pPr indent="-228600" lvl="4" marL="2286000" algn="l">
              <a:lnSpc>
                <a:spcPct val="95000"/>
              </a:lnSpc>
              <a:spcBef>
                <a:spcPts val="315"/>
              </a:spcBef>
              <a:spcAft>
                <a:spcPts val="0"/>
              </a:spcAft>
              <a:buSzPts val="900"/>
              <a:buFont typeface="Arial"/>
              <a:buNone/>
              <a:defRPr sz="900">
                <a:latin typeface="Courier New"/>
                <a:ea typeface="Courier New"/>
                <a:cs typeface="Courier New"/>
                <a:sym typeface="Courier New"/>
              </a:defRPr>
            </a:lvl5pPr>
            <a:lvl6pPr indent="-228600" lvl="5" marL="2743200" algn="l">
              <a:lnSpc>
                <a:spcPct val="95000"/>
              </a:lnSpc>
              <a:spcBef>
                <a:spcPts val="630"/>
              </a:spcBef>
              <a:spcAft>
                <a:spcPts val="0"/>
              </a:spcAft>
              <a:buSzPts val="1400"/>
              <a:buNone/>
              <a:defRPr/>
            </a:lvl6pPr>
            <a:lvl7pPr indent="-228600" lvl="6" marL="3200400" algn="l">
              <a:lnSpc>
                <a:spcPct val="95000"/>
              </a:lnSpc>
              <a:spcBef>
                <a:spcPts val="630"/>
              </a:spcBef>
              <a:spcAft>
                <a:spcPts val="0"/>
              </a:spcAft>
              <a:buSzPts val="1400"/>
              <a:buNone/>
              <a:defRPr/>
            </a:lvl7pPr>
            <a:lvl8pPr indent="-228600" lvl="7" marL="3657600" algn="l">
              <a:lnSpc>
                <a:spcPct val="95000"/>
              </a:lnSpc>
              <a:spcBef>
                <a:spcPts val="630"/>
              </a:spcBef>
              <a:spcAft>
                <a:spcPts val="0"/>
              </a:spcAft>
              <a:buSzPts val="1400"/>
              <a:buNone/>
              <a:defRPr/>
            </a:lvl8pPr>
            <a:lvl9pPr indent="-228600" lvl="8" marL="4114800" algn="l">
              <a:lnSpc>
                <a:spcPct val="95000"/>
              </a:lnSpc>
              <a:spcBef>
                <a:spcPts val="630"/>
              </a:spcBef>
              <a:spcAft>
                <a:spcPts val="0"/>
              </a:spcAft>
              <a:buSzPts val="1400"/>
              <a:buNone/>
              <a:defRPr/>
            </a:lvl9pPr>
          </a:lstStyle>
          <a:p/>
        </p:txBody>
      </p:sp>
      <p:sp>
        <p:nvSpPr>
          <p:cNvPr id="323" name="Google Shape;323;p96"/>
          <p:cNvSpPr txBox="1"/>
          <p:nvPr>
            <p:ph idx="4" type="body"/>
          </p:nvPr>
        </p:nvSpPr>
        <p:spPr>
          <a:xfrm>
            <a:off x="279400" y="2139043"/>
            <a:ext cx="8483600" cy="2490107"/>
          </a:xfrm>
          <a:prstGeom prst="rect">
            <a:avLst/>
          </a:prstGeom>
          <a:noFill/>
          <a:ln>
            <a:noFill/>
          </a:ln>
        </p:spPr>
        <p:txBody>
          <a:bodyPr anchorCtr="0" anchor="t" bIns="41050" lIns="82100" spcFirstLastPara="1" rIns="82100" wrap="square" tIns="41050">
            <a:noAutofit/>
          </a:bodyPr>
          <a:lstStyle>
            <a:lvl1pPr indent="-342900" lvl="0" marL="457200" algn="l">
              <a:spcBef>
                <a:spcPts val="0"/>
              </a:spcBef>
              <a:spcAft>
                <a:spcPts val="0"/>
              </a:spcAft>
              <a:buSzPts val="1800"/>
              <a:buChar char="▪"/>
              <a:defRPr/>
            </a:lvl1pPr>
            <a:lvl2pPr indent="-342900" lvl="1" marL="914400" algn="l">
              <a:spcBef>
                <a:spcPts val="450"/>
              </a:spcBef>
              <a:spcAft>
                <a:spcPts val="0"/>
              </a:spcAft>
              <a:buSzPts val="1800"/>
              <a:buChar char="•"/>
              <a:defRPr/>
            </a:lvl2pPr>
            <a:lvl3pPr indent="-342900" lvl="2" marL="1371600" algn="l">
              <a:spcBef>
                <a:spcPts val="450"/>
              </a:spcBef>
              <a:spcAft>
                <a:spcPts val="0"/>
              </a:spcAft>
              <a:buSzPts val="1800"/>
              <a:buChar char="•"/>
              <a:defRPr/>
            </a:lvl3pPr>
            <a:lvl4pPr indent="-228600" lvl="3" marL="1828800" algn="l">
              <a:lnSpc>
                <a:spcPct val="95000"/>
              </a:lnSpc>
              <a:spcBef>
                <a:spcPts val="630"/>
              </a:spcBef>
              <a:spcAft>
                <a:spcPts val="0"/>
              </a:spcAft>
              <a:buSzPts val="1400"/>
              <a:buNone/>
              <a:defRPr/>
            </a:lvl4pPr>
            <a:lvl5pPr indent="-228600" lvl="4" marL="2286000" algn="l">
              <a:lnSpc>
                <a:spcPct val="95000"/>
              </a:lnSpc>
              <a:spcBef>
                <a:spcPts val="630"/>
              </a:spcBef>
              <a:spcAft>
                <a:spcPts val="0"/>
              </a:spcAft>
              <a:buSzPts val="1400"/>
              <a:buNone/>
              <a:defRPr/>
            </a:lvl5pPr>
            <a:lvl6pPr indent="-228600" lvl="5" marL="2743200" algn="l">
              <a:lnSpc>
                <a:spcPct val="95000"/>
              </a:lnSpc>
              <a:spcBef>
                <a:spcPts val="630"/>
              </a:spcBef>
              <a:spcAft>
                <a:spcPts val="0"/>
              </a:spcAft>
              <a:buSzPts val="1400"/>
              <a:buNone/>
              <a:defRPr/>
            </a:lvl6pPr>
            <a:lvl7pPr indent="-228600" lvl="6" marL="3200400" algn="l">
              <a:lnSpc>
                <a:spcPct val="95000"/>
              </a:lnSpc>
              <a:spcBef>
                <a:spcPts val="630"/>
              </a:spcBef>
              <a:spcAft>
                <a:spcPts val="0"/>
              </a:spcAft>
              <a:buSzPts val="1400"/>
              <a:buNone/>
              <a:defRPr/>
            </a:lvl7pPr>
            <a:lvl8pPr indent="-228600" lvl="7" marL="3657600" algn="l">
              <a:lnSpc>
                <a:spcPct val="95000"/>
              </a:lnSpc>
              <a:spcBef>
                <a:spcPts val="630"/>
              </a:spcBef>
              <a:spcAft>
                <a:spcPts val="0"/>
              </a:spcAft>
              <a:buSzPts val="1400"/>
              <a:buNone/>
              <a:defRPr/>
            </a:lvl8pPr>
            <a:lvl9pPr indent="-228600" lvl="8" marL="4114800" algn="l">
              <a:lnSpc>
                <a:spcPct val="95000"/>
              </a:lnSpc>
              <a:spcBef>
                <a:spcPts val="630"/>
              </a:spcBef>
              <a:spcAft>
                <a:spcPts val="0"/>
              </a:spcAft>
              <a:buSzPts val="1400"/>
              <a:buNone/>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ommand Example">
  <p:cSld name="1_Command Example">
    <p:spTree>
      <p:nvGrpSpPr>
        <p:cNvPr id="324" name="Shape 324"/>
        <p:cNvGrpSpPr/>
        <p:nvPr/>
      </p:nvGrpSpPr>
      <p:grpSpPr>
        <a:xfrm>
          <a:off x="0" y="0"/>
          <a:ext cx="0" cy="0"/>
          <a:chOff x="0" y="0"/>
          <a:chExt cx="0" cy="0"/>
        </a:xfrm>
      </p:grpSpPr>
      <p:sp>
        <p:nvSpPr>
          <p:cNvPr id="325" name="Google Shape;325;p97"/>
          <p:cNvSpPr txBox="1"/>
          <p:nvPr>
            <p:ph type="title"/>
          </p:nvPr>
        </p:nvSpPr>
        <p:spPr>
          <a:xfrm>
            <a:off x="268942" y="274034"/>
            <a:ext cx="8532159" cy="465534"/>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SzPts val="1400"/>
              <a:buNone/>
              <a:defRPr b="1" i="0" sz="2400" u="none" cap="none" strike="noStrike">
                <a:solidFill>
                  <a:srgbClr val="708CA1"/>
                </a:solidFill>
                <a:latin typeface="Arial"/>
                <a:ea typeface="Arial"/>
                <a:cs typeface="Arial"/>
                <a:sym typeface="Arial"/>
              </a:defRPr>
            </a:lvl1pPr>
            <a:lvl2pPr lvl="1" marR="0" rtl="0" algn="l">
              <a:lnSpc>
                <a:spcPct val="90000"/>
              </a:lnSpc>
              <a:spcBef>
                <a:spcPts val="0"/>
              </a:spcBef>
              <a:spcAft>
                <a:spcPts val="0"/>
              </a:spcAft>
              <a:buSzPts val="1400"/>
              <a:buNone/>
              <a:defRPr b="1" i="0" sz="2400" u="none" cap="none" strike="noStrike">
                <a:solidFill>
                  <a:srgbClr val="708CA1"/>
                </a:solidFill>
                <a:latin typeface="Arial"/>
                <a:ea typeface="Arial"/>
                <a:cs typeface="Arial"/>
                <a:sym typeface="Arial"/>
              </a:defRPr>
            </a:lvl2pPr>
            <a:lvl3pPr lvl="2" marR="0" rtl="0" algn="l">
              <a:lnSpc>
                <a:spcPct val="90000"/>
              </a:lnSpc>
              <a:spcBef>
                <a:spcPts val="0"/>
              </a:spcBef>
              <a:spcAft>
                <a:spcPts val="0"/>
              </a:spcAft>
              <a:buSzPts val="1400"/>
              <a:buNone/>
              <a:defRPr b="1" i="0" sz="2400" u="none" cap="none" strike="noStrike">
                <a:solidFill>
                  <a:srgbClr val="708CA1"/>
                </a:solidFill>
                <a:latin typeface="Arial"/>
                <a:ea typeface="Arial"/>
                <a:cs typeface="Arial"/>
                <a:sym typeface="Arial"/>
              </a:defRPr>
            </a:lvl3pPr>
            <a:lvl4pPr lvl="3" marR="0" rtl="0" algn="l">
              <a:lnSpc>
                <a:spcPct val="90000"/>
              </a:lnSpc>
              <a:spcBef>
                <a:spcPts val="0"/>
              </a:spcBef>
              <a:spcAft>
                <a:spcPts val="0"/>
              </a:spcAft>
              <a:buSzPts val="1400"/>
              <a:buNone/>
              <a:defRPr b="1" i="0" sz="2400" u="none" cap="none" strike="noStrike">
                <a:solidFill>
                  <a:srgbClr val="708CA1"/>
                </a:solidFill>
                <a:latin typeface="Arial"/>
                <a:ea typeface="Arial"/>
                <a:cs typeface="Arial"/>
                <a:sym typeface="Arial"/>
              </a:defRPr>
            </a:lvl4pPr>
            <a:lvl5pPr lvl="4" marR="0" rtl="0" algn="l">
              <a:lnSpc>
                <a:spcPct val="90000"/>
              </a:lnSpc>
              <a:spcBef>
                <a:spcPts val="0"/>
              </a:spcBef>
              <a:spcAft>
                <a:spcPts val="0"/>
              </a:spcAft>
              <a:buSzPts val="1400"/>
              <a:buNone/>
              <a:defRPr b="1" i="0" sz="2400" u="none" cap="none" strike="noStrike">
                <a:solidFill>
                  <a:srgbClr val="708CA1"/>
                </a:solidFill>
                <a:latin typeface="Arial"/>
                <a:ea typeface="Arial"/>
                <a:cs typeface="Arial"/>
                <a:sym typeface="Arial"/>
              </a:defRPr>
            </a:lvl5pPr>
            <a:lvl6pPr lvl="5" marR="0" rtl="0" algn="l">
              <a:lnSpc>
                <a:spcPct val="90000"/>
              </a:lnSpc>
              <a:spcBef>
                <a:spcPts val="0"/>
              </a:spcBef>
              <a:spcAft>
                <a:spcPts val="0"/>
              </a:spcAft>
              <a:buSzPts val="1400"/>
              <a:buNone/>
              <a:defRPr b="1" i="0" sz="2400" u="none" cap="none" strike="noStrike">
                <a:solidFill>
                  <a:srgbClr val="708CA1"/>
                </a:solidFill>
                <a:latin typeface="Arial"/>
                <a:ea typeface="Arial"/>
                <a:cs typeface="Arial"/>
                <a:sym typeface="Arial"/>
              </a:defRPr>
            </a:lvl6pPr>
            <a:lvl7pPr lvl="6" marR="0" rtl="0" algn="l">
              <a:lnSpc>
                <a:spcPct val="90000"/>
              </a:lnSpc>
              <a:spcBef>
                <a:spcPts val="0"/>
              </a:spcBef>
              <a:spcAft>
                <a:spcPts val="0"/>
              </a:spcAft>
              <a:buSzPts val="1400"/>
              <a:buNone/>
              <a:defRPr b="1" i="0" sz="2400" u="none" cap="none" strike="noStrike">
                <a:solidFill>
                  <a:srgbClr val="708CA1"/>
                </a:solidFill>
                <a:latin typeface="Arial"/>
                <a:ea typeface="Arial"/>
                <a:cs typeface="Arial"/>
                <a:sym typeface="Arial"/>
              </a:defRPr>
            </a:lvl7pPr>
            <a:lvl8pPr lvl="7" marR="0" rtl="0" algn="l">
              <a:lnSpc>
                <a:spcPct val="90000"/>
              </a:lnSpc>
              <a:spcBef>
                <a:spcPts val="0"/>
              </a:spcBef>
              <a:spcAft>
                <a:spcPts val="0"/>
              </a:spcAft>
              <a:buSzPts val="1400"/>
              <a:buNone/>
              <a:defRPr b="1" i="0" sz="2400" u="none" cap="none" strike="noStrike">
                <a:solidFill>
                  <a:srgbClr val="708CA1"/>
                </a:solidFill>
                <a:latin typeface="Arial"/>
                <a:ea typeface="Arial"/>
                <a:cs typeface="Arial"/>
                <a:sym typeface="Arial"/>
              </a:defRPr>
            </a:lvl8pPr>
            <a:lvl9pPr lvl="8" marR="0" rtl="0" algn="l">
              <a:lnSpc>
                <a:spcPct val="90000"/>
              </a:lnSpc>
              <a:spcBef>
                <a:spcPts val="0"/>
              </a:spcBef>
              <a:spcAft>
                <a:spcPts val="0"/>
              </a:spcAft>
              <a:buSzPts val="1400"/>
              <a:buNone/>
              <a:defRPr b="1" i="0" sz="2400" u="none" cap="none" strike="noStrike">
                <a:solidFill>
                  <a:srgbClr val="708CA1"/>
                </a:solidFill>
                <a:latin typeface="Arial"/>
                <a:ea typeface="Arial"/>
                <a:cs typeface="Arial"/>
                <a:sym typeface="Arial"/>
              </a:defRPr>
            </a:lvl9pPr>
          </a:lstStyle>
          <a:p/>
        </p:txBody>
      </p:sp>
      <p:sp>
        <p:nvSpPr>
          <p:cNvPr id="326" name="Google Shape;326;p97"/>
          <p:cNvSpPr txBox="1"/>
          <p:nvPr>
            <p:ph idx="1" type="body"/>
          </p:nvPr>
        </p:nvSpPr>
        <p:spPr>
          <a:xfrm>
            <a:off x="279401" y="854674"/>
            <a:ext cx="8316913" cy="368996"/>
          </a:xfrm>
          <a:prstGeom prst="rect">
            <a:avLst/>
          </a:prstGeom>
          <a:noFill/>
          <a:ln>
            <a:noFill/>
          </a:ln>
        </p:spPr>
        <p:txBody>
          <a:bodyPr anchorCtr="0" anchor="t" bIns="41050" lIns="82100" spcFirstLastPara="1" rIns="82100" wrap="square" tIns="41050">
            <a:noAutofit/>
          </a:bodyPr>
          <a:lstStyle>
            <a:lvl1pPr indent="-342900" lvl="0" marL="457200" algn="l">
              <a:spcBef>
                <a:spcPts val="0"/>
              </a:spcBef>
              <a:spcAft>
                <a:spcPts val="0"/>
              </a:spcAft>
              <a:buSzPts val="1800"/>
              <a:buChar char="▪"/>
              <a:defRPr/>
            </a:lvl1pPr>
            <a:lvl2pPr indent="-342900" lvl="1" marL="914400" algn="l">
              <a:spcBef>
                <a:spcPts val="450"/>
              </a:spcBef>
              <a:spcAft>
                <a:spcPts val="0"/>
              </a:spcAft>
              <a:buSzPts val="1800"/>
              <a:buChar char="•"/>
              <a:defRPr/>
            </a:lvl2pPr>
            <a:lvl3pPr indent="-342900" lvl="2" marL="1371600" algn="l">
              <a:spcBef>
                <a:spcPts val="450"/>
              </a:spcBef>
              <a:spcAft>
                <a:spcPts val="0"/>
              </a:spcAft>
              <a:buSzPts val="1800"/>
              <a:buChar char="•"/>
              <a:defRPr/>
            </a:lvl3pPr>
            <a:lvl4pPr indent="-228600" lvl="3" marL="1828800" algn="l">
              <a:lnSpc>
                <a:spcPct val="95000"/>
              </a:lnSpc>
              <a:spcBef>
                <a:spcPts val="630"/>
              </a:spcBef>
              <a:spcAft>
                <a:spcPts val="0"/>
              </a:spcAft>
              <a:buSzPts val="1400"/>
              <a:buNone/>
              <a:defRPr/>
            </a:lvl4pPr>
            <a:lvl5pPr indent="-228600" lvl="4" marL="2286000" algn="l">
              <a:lnSpc>
                <a:spcPct val="95000"/>
              </a:lnSpc>
              <a:spcBef>
                <a:spcPts val="630"/>
              </a:spcBef>
              <a:spcAft>
                <a:spcPts val="0"/>
              </a:spcAft>
              <a:buSzPts val="1400"/>
              <a:buNone/>
              <a:defRPr/>
            </a:lvl5pPr>
            <a:lvl6pPr indent="-228600" lvl="5" marL="2743200" algn="l">
              <a:lnSpc>
                <a:spcPct val="95000"/>
              </a:lnSpc>
              <a:spcBef>
                <a:spcPts val="630"/>
              </a:spcBef>
              <a:spcAft>
                <a:spcPts val="0"/>
              </a:spcAft>
              <a:buSzPts val="1400"/>
              <a:buNone/>
              <a:defRPr/>
            </a:lvl6pPr>
            <a:lvl7pPr indent="-228600" lvl="6" marL="3200400" algn="l">
              <a:lnSpc>
                <a:spcPct val="95000"/>
              </a:lnSpc>
              <a:spcBef>
                <a:spcPts val="630"/>
              </a:spcBef>
              <a:spcAft>
                <a:spcPts val="0"/>
              </a:spcAft>
              <a:buSzPts val="1400"/>
              <a:buNone/>
              <a:defRPr/>
            </a:lvl7pPr>
            <a:lvl8pPr indent="-228600" lvl="7" marL="3657600" algn="l">
              <a:lnSpc>
                <a:spcPct val="95000"/>
              </a:lnSpc>
              <a:spcBef>
                <a:spcPts val="630"/>
              </a:spcBef>
              <a:spcAft>
                <a:spcPts val="0"/>
              </a:spcAft>
              <a:buSzPts val="1400"/>
              <a:buNone/>
              <a:defRPr/>
            </a:lvl8pPr>
            <a:lvl9pPr indent="-228600" lvl="8" marL="4114800" algn="l">
              <a:lnSpc>
                <a:spcPct val="95000"/>
              </a:lnSpc>
              <a:spcBef>
                <a:spcPts val="630"/>
              </a:spcBef>
              <a:spcAft>
                <a:spcPts val="0"/>
              </a:spcAft>
              <a:buSzPts val="1400"/>
              <a:buNone/>
              <a:defRPr/>
            </a:lvl9pPr>
          </a:lstStyle>
          <a:p/>
        </p:txBody>
      </p:sp>
      <p:sp>
        <p:nvSpPr>
          <p:cNvPr id="327" name="Google Shape;327;p97"/>
          <p:cNvSpPr txBox="1"/>
          <p:nvPr>
            <p:ph idx="2" type="body"/>
          </p:nvPr>
        </p:nvSpPr>
        <p:spPr>
          <a:xfrm>
            <a:off x="613533" y="1258204"/>
            <a:ext cx="7745412" cy="282809"/>
          </a:xfrm>
          <a:prstGeom prst="rect">
            <a:avLst/>
          </a:prstGeom>
          <a:noFill/>
          <a:ln>
            <a:noFill/>
          </a:ln>
        </p:spPr>
        <p:txBody>
          <a:bodyPr anchorCtr="0" anchor="t" bIns="41050" lIns="82100" spcFirstLastPara="1" rIns="82100" wrap="square" tIns="41050">
            <a:noAutofit/>
          </a:bodyPr>
          <a:lstStyle>
            <a:lvl1pPr indent="-228600" lvl="0" marL="457200" algn="l">
              <a:spcBef>
                <a:spcPts val="0"/>
              </a:spcBef>
              <a:spcAft>
                <a:spcPts val="0"/>
              </a:spcAft>
              <a:buSzPts val="1200"/>
              <a:buNone/>
              <a:defRPr b="0" sz="1200">
                <a:latin typeface="Courier New"/>
                <a:ea typeface="Courier New"/>
                <a:cs typeface="Courier New"/>
                <a:sym typeface="Courier New"/>
              </a:defRPr>
            </a:lvl1pPr>
            <a:lvl2pPr indent="-228600" lvl="1" marL="914400" algn="l">
              <a:spcBef>
                <a:spcPts val="450"/>
              </a:spcBef>
              <a:spcAft>
                <a:spcPts val="0"/>
              </a:spcAft>
              <a:buSzPts val="900"/>
              <a:buFont typeface="Arial"/>
              <a:buNone/>
              <a:defRPr sz="900">
                <a:latin typeface="Courier New"/>
                <a:ea typeface="Courier New"/>
                <a:cs typeface="Courier New"/>
                <a:sym typeface="Courier New"/>
              </a:defRPr>
            </a:lvl2pPr>
            <a:lvl3pPr indent="-228600" lvl="2" marL="1371600" algn="l">
              <a:spcBef>
                <a:spcPts val="450"/>
              </a:spcBef>
              <a:spcAft>
                <a:spcPts val="0"/>
              </a:spcAft>
              <a:buSzPts val="900"/>
              <a:buFont typeface="Arial"/>
              <a:buNone/>
              <a:defRPr sz="900">
                <a:latin typeface="Courier New"/>
                <a:ea typeface="Courier New"/>
                <a:cs typeface="Courier New"/>
                <a:sym typeface="Courier New"/>
              </a:defRPr>
            </a:lvl3pPr>
            <a:lvl4pPr indent="-228600" lvl="3" marL="1828800" algn="l">
              <a:lnSpc>
                <a:spcPct val="95000"/>
              </a:lnSpc>
              <a:spcBef>
                <a:spcPts val="450"/>
              </a:spcBef>
              <a:spcAft>
                <a:spcPts val="0"/>
              </a:spcAft>
              <a:buSzPts val="900"/>
              <a:buFont typeface="Arial"/>
              <a:buNone/>
              <a:defRPr sz="900">
                <a:latin typeface="Courier New"/>
                <a:ea typeface="Courier New"/>
                <a:cs typeface="Courier New"/>
                <a:sym typeface="Courier New"/>
              </a:defRPr>
            </a:lvl4pPr>
            <a:lvl5pPr indent="-228600" lvl="4" marL="2286000" algn="l">
              <a:lnSpc>
                <a:spcPct val="95000"/>
              </a:lnSpc>
              <a:spcBef>
                <a:spcPts val="315"/>
              </a:spcBef>
              <a:spcAft>
                <a:spcPts val="0"/>
              </a:spcAft>
              <a:buSzPts val="900"/>
              <a:buFont typeface="Arial"/>
              <a:buNone/>
              <a:defRPr sz="900">
                <a:latin typeface="Courier New"/>
                <a:ea typeface="Courier New"/>
                <a:cs typeface="Courier New"/>
                <a:sym typeface="Courier New"/>
              </a:defRPr>
            </a:lvl5pPr>
            <a:lvl6pPr indent="-228600" lvl="5" marL="2743200" algn="l">
              <a:lnSpc>
                <a:spcPct val="95000"/>
              </a:lnSpc>
              <a:spcBef>
                <a:spcPts val="630"/>
              </a:spcBef>
              <a:spcAft>
                <a:spcPts val="0"/>
              </a:spcAft>
              <a:buSzPts val="1400"/>
              <a:buNone/>
              <a:defRPr/>
            </a:lvl6pPr>
            <a:lvl7pPr indent="-228600" lvl="6" marL="3200400" algn="l">
              <a:lnSpc>
                <a:spcPct val="95000"/>
              </a:lnSpc>
              <a:spcBef>
                <a:spcPts val="630"/>
              </a:spcBef>
              <a:spcAft>
                <a:spcPts val="0"/>
              </a:spcAft>
              <a:buSzPts val="1400"/>
              <a:buNone/>
              <a:defRPr/>
            </a:lvl7pPr>
            <a:lvl8pPr indent="-228600" lvl="7" marL="3657600" algn="l">
              <a:lnSpc>
                <a:spcPct val="95000"/>
              </a:lnSpc>
              <a:spcBef>
                <a:spcPts val="630"/>
              </a:spcBef>
              <a:spcAft>
                <a:spcPts val="0"/>
              </a:spcAft>
              <a:buSzPts val="1400"/>
              <a:buNone/>
              <a:defRPr/>
            </a:lvl8pPr>
            <a:lvl9pPr indent="-228600" lvl="8" marL="4114800" algn="l">
              <a:lnSpc>
                <a:spcPct val="95000"/>
              </a:lnSpc>
              <a:spcBef>
                <a:spcPts val="630"/>
              </a:spcBef>
              <a:spcAft>
                <a:spcPts val="0"/>
              </a:spcAft>
              <a:buSzPts val="1400"/>
              <a:buNone/>
              <a:defRPr/>
            </a:lvl9pPr>
          </a:lstStyle>
          <a:p/>
        </p:txBody>
      </p:sp>
      <p:sp>
        <p:nvSpPr>
          <p:cNvPr id="328" name="Google Shape;328;p97"/>
          <p:cNvSpPr txBox="1"/>
          <p:nvPr>
            <p:ph idx="3" type="body"/>
          </p:nvPr>
        </p:nvSpPr>
        <p:spPr>
          <a:xfrm>
            <a:off x="615326" y="1603119"/>
            <a:ext cx="7745412" cy="282809"/>
          </a:xfrm>
          <a:prstGeom prst="rect">
            <a:avLst/>
          </a:prstGeom>
          <a:noFill/>
          <a:ln cap="flat" cmpd="sng" w="28575">
            <a:solidFill>
              <a:schemeClr val="dk1"/>
            </a:solidFill>
            <a:prstDash val="solid"/>
            <a:round/>
            <a:headEnd len="sm" w="sm" type="none"/>
            <a:tailEnd len="sm" w="sm" type="none"/>
          </a:ln>
        </p:spPr>
        <p:txBody>
          <a:bodyPr anchorCtr="0" anchor="t" bIns="41050" lIns="82100" spcFirstLastPara="1" rIns="82100" wrap="square" tIns="41050">
            <a:noAutofit/>
          </a:bodyPr>
          <a:lstStyle>
            <a:lvl1pPr indent="-228600" lvl="0" marL="457200" algn="l">
              <a:spcBef>
                <a:spcPts val="0"/>
              </a:spcBef>
              <a:spcAft>
                <a:spcPts val="0"/>
              </a:spcAft>
              <a:buSzPts val="1200"/>
              <a:buNone/>
              <a:defRPr b="1" i="0" sz="1200">
                <a:latin typeface="Courier New"/>
                <a:ea typeface="Courier New"/>
                <a:cs typeface="Courier New"/>
                <a:sym typeface="Courier New"/>
              </a:defRPr>
            </a:lvl1pPr>
            <a:lvl2pPr indent="-228600" lvl="1" marL="914400" algn="l">
              <a:spcBef>
                <a:spcPts val="450"/>
              </a:spcBef>
              <a:spcAft>
                <a:spcPts val="0"/>
              </a:spcAft>
              <a:buSzPts val="900"/>
              <a:buFont typeface="Arial"/>
              <a:buNone/>
              <a:defRPr sz="900">
                <a:latin typeface="Courier New"/>
                <a:ea typeface="Courier New"/>
                <a:cs typeface="Courier New"/>
                <a:sym typeface="Courier New"/>
              </a:defRPr>
            </a:lvl2pPr>
            <a:lvl3pPr indent="-228600" lvl="2" marL="1371600" algn="l">
              <a:spcBef>
                <a:spcPts val="450"/>
              </a:spcBef>
              <a:spcAft>
                <a:spcPts val="0"/>
              </a:spcAft>
              <a:buSzPts val="900"/>
              <a:buFont typeface="Arial"/>
              <a:buNone/>
              <a:defRPr sz="900">
                <a:latin typeface="Courier New"/>
                <a:ea typeface="Courier New"/>
                <a:cs typeface="Courier New"/>
                <a:sym typeface="Courier New"/>
              </a:defRPr>
            </a:lvl3pPr>
            <a:lvl4pPr indent="-228600" lvl="3" marL="1828800" algn="l">
              <a:lnSpc>
                <a:spcPct val="95000"/>
              </a:lnSpc>
              <a:spcBef>
                <a:spcPts val="450"/>
              </a:spcBef>
              <a:spcAft>
                <a:spcPts val="0"/>
              </a:spcAft>
              <a:buSzPts val="900"/>
              <a:buFont typeface="Arial"/>
              <a:buNone/>
              <a:defRPr sz="900">
                <a:latin typeface="Courier New"/>
                <a:ea typeface="Courier New"/>
                <a:cs typeface="Courier New"/>
                <a:sym typeface="Courier New"/>
              </a:defRPr>
            </a:lvl4pPr>
            <a:lvl5pPr indent="-228600" lvl="4" marL="2286000" algn="l">
              <a:lnSpc>
                <a:spcPct val="95000"/>
              </a:lnSpc>
              <a:spcBef>
                <a:spcPts val="315"/>
              </a:spcBef>
              <a:spcAft>
                <a:spcPts val="0"/>
              </a:spcAft>
              <a:buSzPts val="900"/>
              <a:buFont typeface="Arial"/>
              <a:buNone/>
              <a:defRPr sz="900">
                <a:latin typeface="Courier New"/>
                <a:ea typeface="Courier New"/>
                <a:cs typeface="Courier New"/>
                <a:sym typeface="Courier New"/>
              </a:defRPr>
            </a:lvl5pPr>
            <a:lvl6pPr indent="-228600" lvl="5" marL="2743200" algn="l">
              <a:lnSpc>
                <a:spcPct val="95000"/>
              </a:lnSpc>
              <a:spcBef>
                <a:spcPts val="630"/>
              </a:spcBef>
              <a:spcAft>
                <a:spcPts val="0"/>
              </a:spcAft>
              <a:buSzPts val="1400"/>
              <a:buNone/>
              <a:defRPr/>
            </a:lvl6pPr>
            <a:lvl7pPr indent="-228600" lvl="6" marL="3200400" algn="l">
              <a:lnSpc>
                <a:spcPct val="95000"/>
              </a:lnSpc>
              <a:spcBef>
                <a:spcPts val="630"/>
              </a:spcBef>
              <a:spcAft>
                <a:spcPts val="0"/>
              </a:spcAft>
              <a:buSzPts val="1400"/>
              <a:buNone/>
              <a:defRPr/>
            </a:lvl7pPr>
            <a:lvl8pPr indent="-228600" lvl="7" marL="3657600" algn="l">
              <a:lnSpc>
                <a:spcPct val="95000"/>
              </a:lnSpc>
              <a:spcBef>
                <a:spcPts val="630"/>
              </a:spcBef>
              <a:spcAft>
                <a:spcPts val="0"/>
              </a:spcAft>
              <a:buSzPts val="1400"/>
              <a:buNone/>
              <a:defRPr/>
            </a:lvl8pPr>
            <a:lvl9pPr indent="-228600" lvl="8" marL="4114800" algn="l">
              <a:lnSpc>
                <a:spcPct val="95000"/>
              </a:lnSpc>
              <a:spcBef>
                <a:spcPts val="63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ulti_Slide">
  <p:cSld name="Multi_Slide">
    <p:spTree>
      <p:nvGrpSpPr>
        <p:cNvPr id="74" name="Shape 74"/>
        <p:cNvGrpSpPr/>
        <p:nvPr/>
      </p:nvGrpSpPr>
      <p:grpSpPr>
        <a:xfrm>
          <a:off x="0" y="0"/>
          <a:ext cx="0" cy="0"/>
          <a:chOff x="0" y="0"/>
          <a:chExt cx="0" cy="0"/>
        </a:xfrm>
      </p:grpSpPr>
      <p:sp>
        <p:nvSpPr>
          <p:cNvPr id="75" name="Google Shape;75;p64"/>
          <p:cNvSpPr txBox="1"/>
          <p:nvPr>
            <p:ph idx="1" type="body"/>
          </p:nvPr>
        </p:nvSpPr>
        <p:spPr>
          <a:xfrm>
            <a:off x="474662" y="1347788"/>
            <a:ext cx="8280057" cy="3073946"/>
          </a:xfrm>
          <a:prstGeom prst="rect">
            <a:avLst/>
          </a:prstGeom>
          <a:noFill/>
          <a:ln>
            <a:noFill/>
          </a:ln>
        </p:spPr>
        <p:txBody>
          <a:bodyPr anchorCtr="0" anchor="t" bIns="45700" lIns="91400" spcFirstLastPara="1" rIns="91400" wrap="square" tIns="45700">
            <a:noAutofit/>
          </a:bodyPr>
          <a:lstStyle>
            <a:lvl1pPr indent="-228600" lvl="0" marL="457200" marR="0" rtl="0" algn="ctr">
              <a:lnSpc>
                <a:spcPct val="100000"/>
              </a:lnSpc>
              <a:spcBef>
                <a:spcPts val="400"/>
              </a:spcBef>
              <a:spcAft>
                <a:spcPts val="0"/>
              </a:spcAft>
              <a:buClr>
                <a:schemeClr val="lt1"/>
              </a:buClr>
              <a:buSzPts val="2000"/>
              <a:buFont typeface="Arial"/>
              <a:buNone/>
              <a:defRPr b="0" i="0" sz="2000" u="none" cap="none" strike="noStrike">
                <a:solidFill>
                  <a:schemeClr val="lt1"/>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chemeClr val="dk1"/>
                </a:solidFill>
                <a:latin typeface="Arial"/>
                <a:ea typeface="Arial"/>
                <a:cs typeface="Arial"/>
                <a:sym typeface="Arial"/>
              </a:defRPr>
            </a:lvl2pPr>
            <a:lvl3pPr indent="-304800" lvl="2" marL="1371600" marR="0" rtl="0" algn="l">
              <a:lnSpc>
                <a:spcPct val="95000"/>
              </a:lnSpc>
              <a:spcBef>
                <a:spcPts val="625"/>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3pPr>
            <a:lvl4pPr indent="-298450" lvl="3" marL="1828800" marR="0" rtl="0" algn="l">
              <a:lnSpc>
                <a:spcPct val="95000"/>
              </a:lnSpc>
              <a:spcBef>
                <a:spcPts val="625"/>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4pPr>
            <a:lvl5pPr indent="-298450" lvl="4" marL="2286000" marR="0" rtl="0" algn="l">
              <a:lnSpc>
                <a:spcPct val="95000"/>
              </a:lnSpc>
              <a:spcBef>
                <a:spcPts val="625"/>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76" name="Google Shape;76;p64"/>
          <p:cNvSpPr txBox="1"/>
          <p:nvPr>
            <p:ph type="title"/>
          </p:nvPr>
        </p:nvSpPr>
        <p:spPr>
          <a:xfrm>
            <a:off x="437766" y="341313"/>
            <a:ext cx="8345488" cy="731837"/>
          </a:xfrm>
          <a:prstGeom prst="rect">
            <a:avLst/>
          </a:prstGeom>
          <a:noFill/>
          <a:ln>
            <a:noFill/>
          </a:ln>
        </p:spPr>
        <p:txBody>
          <a:bodyPr anchorCtr="0" anchor="ctr" bIns="45700" lIns="91400" spcFirstLastPara="1" rIns="91400" wrap="square" tIns="45700">
            <a:noAutofit/>
          </a:bodyPr>
          <a:lstStyle>
            <a:lvl1pPr lvl="0" algn="l">
              <a:lnSpc>
                <a:spcPct val="80000"/>
              </a:lnSpc>
              <a:spcBef>
                <a:spcPts val="0"/>
              </a:spcBef>
              <a:spcAft>
                <a:spcPts val="0"/>
              </a:spcAft>
              <a:buSzPts val="1400"/>
              <a:buNone/>
              <a:defRPr>
                <a:solidFill>
                  <a:srgbClr val="004C69"/>
                </a:solidFill>
              </a:defRPr>
            </a:lvl1pPr>
            <a:lvl2pPr lvl="1" algn="l">
              <a:lnSpc>
                <a:spcPct val="80000"/>
              </a:lnSpc>
              <a:spcBef>
                <a:spcPts val="0"/>
              </a:spcBef>
              <a:spcAft>
                <a:spcPts val="0"/>
              </a:spcAft>
              <a:buSzPts val="1400"/>
              <a:buNone/>
              <a:defRPr/>
            </a:lvl2pPr>
            <a:lvl3pPr lvl="2" algn="l">
              <a:lnSpc>
                <a:spcPct val="80000"/>
              </a:lnSpc>
              <a:spcBef>
                <a:spcPts val="0"/>
              </a:spcBef>
              <a:spcAft>
                <a:spcPts val="0"/>
              </a:spcAft>
              <a:buSzPts val="1400"/>
              <a:buNone/>
              <a:defRPr/>
            </a:lvl3pPr>
            <a:lvl4pPr lvl="3" algn="l">
              <a:lnSpc>
                <a:spcPct val="80000"/>
              </a:lnSpc>
              <a:spcBef>
                <a:spcPts val="0"/>
              </a:spcBef>
              <a:spcAft>
                <a:spcPts val="0"/>
              </a:spcAft>
              <a:buSzPts val="1400"/>
              <a:buNone/>
              <a:defRPr/>
            </a:lvl4pPr>
            <a:lvl5pPr lvl="4" algn="l">
              <a:lnSpc>
                <a:spcPct val="80000"/>
              </a:lnSpc>
              <a:spcBef>
                <a:spcPts val="0"/>
              </a:spcBef>
              <a:spcAft>
                <a:spcPts val="0"/>
              </a:spcAft>
              <a:buSzPts val="1400"/>
              <a:buNone/>
              <a:defRPr/>
            </a:lvl5pPr>
            <a:lvl6pPr lvl="5" algn="l">
              <a:lnSpc>
                <a:spcPct val="80000"/>
              </a:lnSpc>
              <a:spcBef>
                <a:spcPts val="0"/>
              </a:spcBef>
              <a:spcAft>
                <a:spcPts val="0"/>
              </a:spcAft>
              <a:buSzPts val="1400"/>
              <a:buNone/>
              <a:defRPr/>
            </a:lvl6pPr>
            <a:lvl7pPr lvl="6" algn="l">
              <a:lnSpc>
                <a:spcPct val="80000"/>
              </a:lnSpc>
              <a:spcBef>
                <a:spcPts val="0"/>
              </a:spcBef>
              <a:spcAft>
                <a:spcPts val="0"/>
              </a:spcAft>
              <a:buSzPts val="1400"/>
              <a:buNone/>
              <a:defRPr/>
            </a:lvl7pPr>
            <a:lvl8pPr lvl="7" algn="l">
              <a:lnSpc>
                <a:spcPct val="80000"/>
              </a:lnSpc>
              <a:spcBef>
                <a:spcPts val="0"/>
              </a:spcBef>
              <a:spcAft>
                <a:spcPts val="0"/>
              </a:spcAft>
              <a:buSzPts val="1400"/>
              <a:buNone/>
              <a:defRPr/>
            </a:lvl8pPr>
            <a:lvl9pPr lvl="8" algn="l">
              <a:lnSpc>
                <a:spcPct val="80000"/>
              </a:lnSpc>
              <a:spcBef>
                <a:spcPts val="0"/>
              </a:spcBef>
              <a:spcAft>
                <a:spcPts val="0"/>
              </a:spcAft>
              <a:buSzPts val="1400"/>
              <a:buNone/>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7" name="Shape 77"/>
        <p:cNvGrpSpPr/>
        <p:nvPr/>
      </p:nvGrpSpPr>
      <p:grpSpPr>
        <a:xfrm>
          <a:off x="0" y="0"/>
          <a:ext cx="0" cy="0"/>
          <a:chOff x="0" y="0"/>
          <a:chExt cx="0" cy="0"/>
        </a:xfrm>
      </p:grpSpPr>
      <p:sp>
        <p:nvSpPr>
          <p:cNvPr id="78" name="Google Shape;78;p65"/>
          <p:cNvSpPr txBox="1"/>
          <p:nvPr>
            <p:ph type="title"/>
          </p:nvPr>
        </p:nvSpPr>
        <p:spPr>
          <a:xfrm>
            <a:off x="438150" y="341313"/>
            <a:ext cx="8345488" cy="731837"/>
          </a:xfrm>
          <a:prstGeom prst="rect">
            <a:avLst/>
          </a:prstGeom>
          <a:noFill/>
          <a:ln>
            <a:noFill/>
          </a:ln>
        </p:spPr>
        <p:txBody>
          <a:bodyPr anchorCtr="0" anchor="ctr" bIns="45700" lIns="91400" spcFirstLastPara="1" rIns="91400" wrap="square" tIns="45700">
            <a:noAutofit/>
          </a:bodyPr>
          <a:lstStyle>
            <a:lvl1pPr lvl="0" algn="l">
              <a:lnSpc>
                <a:spcPct val="80000"/>
              </a:lnSpc>
              <a:spcBef>
                <a:spcPts val="0"/>
              </a:spcBef>
              <a:spcAft>
                <a:spcPts val="0"/>
              </a:spcAft>
              <a:buSzPts val="1400"/>
              <a:buNone/>
              <a:defRPr/>
            </a:lvl1pPr>
            <a:lvl2pPr lvl="1" algn="l">
              <a:lnSpc>
                <a:spcPct val="80000"/>
              </a:lnSpc>
              <a:spcBef>
                <a:spcPts val="0"/>
              </a:spcBef>
              <a:spcAft>
                <a:spcPts val="0"/>
              </a:spcAft>
              <a:buSzPts val="1400"/>
              <a:buNone/>
              <a:defRPr/>
            </a:lvl2pPr>
            <a:lvl3pPr lvl="2" algn="l">
              <a:lnSpc>
                <a:spcPct val="80000"/>
              </a:lnSpc>
              <a:spcBef>
                <a:spcPts val="0"/>
              </a:spcBef>
              <a:spcAft>
                <a:spcPts val="0"/>
              </a:spcAft>
              <a:buSzPts val="1400"/>
              <a:buNone/>
              <a:defRPr/>
            </a:lvl3pPr>
            <a:lvl4pPr lvl="3" algn="l">
              <a:lnSpc>
                <a:spcPct val="80000"/>
              </a:lnSpc>
              <a:spcBef>
                <a:spcPts val="0"/>
              </a:spcBef>
              <a:spcAft>
                <a:spcPts val="0"/>
              </a:spcAft>
              <a:buSzPts val="1400"/>
              <a:buNone/>
              <a:defRPr/>
            </a:lvl4pPr>
            <a:lvl5pPr lvl="4" algn="l">
              <a:lnSpc>
                <a:spcPct val="80000"/>
              </a:lnSpc>
              <a:spcBef>
                <a:spcPts val="0"/>
              </a:spcBef>
              <a:spcAft>
                <a:spcPts val="0"/>
              </a:spcAft>
              <a:buSzPts val="1400"/>
              <a:buNone/>
              <a:defRPr/>
            </a:lvl5pPr>
            <a:lvl6pPr lvl="5" algn="l">
              <a:lnSpc>
                <a:spcPct val="80000"/>
              </a:lnSpc>
              <a:spcBef>
                <a:spcPts val="0"/>
              </a:spcBef>
              <a:spcAft>
                <a:spcPts val="0"/>
              </a:spcAft>
              <a:buSzPts val="1400"/>
              <a:buNone/>
              <a:defRPr/>
            </a:lvl6pPr>
            <a:lvl7pPr lvl="6" algn="l">
              <a:lnSpc>
                <a:spcPct val="80000"/>
              </a:lnSpc>
              <a:spcBef>
                <a:spcPts val="0"/>
              </a:spcBef>
              <a:spcAft>
                <a:spcPts val="0"/>
              </a:spcAft>
              <a:buSzPts val="1400"/>
              <a:buNone/>
              <a:defRPr/>
            </a:lvl7pPr>
            <a:lvl8pPr lvl="7" algn="l">
              <a:lnSpc>
                <a:spcPct val="80000"/>
              </a:lnSpc>
              <a:spcBef>
                <a:spcPts val="0"/>
              </a:spcBef>
              <a:spcAft>
                <a:spcPts val="0"/>
              </a:spcAft>
              <a:buSzPts val="1400"/>
              <a:buNone/>
              <a:defRPr/>
            </a:lvl8pPr>
            <a:lvl9pPr lvl="8" algn="l">
              <a:lnSpc>
                <a:spcPct val="80000"/>
              </a:lnSpc>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losing Slide" showMasterSp="0">
  <p:cSld name="1_Closing Slide">
    <p:bg>
      <p:bgPr>
        <a:solidFill>
          <a:schemeClr val="accent5"/>
        </a:solidFill>
      </p:bgPr>
    </p:bg>
    <p:spTree>
      <p:nvGrpSpPr>
        <p:cNvPr id="79" name="Shape 79"/>
        <p:cNvGrpSpPr/>
        <p:nvPr/>
      </p:nvGrpSpPr>
      <p:grpSpPr>
        <a:xfrm>
          <a:off x="0" y="0"/>
          <a:ext cx="0" cy="0"/>
          <a:chOff x="0" y="0"/>
          <a:chExt cx="0" cy="0"/>
        </a:xfrm>
      </p:grpSpPr>
      <p:pic>
        <p:nvPicPr>
          <p:cNvPr id="80" name="Google Shape;80;p68"/>
          <p:cNvPicPr preferRelativeResize="0"/>
          <p:nvPr/>
        </p:nvPicPr>
        <p:blipFill rotWithShape="1">
          <a:blip r:embed="rId2">
            <a:alphaModFix/>
          </a:blip>
          <a:srcRect b="0" l="0" r="0" t="0"/>
          <a:stretch/>
        </p:blipFill>
        <p:spPr>
          <a:xfrm>
            <a:off x="0" y="1"/>
            <a:ext cx="9143999" cy="5165874"/>
          </a:xfrm>
          <a:prstGeom prst="rect">
            <a:avLst/>
          </a:prstGeom>
          <a:noFill/>
          <a:ln>
            <a:noFill/>
          </a:ln>
        </p:spPr>
      </p:pic>
      <p:grpSp>
        <p:nvGrpSpPr>
          <p:cNvPr id="81" name="Google Shape;81;p68"/>
          <p:cNvGrpSpPr/>
          <p:nvPr/>
        </p:nvGrpSpPr>
        <p:grpSpPr>
          <a:xfrm>
            <a:off x="3746294" y="2129856"/>
            <a:ext cx="1617944" cy="860542"/>
            <a:chOff x="310" y="249"/>
            <a:chExt cx="502" cy="267"/>
          </a:xfrm>
        </p:grpSpPr>
        <p:sp>
          <p:nvSpPr>
            <p:cNvPr id="82" name="Google Shape;82;p68"/>
            <p:cNvSpPr/>
            <p:nvPr/>
          </p:nvSpPr>
          <p:spPr>
            <a:xfrm>
              <a:off x="452" y="426"/>
              <a:ext cx="22" cy="88"/>
            </a:xfrm>
            <a:prstGeom prst="rect">
              <a:avLst/>
            </a:pr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3" name="Google Shape;83;p68"/>
            <p:cNvSpPr/>
            <p:nvPr/>
          </p:nvSpPr>
          <p:spPr>
            <a:xfrm>
              <a:off x="585" y="425"/>
              <a:ext cx="66" cy="91"/>
            </a:xfrm>
            <a:custGeom>
              <a:rect b="b" l="l" r="r" t="t"/>
              <a:pathLst>
                <a:path extrusionOk="0" h="69" w="51">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4" name="Google Shape;84;p68"/>
            <p:cNvSpPr/>
            <p:nvPr/>
          </p:nvSpPr>
          <p:spPr>
            <a:xfrm>
              <a:off x="355" y="425"/>
              <a:ext cx="67" cy="91"/>
            </a:xfrm>
            <a:custGeom>
              <a:rect b="b" l="l" r="r" t="t"/>
              <a:pathLst>
                <a:path extrusionOk="0" h="69" w="51">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5" name="Google Shape;85;p68"/>
            <p:cNvSpPr/>
            <p:nvPr/>
          </p:nvSpPr>
          <p:spPr>
            <a:xfrm>
              <a:off x="675" y="425"/>
              <a:ext cx="91" cy="91"/>
            </a:xfrm>
            <a:custGeom>
              <a:rect b="b" l="l" r="r" t="t"/>
              <a:pathLst>
                <a:path extrusionOk="0" h="69" w="70">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6" name="Google Shape;86;p68"/>
            <p:cNvSpPr/>
            <p:nvPr/>
          </p:nvSpPr>
          <p:spPr>
            <a:xfrm>
              <a:off x="503" y="425"/>
              <a:ext cx="60" cy="91"/>
            </a:xfrm>
            <a:custGeom>
              <a:rect b="b" l="l" r="r" t="t"/>
              <a:pathLst>
                <a:path extrusionOk="0" h="69" w="46">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7" name="Google Shape;87;p68"/>
            <p:cNvSpPr/>
            <p:nvPr/>
          </p:nvSpPr>
          <p:spPr>
            <a:xfrm>
              <a:off x="310" y="321"/>
              <a:ext cx="22" cy="45"/>
            </a:xfrm>
            <a:custGeom>
              <a:rect b="b" l="l" r="r" t="t"/>
              <a:pathLst>
                <a:path extrusionOk="0" h="34" w="17">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8" name="Google Shape;88;p68"/>
            <p:cNvSpPr/>
            <p:nvPr/>
          </p:nvSpPr>
          <p:spPr>
            <a:xfrm>
              <a:off x="370" y="291"/>
              <a:ext cx="22" cy="75"/>
            </a:xfrm>
            <a:custGeom>
              <a:rect b="b" l="l" r="r" t="t"/>
              <a:pathLst>
                <a:path extrusionOk="0" h="57" w="1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9" name="Google Shape;89;p68"/>
            <p:cNvSpPr/>
            <p:nvPr/>
          </p:nvSpPr>
          <p:spPr>
            <a:xfrm>
              <a:off x="430" y="249"/>
              <a:ext cx="22" cy="139"/>
            </a:xfrm>
            <a:custGeom>
              <a:rect b="b" l="l" r="r" t="t"/>
              <a:pathLst>
                <a:path extrusionOk="0" h="106" w="17">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0" name="Google Shape;90;p68"/>
            <p:cNvSpPr/>
            <p:nvPr/>
          </p:nvSpPr>
          <p:spPr>
            <a:xfrm>
              <a:off x="490" y="291"/>
              <a:ext cx="22" cy="75"/>
            </a:xfrm>
            <a:custGeom>
              <a:rect b="b" l="l" r="r" t="t"/>
              <a:pathLst>
                <a:path extrusionOk="0" h="57" w="1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1" name="Google Shape;91;p68"/>
            <p:cNvSpPr/>
            <p:nvPr/>
          </p:nvSpPr>
          <p:spPr>
            <a:xfrm>
              <a:off x="550" y="321"/>
              <a:ext cx="22" cy="45"/>
            </a:xfrm>
            <a:custGeom>
              <a:rect b="b" l="l" r="r" t="t"/>
              <a:pathLst>
                <a:path extrusionOk="0" h="34" w="17">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2" name="Google Shape;92;p68"/>
            <p:cNvSpPr/>
            <p:nvPr/>
          </p:nvSpPr>
          <p:spPr>
            <a:xfrm>
              <a:off x="610" y="291"/>
              <a:ext cx="22" cy="75"/>
            </a:xfrm>
            <a:custGeom>
              <a:rect b="b" l="l" r="r" t="t"/>
              <a:pathLst>
                <a:path extrusionOk="0" h="57" w="1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3" name="Google Shape;93;p68"/>
            <p:cNvSpPr/>
            <p:nvPr/>
          </p:nvSpPr>
          <p:spPr>
            <a:xfrm>
              <a:off x="670" y="249"/>
              <a:ext cx="22" cy="139"/>
            </a:xfrm>
            <a:custGeom>
              <a:rect b="b" l="l" r="r" t="t"/>
              <a:pathLst>
                <a:path extrusionOk="0" h="106" w="17">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4" name="Google Shape;94;p68"/>
            <p:cNvSpPr/>
            <p:nvPr/>
          </p:nvSpPr>
          <p:spPr>
            <a:xfrm>
              <a:off x="730" y="291"/>
              <a:ext cx="22" cy="75"/>
            </a:xfrm>
            <a:custGeom>
              <a:rect b="b" l="l" r="r" t="t"/>
              <a:pathLst>
                <a:path extrusionOk="0" h="57" w="1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5" name="Google Shape;95;p68"/>
            <p:cNvSpPr/>
            <p:nvPr/>
          </p:nvSpPr>
          <p:spPr>
            <a:xfrm>
              <a:off x="790" y="321"/>
              <a:ext cx="22" cy="45"/>
            </a:xfrm>
            <a:custGeom>
              <a:rect b="b" l="l" r="r" t="t"/>
              <a:pathLst>
                <a:path extrusionOk="0" h="34" w="17">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Tree>
  </p:cSld>
  <p:clrMapOvr>
    <a:masterClrMapping/>
  </p:clrMapOvr>
  <p:transition spd="slow">
    <p:wipe dir="l"/>
  </p:transition>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Title Slide-animated gradient" showMasterSp="0">
  <p:cSld name="5_Title Slide-animated gradient">
    <p:bg>
      <p:bgPr>
        <a:solidFill>
          <a:schemeClr val="accent5"/>
        </a:solidFill>
      </p:bgPr>
    </p:bg>
    <p:spTree>
      <p:nvGrpSpPr>
        <p:cNvPr id="96" name="Shape 96"/>
        <p:cNvGrpSpPr/>
        <p:nvPr/>
      </p:nvGrpSpPr>
      <p:grpSpPr>
        <a:xfrm>
          <a:off x="0" y="0"/>
          <a:ext cx="0" cy="0"/>
          <a:chOff x="0" y="0"/>
          <a:chExt cx="0" cy="0"/>
        </a:xfrm>
      </p:grpSpPr>
      <p:sp>
        <p:nvSpPr>
          <p:cNvPr id="97" name="Google Shape;97;p69"/>
          <p:cNvSpPr txBox="1"/>
          <p:nvPr>
            <p:ph idx="1" type="subTitle"/>
          </p:nvPr>
        </p:nvSpPr>
        <p:spPr>
          <a:xfrm>
            <a:off x="469496" y="3809526"/>
            <a:ext cx="4319105" cy="288131"/>
          </a:xfrm>
          <a:prstGeom prst="rect">
            <a:avLst/>
          </a:prstGeom>
          <a:noFill/>
          <a:ln>
            <a:noFill/>
          </a:ln>
        </p:spPr>
        <p:txBody>
          <a:bodyPr anchorCtr="0" anchor="b" bIns="45700" lIns="91400" spcFirstLastPara="1" rIns="91400" wrap="square" tIns="45700">
            <a:noAutofit/>
          </a:bodyPr>
          <a:lstStyle>
            <a:lvl1pPr lvl="0" marR="0" rtl="0" algn="l">
              <a:lnSpc>
                <a:spcPct val="95000"/>
              </a:lnSpc>
              <a:spcBef>
                <a:spcPts val="1075"/>
              </a:spcBef>
              <a:spcAft>
                <a:spcPts val="0"/>
              </a:spcAft>
              <a:buClr>
                <a:schemeClr val="dk2"/>
              </a:buClr>
              <a:buSzPts val="1080"/>
              <a:buFont typeface="Arial"/>
              <a:buNone/>
              <a:defRPr b="0" i="0" sz="1200" u="none" cap="none" strike="noStrike">
                <a:solidFill>
                  <a:schemeClr val="accent1"/>
                </a:solidFill>
                <a:latin typeface="Arial"/>
                <a:ea typeface="Arial"/>
                <a:cs typeface="Arial"/>
                <a:sym typeface="Arial"/>
              </a:defRPr>
            </a:lvl1pPr>
            <a:lvl2pPr lvl="1" marR="0" rtl="0" algn="ctr">
              <a:lnSpc>
                <a:spcPct val="95000"/>
              </a:lnSpc>
              <a:spcBef>
                <a:spcPts val="600"/>
              </a:spcBef>
              <a:spcAft>
                <a:spcPts val="0"/>
              </a:spcAft>
              <a:buClr>
                <a:schemeClr val="dk2"/>
              </a:buClr>
              <a:buSzPts val="1400"/>
              <a:buFont typeface="Arial"/>
              <a:buNone/>
              <a:defRPr b="0" i="0" sz="1400" u="none" cap="none" strike="noStrike">
                <a:solidFill>
                  <a:srgbClr val="98989A"/>
                </a:solidFill>
                <a:latin typeface="Arial"/>
                <a:ea typeface="Arial"/>
                <a:cs typeface="Arial"/>
                <a:sym typeface="Arial"/>
              </a:defRPr>
            </a:lvl2pPr>
            <a:lvl3pPr lvl="2" marR="0" rtl="0" algn="ctr">
              <a:lnSpc>
                <a:spcPct val="95000"/>
              </a:lnSpc>
              <a:spcBef>
                <a:spcPts val="625"/>
              </a:spcBef>
              <a:spcAft>
                <a:spcPts val="0"/>
              </a:spcAft>
              <a:buClr>
                <a:srgbClr val="98989A"/>
              </a:buClr>
              <a:buSzPts val="1200"/>
              <a:buFont typeface="Arial"/>
              <a:buNone/>
              <a:defRPr b="0" i="0" sz="1200" u="none" cap="none" strike="noStrike">
                <a:solidFill>
                  <a:srgbClr val="98989A"/>
                </a:solidFill>
                <a:latin typeface="Arial"/>
                <a:ea typeface="Arial"/>
                <a:cs typeface="Arial"/>
                <a:sym typeface="Arial"/>
              </a:defRPr>
            </a:lvl3pPr>
            <a:lvl4pPr lvl="3" marR="0" rtl="0" algn="ctr">
              <a:lnSpc>
                <a:spcPct val="95000"/>
              </a:lnSpc>
              <a:spcBef>
                <a:spcPts val="625"/>
              </a:spcBef>
              <a:spcAft>
                <a:spcPts val="0"/>
              </a:spcAft>
              <a:buClr>
                <a:srgbClr val="98989A"/>
              </a:buClr>
              <a:buSzPts val="1100"/>
              <a:buFont typeface="Arial"/>
              <a:buNone/>
              <a:defRPr b="0" i="0" sz="1100" u="none" cap="none" strike="noStrike">
                <a:solidFill>
                  <a:srgbClr val="98989A"/>
                </a:solidFill>
                <a:latin typeface="Arial"/>
                <a:ea typeface="Arial"/>
                <a:cs typeface="Arial"/>
                <a:sym typeface="Arial"/>
              </a:defRPr>
            </a:lvl4pPr>
            <a:lvl5pPr lvl="4" marR="0" rtl="0" algn="ctr">
              <a:lnSpc>
                <a:spcPct val="95000"/>
              </a:lnSpc>
              <a:spcBef>
                <a:spcPts val="625"/>
              </a:spcBef>
              <a:spcAft>
                <a:spcPts val="0"/>
              </a:spcAft>
              <a:buClr>
                <a:srgbClr val="98989A"/>
              </a:buClr>
              <a:buSzPts val="1100"/>
              <a:buFont typeface="Arial"/>
              <a:buNone/>
              <a:defRPr b="0" i="0" sz="1100" u="none" cap="none" strike="noStrike">
                <a:solidFill>
                  <a:srgbClr val="98989A"/>
                </a:solidFill>
                <a:latin typeface="Arial"/>
                <a:ea typeface="Arial"/>
                <a:cs typeface="Arial"/>
                <a:sym typeface="Arial"/>
              </a:defRPr>
            </a:lvl5pPr>
            <a:lvl6pPr lvl="5" marR="0" rtl="0" algn="ctr">
              <a:spcBef>
                <a:spcPts val="600"/>
              </a:spcBef>
              <a:spcAft>
                <a:spcPts val="0"/>
              </a:spcAft>
              <a:buClr>
                <a:srgbClr val="98989A"/>
              </a:buClr>
              <a:buSzPts val="900"/>
              <a:buFont typeface="Arial"/>
              <a:buNone/>
              <a:defRPr b="0" i="0" sz="900" u="none" cap="none" strike="noStrike">
                <a:solidFill>
                  <a:srgbClr val="98989A"/>
                </a:solidFill>
                <a:latin typeface="Arial"/>
                <a:ea typeface="Arial"/>
                <a:cs typeface="Arial"/>
                <a:sym typeface="Arial"/>
              </a:defRPr>
            </a:lvl6pPr>
            <a:lvl7pPr lvl="6" marR="0" rtl="0" algn="ctr">
              <a:spcBef>
                <a:spcPts val="600"/>
              </a:spcBef>
              <a:spcAft>
                <a:spcPts val="0"/>
              </a:spcAft>
              <a:buClr>
                <a:srgbClr val="98989A"/>
              </a:buClr>
              <a:buSzPts val="800"/>
              <a:buFont typeface="Arial"/>
              <a:buNone/>
              <a:defRPr b="0" i="0" sz="800" u="none" cap="none" strike="noStrike">
                <a:solidFill>
                  <a:srgbClr val="98989A"/>
                </a:solidFill>
                <a:latin typeface="Arial"/>
                <a:ea typeface="Arial"/>
                <a:cs typeface="Arial"/>
                <a:sym typeface="Arial"/>
              </a:defRPr>
            </a:lvl7pPr>
            <a:lvl8pPr lvl="7" marR="0" rtl="0" algn="ctr">
              <a:spcBef>
                <a:spcPts val="300"/>
              </a:spcBef>
              <a:spcAft>
                <a:spcPts val="0"/>
              </a:spcAft>
              <a:buClr>
                <a:srgbClr val="98989A"/>
              </a:buClr>
              <a:buSzPts val="1500"/>
              <a:buFont typeface="Arial"/>
              <a:buNone/>
              <a:defRPr b="0" i="0" sz="1500" u="none" cap="none" strike="noStrike">
                <a:solidFill>
                  <a:srgbClr val="98989A"/>
                </a:solidFill>
                <a:latin typeface="Arial"/>
                <a:ea typeface="Arial"/>
                <a:cs typeface="Arial"/>
                <a:sym typeface="Arial"/>
              </a:defRPr>
            </a:lvl8pPr>
            <a:lvl9pPr lvl="8" marR="0" rtl="0" algn="ctr">
              <a:spcBef>
                <a:spcPts val="300"/>
              </a:spcBef>
              <a:spcAft>
                <a:spcPts val="0"/>
              </a:spcAft>
              <a:buClr>
                <a:srgbClr val="98989A"/>
              </a:buClr>
              <a:buSzPts val="1500"/>
              <a:buFont typeface="Arial"/>
              <a:buNone/>
              <a:defRPr b="0" i="0" sz="1500" u="none" cap="none" strike="noStrike">
                <a:solidFill>
                  <a:srgbClr val="98989A"/>
                </a:solidFill>
                <a:latin typeface="Arial"/>
                <a:ea typeface="Arial"/>
                <a:cs typeface="Arial"/>
                <a:sym typeface="Arial"/>
              </a:defRPr>
            </a:lvl9pPr>
          </a:lstStyle>
          <a:p/>
        </p:txBody>
      </p:sp>
      <p:sp>
        <p:nvSpPr>
          <p:cNvPr id="98" name="Google Shape;98;p69"/>
          <p:cNvSpPr txBox="1"/>
          <p:nvPr>
            <p:ph idx="2" type="body"/>
          </p:nvPr>
        </p:nvSpPr>
        <p:spPr>
          <a:xfrm>
            <a:off x="469496" y="4049523"/>
            <a:ext cx="4319105" cy="288131"/>
          </a:xfrm>
          <a:prstGeom prst="rect">
            <a:avLst/>
          </a:prstGeom>
          <a:noFill/>
          <a:ln>
            <a:noFill/>
          </a:ln>
        </p:spPr>
        <p:txBody>
          <a:bodyPr anchorCtr="0" anchor="t" bIns="45700" lIns="91400" spcFirstLastPara="1" rIns="91400" wrap="square" tIns="45700">
            <a:noAutofit/>
          </a:bodyPr>
          <a:lstStyle>
            <a:lvl1pPr indent="-228600" lvl="0" marL="457200" marR="0" rtl="0" algn="l">
              <a:lnSpc>
                <a:spcPct val="95000"/>
              </a:lnSpc>
              <a:spcBef>
                <a:spcPts val="1075"/>
              </a:spcBef>
              <a:spcAft>
                <a:spcPts val="0"/>
              </a:spcAft>
              <a:buClr>
                <a:schemeClr val="dk2"/>
              </a:buClr>
              <a:buSzPts val="1080"/>
              <a:buFont typeface="Arial"/>
              <a:buNone/>
              <a:defRPr b="0" i="0" sz="1200" u="none" cap="none" strike="noStrike">
                <a:solidFill>
                  <a:schemeClr val="accent1"/>
                </a:solidFill>
                <a:latin typeface="Arial"/>
                <a:ea typeface="Arial"/>
                <a:cs typeface="Arial"/>
                <a:sym typeface="Arial"/>
              </a:defRPr>
            </a:lvl1pPr>
            <a:lvl2pPr indent="-228600" lvl="1" marL="914400" marR="0" rtl="0" algn="l">
              <a:lnSpc>
                <a:spcPct val="95000"/>
              </a:lnSpc>
              <a:spcBef>
                <a:spcPts val="600"/>
              </a:spcBef>
              <a:spcAft>
                <a:spcPts val="0"/>
              </a:spcAft>
              <a:buClr>
                <a:schemeClr val="dk2"/>
              </a:buClr>
              <a:buSzPts val="1500"/>
              <a:buFont typeface="Arial"/>
              <a:buNone/>
              <a:defRPr b="0" i="0" sz="1500" u="none" cap="none" strike="noStrike">
                <a:solidFill>
                  <a:schemeClr val="lt1"/>
                </a:solidFill>
                <a:latin typeface="Arial"/>
                <a:ea typeface="Arial"/>
                <a:cs typeface="Arial"/>
                <a:sym typeface="Arial"/>
              </a:defRPr>
            </a:lvl2pPr>
            <a:lvl3pPr indent="-228600" lvl="2" marL="1371600" marR="0" rtl="0" algn="l">
              <a:lnSpc>
                <a:spcPct val="95000"/>
              </a:lnSpc>
              <a:spcBef>
                <a:spcPts val="625"/>
              </a:spcBef>
              <a:spcAft>
                <a:spcPts val="0"/>
              </a:spcAft>
              <a:buClr>
                <a:schemeClr val="lt1"/>
              </a:buClr>
              <a:buSzPts val="1500"/>
              <a:buFont typeface="Arial"/>
              <a:buNone/>
              <a:defRPr b="0" i="0" sz="1500" u="none" cap="none" strike="noStrike">
                <a:solidFill>
                  <a:schemeClr val="lt1"/>
                </a:solidFill>
                <a:latin typeface="Arial"/>
                <a:ea typeface="Arial"/>
                <a:cs typeface="Arial"/>
                <a:sym typeface="Arial"/>
              </a:defRPr>
            </a:lvl3pPr>
            <a:lvl4pPr indent="-228600" lvl="3" marL="1828800" marR="0" rtl="0" algn="l">
              <a:lnSpc>
                <a:spcPct val="95000"/>
              </a:lnSpc>
              <a:spcBef>
                <a:spcPts val="625"/>
              </a:spcBef>
              <a:spcAft>
                <a:spcPts val="0"/>
              </a:spcAft>
              <a:buClr>
                <a:schemeClr val="lt1"/>
              </a:buClr>
              <a:buSzPts val="1500"/>
              <a:buFont typeface="Arial"/>
              <a:buNone/>
              <a:defRPr b="0" i="0" sz="1500" u="none" cap="none" strike="noStrike">
                <a:solidFill>
                  <a:schemeClr val="lt1"/>
                </a:solidFill>
                <a:latin typeface="Arial"/>
                <a:ea typeface="Arial"/>
                <a:cs typeface="Arial"/>
                <a:sym typeface="Arial"/>
              </a:defRPr>
            </a:lvl4pPr>
            <a:lvl5pPr indent="-228600" lvl="4" marL="2286000" marR="0" rtl="0" algn="l">
              <a:lnSpc>
                <a:spcPct val="95000"/>
              </a:lnSpc>
              <a:spcBef>
                <a:spcPts val="625"/>
              </a:spcBef>
              <a:spcAft>
                <a:spcPts val="0"/>
              </a:spcAft>
              <a:buClr>
                <a:schemeClr val="lt1"/>
              </a:buClr>
              <a:buSzPts val="1500"/>
              <a:buFont typeface="Arial"/>
              <a:buNone/>
              <a:defRPr b="0" i="0" sz="1500" u="none" cap="none" strike="noStrike">
                <a:solidFill>
                  <a:schemeClr val="lt1"/>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99" name="Google Shape;99;p69"/>
          <p:cNvSpPr txBox="1"/>
          <p:nvPr>
            <p:ph idx="3" type="body"/>
          </p:nvPr>
        </p:nvSpPr>
        <p:spPr>
          <a:xfrm>
            <a:off x="469496" y="4289520"/>
            <a:ext cx="4319105" cy="288131"/>
          </a:xfrm>
          <a:prstGeom prst="rect">
            <a:avLst/>
          </a:prstGeom>
          <a:noFill/>
          <a:ln>
            <a:noFill/>
          </a:ln>
        </p:spPr>
        <p:txBody>
          <a:bodyPr anchorCtr="0" anchor="t" bIns="45700" lIns="91400" spcFirstLastPara="1" rIns="91400" wrap="square" tIns="45700">
            <a:noAutofit/>
          </a:bodyPr>
          <a:lstStyle>
            <a:lvl1pPr indent="-228600" lvl="0" marL="457200" marR="0" rtl="0" algn="l">
              <a:lnSpc>
                <a:spcPct val="95000"/>
              </a:lnSpc>
              <a:spcBef>
                <a:spcPts val="1075"/>
              </a:spcBef>
              <a:spcAft>
                <a:spcPts val="0"/>
              </a:spcAft>
              <a:buClr>
                <a:schemeClr val="dk2"/>
              </a:buClr>
              <a:buSzPts val="1080"/>
              <a:buFont typeface="Arial"/>
              <a:buNone/>
              <a:defRPr b="0" i="0" sz="1200" u="none" cap="none" strike="noStrike">
                <a:solidFill>
                  <a:schemeClr val="accent1"/>
                </a:solidFill>
                <a:latin typeface="Arial"/>
                <a:ea typeface="Arial"/>
                <a:cs typeface="Arial"/>
                <a:sym typeface="Arial"/>
              </a:defRPr>
            </a:lvl1pPr>
            <a:lvl2pPr indent="-228600" lvl="1" marL="914400" marR="0" rtl="0" algn="l">
              <a:lnSpc>
                <a:spcPct val="95000"/>
              </a:lnSpc>
              <a:spcBef>
                <a:spcPts val="600"/>
              </a:spcBef>
              <a:spcAft>
                <a:spcPts val="0"/>
              </a:spcAft>
              <a:buClr>
                <a:schemeClr val="dk2"/>
              </a:buClr>
              <a:buSzPts val="1500"/>
              <a:buFont typeface="Arial"/>
              <a:buNone/>
              <a:defRPr b="0" i="0" sz="1500" u="none" cap="none" strike="noStrike">
                <a:solidFill>
                  <a:schemeClr val="lt1"/>
                </a:solidFill>
                <a:latin typeface="Arial"/>
                <a:ea typeface="Arial"/>
                <a:cs typeface="Arial"/>
                <a:sym typeface="Arial"/>
              </a:defRPr>
            </a:lvl2pPr>
            <a:lvl3pPr indent="-228600" lvl="2" marL="1371600" marR="0" rtl="0" algn="l">
              <a:lnSpc>
                <a:spcPct val="95000"/>
              </a:lnSpc>
              <a:spcBef>
                <a:spcPts val="625"/>
              </a:spcBef>
              <a:spcAft>
                <a:spcPts val="0"/>
              </a:spcAft>
              <a:buClr>
                <a:schemeClr val="lt1"/>
              </a:buClr>
              <a:buSzPts val="1500"/>
              <a:buFont typeface="Arial"/>
              <a:buNone/>
              <a:defRPr b="0" i="0" sz="1500" u="none" cap="none" strike="noStrike">
                <a:solidFill>
                  <a:schemeClr val="lt1"/>
                </a:solidFill>
                <a:latin typeface="Arial"/>
                <a:ea typeface="Arial"/>
                <a:cs typeface="Arial"/>
                <a:sym typeface="Arial"/>
              </a:defRPr>
            </a:lvl3pPr>
            <a:lvl4pPr indent="-228600" lvl="3" marL="1828800" marR="0" rtl="0" algn="l">
              <a:lnSpc>
                <a:spcPct val="95000"/>
              </a:lnSpc>
              <a:spcBef>
                <a:spcPts val="625"/>
              </a:spcBef>
              <a:spcAft>
                <a:spcPts val="0"/>
              </a:spcAft>
              <a:buClr>
                <a:schemeClr val="lt1"/>
              </a:buClr>
              <a:buSzPts val="1500"/>
              <a:buFont typeface="Arial"/>
              <a:buNone/>
              <a:defRPr b="0" i="0" sz="1500" u="none" cap="none" strike="noStrike">
                <a:solidFill>
                  <a:schemeClr val="lt1"/>
                </a:solidFill>
                <a:latin typeface="Arial"/>
                <a:ea typeface="Arial"/>
                <a:cs typeface="Arial"/>
                <a:sym typeface="Arial"/>
              </a:defRPr>
            </a:lvl4pPr>
            <a:lvl5pPr indent="-228600" lvl="4" marL="2286000" marR="0" rtl="0" algn="l">
              <a:lnSpc>
                <a:spcPct val="95000"/>
              </a:lnSpc>
              <a:spcBef>
                <a:spcPts val="625"/>
              </a:spcBef>
              <a:spcAft>
                <a:spcPts val="0"/>
              </a:spcAft>
              <a:buClr>
                <a:schemeClr val="lt1"/>
              </a:buClr>
              <a:buSzPts val="1500"/>
              <a:buFont typeface="Arial"/>
              <a:buNone/>
              <a:defRPr b="0" i="0" sz="1500" u="none" cap="none" strike="noStrike">
                <a:solidFill>
                  <a:schemeClr val="lt1"/>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grpSp>
        <p:nvGrpSpPr>
          <p:cNvPr id="100" name="Google Shape;100;p69"/>
          <p:cNvGrpSpPr/>
          <p:nvPr/>
        </p:nvGrpSpPr>
        <p:grpSpPr>
          <a:xfrm>
            <a:off x="492125" y="395288"/>
            <a:ext cx="796924" cy="423863"/>
            <a:chOff x="310" y="249"/>
            <a:chExt cx="502" cy="267"/>
          </a:xfrm>
        </p:grpSpPr>
        <p:sp>
          <p:nvSpPr>
            <p:cNvPr id="101" name="Google Shape;101;p69"/>
            <p:cNvSpPr/>
            <p:nvPr/>
          </p:nvSpPr>
          <p:spPr>
            <a:xfrm>
              <a:off x="452" y="426"/>
              <a:ext cx="22" cy="88"/>
            </a:xfrm>
            <a:prstGeom prst="rect">
              <a:avLst/>
            </a:prstGeom>
            <a:solidFill>
              <a:srgbClr val="004C6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2" name="Google Shape;102;p69"/>
            <p:cNvSpPr/>
            <p:nvPr/>
          </p:nvSpPr>
          <p:spPr>
            <a:xfrm>
              <a:off x="585" y="425"/>
              <a:ext cx="66" cy="91"/>
            </a:xfrm>
            <a:custGeom>
              <a:rect b="b" l="l" r="r" t="t"/>
              <a:pathLst>
                <a:path extrusionOk="0" h="69" w="51">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solidFill>
              <a:srgbClr val="004C6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3" name="Google Shape;103;p69"/>
            <p:cNvSpPr/>
            <p:nvPr/>
          </p:nvSpPr>
          <p:spPr>
            <a:xfrm>
              <a:off x="355" y="425"/>
              <a:ext cx="67" cy="91"/>
            </a:xfrm>
            <a:custGeom>
              <a:rect b="b" l="l" r="r" t="t"/>
              <a:pathLst>
                <a:path extrusionOk="0" h="69" w="51">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solidFill>
              <a:srgbClr val="004C6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4" name="Google Shape;104;p69"/>
            <p:cNvSpPr/>
            <p:nvPr/>
          </p:nvSpPr>
          <p:spPr>
            <a:xfrm>
              <a:off x="675" y="425"/>
              <a:ext cx="91" cy="91"/>
            </a:xfrm>
            <a:custGeom>
              <a:rect b="b" l="l" r="r" t="t"/>
              <a:pathLst>
                <a:path extrusionOk="0" h="69" w="70">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solidFill>
              <a:srgbClr val="004C6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5" name="Google Shape;105;p69"/>
            <p:cNvSpPr/>
            <p:nvPr/>
          </p:nvSpPr>
          <p:spPr>
            <a:xfrm>
              <a:off x="503" y="425"/>
              <a:ext cx="60" cy="91"/>
            </a:xfrm>
            <a:custGeom>
              <a:rect b="b" l="l" r="r" t="t"/>
              <a:pathLst>
                <a:path extrusionOk="0" h="69" w="46">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solidFill>
              <a:srgbClr val="004C6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6" name="Google Shape;106;p69"/>
            <p:cNvSpPr/>
            <p:nvPr/>
          </p:nvSpPr>
          <p:spPr>
            <a:xfrm>
              <a:off x="310" y="321"/>
              <a:ext cx="22" cy="45"/>
            </a:xfrm>
            <a:custGeom>
              <a:rect b="b" l="l" r="r" t="t"/>
              <a:pathLst>
                <a:path extrusionOk="0" h="34" w="17">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solidFill>
              <a:srgbClr val="004C6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7" name="Google Shape;107;p69"/>
            <p:cNvSpPr/>
            <p:nvPr/>
          </p:nvSpPr>
          <p:spPr>
            <a:xfrm>
              <a:off x="370" y="291"/>
              <a:ext cx="22" cy="75"/>
            </a:xfrm>
            <a:custGeom>
              <a:rect b="b" l="l" r="r" t="t"/>
              <a:pathLst>
                <a:path extrusionOk="0" h="57" w="1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solidFill>
              <a:srgbClr val="004C6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8" name="Google Shape;108;p69"/>
            <p:cNvSpPr/>
            <p:nvPr/>
          </p:nvSpPr>
          <p:spPr>
            <a:xfrm>
              <a:off x="430" y="249"/>
              <a:ext cx="22" cy="139"/>
            </a:xfrm>
            <a:custGeom>
              <a:rect b="b" l="l" r="r" t="t"/>
              <a:pathLst>
                <a:path extrusionOk="0" h="106" w="17">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solidFill>
              <a:srgbClr val="004C6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9" name="Google Shape;109;p69"/>
            <p:cNvSpPr/>
            <p:nvPr/>
          </p:nvSpPr>
          <p:spPr>
            <a:xfrm>
              <a:off x="490" y="291"/>
              <a:ext cx="22" cy="75"/>
            </a:xfrm>
            <a:custGeom>
              <a:rect b="b" l="l" r="r" t="t"/>
              <a:pathLst>
                <a:path extrusionOk="0" h="57" w="1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solidFill>
              <a:srgbClr val="004C6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0" name="Google Shape;110;p69"/>
            <p:cNvSpPr/>
            <p:nvPr/>
          </p:nvSpPr>
          <p:spPr>
            <a:xfrm>
              <a:off x="550" y="321"/>
              <a:ext cx="22" cy="45"/>
            </a:xfrm>
            <a:custGeom>
              <a:rect b="b" l="l" r="r" t="t"/>
              <a:pathLst>
                <a:path extrusionOk="0" h="34" w="17">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solidFill>
              <a:srgbClr val="004C6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1" name="Google Shape;111;p69"/>
            <p:cNvSpPr/>
            <p:nvPr/>
          </p:nvSpPr>
          <p:spPr>
            <a:xfrm>
              <a:off x="610" y="291"/>
              <a:ext cx="22" cy="75"/>
            </a:xfrm>
            <a:custGeom>
              <a:rect b="b" l="l" r="r" t="t"/>
              <a:pathLst>
                <a:path extrusionOk="0" h="57" w="1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solidFill>
              <a:srgbClr val="004C6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2" name="Google Shape;112;p69"/>
            <p:cNvSpPr/>
            <p:nvPr/>
          </p:nvSpPr>
          <p:spPr>
            <a:xfrm>
              <a:off x="670" y="249"/>
              <a:ext cx="22" cy="139"/>
            </a:xfrm>
            <a:custGeom>
              <a:rect b="b" l="l" r="r" t="t"/>
              <a:pathLst>
                <a:path extrusionOk="0" h="106" w="17">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solidFill>
              <a:srgbClr val="004C6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3" name="Google Shape;113;p69"/>
            <p:cNvSpPr/>
            <p:nvPr/>
          </p:nvSpPr>
          <p:spPr>
            <a:xfrm>
              <a:off x="730" y="291"/>
              <a:ext cx="22" cy="75"/>
            </a:xfrm>
            <a:custGeom>
              <a:rect b="b" l="l" r="r" t="t"/>
              <a:pathLst>
                <a:path extrusionOk="0" h="57" w="1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solidFill>
              <a:srgbClr val="004C6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4" name="Google Shape;114;p69"/>
            <p:cNvSpPr/>
            <p:nvPr/>
          </p:nvSpPr>
          <p:spPr>
            <a:xfrm>
              <a:off x="790" y="321"/>
              <a:ext cx="22" cy="45"/>
            </a:xfrm>
            <a:custGeom>
              <a:rect b="b" l="l" r="r" t="t"/>
              <a:pathLst>
                <a:path extrusionOk="0" h="34" w="17">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solidFill>
              <a:srgbClr val="004C6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115" name="Google Shape;115;p69"/>
          <p:cNvSpPr txBox="1"/>
          <p:nvPr>
            <p:ph idx="4" type="body"/>
          </p:nvPr>
        </p:nvSpPr>
        <p:spPr>
          <a:xfrm>
            <a:off x="463292" y="2872236"/>
            <a:ext cx="5925246" cy="299001"/>
          </a:xfrm>
          <a:prstGeom prst="rect">
            <a:avLst/>
          </a:prstGeom>
          <a:noFill/>
          <a:ln>
            <a:noFill/>
          </a:ln>
        </p:spPr>
        <p:txBody>
          <a:bodyPr anchorCtr="0" anchor="t" bIns="45700" lIns="91400" spcFirstLastPara="1" rIns="91400" wrap="square" tIns="45700">
            <a:noAutofit/>
          </a:bodyPr>
          <a:lstStyle>
            <a:lvl1pPr indent="-228600" lvl="0" marL="457200" marR="0" rtl="0" algn="l">
              <a:lnSpc>
                <a:spcPct val="95000"/>
              </a:lnSpc>
              <a:spcBef>
                <a:spcPts val="1075"/>
              </a:spcBef>
              <a:spcAft>
                <a:spcPts val="0"/>
              </a:spcAft>
              <a:buClr>
                <a:schemeClr val="dk2"/>
              </a:buClr>
              <a:buSzPts val="1800"/>
              <a:buFont typeface="Arial"/>
              <a:buNone/>
              <a:defRPr b="0" i="0" sz="2000" u="none" cap="none" strike="noStrike">
                <a:solidFill>
                  <a:schemeClr val="accent1"/>
                </a:solidFill>
                <a:latin typeface="Arial"/>
                <a:ea typeface="Arial"/>
                <a:cs typeface="Arial"/>
                <a:sym typeface="Arial"/>
              </a:defRPr>
            </a:lvl1pPr>
            <a:lvl2pPr indent="-228600" lvl="1" marL="914400" marR="0" rtl="0" algn="l">
              <a:lnSpc>
                <a:spcPct val="95000"/>
              </a:lnSpc>
              <a:spcBef>
                <a:spcPts val="600"/>
              </a:spcBef>
              <a:spcAft>
                <a:spcPts val="0"/>
              </a:spcAft>
              <a:buClr>
                <a:schemeClr val="dk2"/>
              </a:buClr>
              <a:buSzPts val="1400"/>
              <a:buFont typeface="Arial"/>
              <a:buNone/>
              <a:defRPr b="0" i="0" sz="1400" u="none" cap="none" strike="noStrike">
                <a:solidFill>
                  <a:schemeClr val="dk1"/>
                </a:solidFill>
                <a:latin typeface="Arial"/>
                <a:ea typeface="Arial"/>
                <a:cs typeface="Arial"/>
                <a:sym typeface="Arial"/>
              </a:defRPr>
            </a:lvl2pPr>
            <a:lvl3pPr indent="-228600" lvl="2" marL="1371600" marR="0" rtl="0" algn="l">
              <a:lnSpc>
                <a:spcPct val="95000"/>
              </a:lnSpc>
              <a:spcBef>
                <a:spcPts val="625"/>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3pPr>
            <a:lvl4pPr indent="-228600" lvl="3" marL="1828800" marR="0" rtl="0" algn="l">
              <a:lnSpc>
                <a:spcPct val="95000"/>
              </a:lnSpc>
              <a:spcBef>
                <a:spcPts val="625"/>
              </a:spcBef>
              <a:spcAft>
                <a:spcPts val="0"/>
              </a:spcAft>
              <a:buClr>
                <a:schemeClr val="dk1"/>
              </a:buClr>
              <a:buSzPts val="1100"/>
              <a:buFont typeface="Arial"/>
              <a:buNone/>
              <a:defRPr b="0" i="0" sz="1100" u="none" cap="none" strike="noStrike">
                <a:solidFill>
                  <a:schemeClr val="dk1"/>
                </a:solidFill>
                <a:latin typeface="Arial"/>
                <a:ea typeface="Arial"/>
                <a:cs typeface="Arial"/>
                <a:sym typeface="Arial"/>
              </a:defRPr>
            </a:lvl4pPr>
            <a:lvl5pPr indent="-228600" lvl="4" marL="2286000" marR="0" rtl="0" algn="l">
              <a:lnSpc>
                <a:spcPct val="95000"/>
              </a:lnSpc>
              <a:spcBef>
                <a:spcPts val="625"/>
              </a:spcBef>
              <a:spcAft>
                <a:spcPts val="0"/>
              </a:spcAft>
              <a:buClr>
                <a:schemeClr val="dk1"/>
              </a:buClr>
              <a:buSzPts val="1100"/>
              <a:buFont typeface="Arial"/>
              <a:buNone/>
              <a:defRPr b="0" i="0" sz="1100" u="none" cap="none" strike="noStrike">
                <a:solidFill>
                  <a:schemeClr val="dk1"/>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16" name="Google Shape;116;p69"/>
          <p:cNvSpPr txBox="1"/>
          <p:nvPr>
            <p:ph type="ctrTitle"/>
          </p:nvPr>
        </p:nvSpPr>
        <p:spPr>
          <a:xfrm>
            <a:off x="425765" y="2300750"/>
            <a:ext cx="5955513" cy="644730"/>
          </a:xfrm>
          <a:prstGeom prst="rect">
            <a:avLst/>
          </a:prstGeom>
          <a:noFill/>
          <a:ln>
            <a:noFill/>
          </a:ln>
        </p:spPr>
        <p:txBody>
          <a:bodyPr anchorCtr="0" anchor="b" bIns="45700" lIns="91400" spcFirstLastPara="1" rIns="91400" wrap="square" tIns="45700">
            <a:noAutofit/>
          </a:bodyPr>
          <a:lstStyle>
            <a:lvl1pPr lvl="0" algn="l">
              <a:lnSpc>
                <a:spcPct val="90000"/>
              </a:lnSpc>
              <a:spcBef>
                <a:spcPts val="0"/>
              </a:spcBef>
              <a:spcAft>
                <a:spcPts val="0"/>
              </a:spcAft>
              <a:buClr>
                <a:schemeClr val="accent1"/>
              </a:buClr>
              <a:buSzPts val="3600"/>
              <a:buFont typeface="Arial"/>
              <a:buNone/>
              <a:defRPr b="0" i="0" sz="3600">
                <a:solidFill>
                  <a:schemeClr val="accent1"/>
                </a:solidFill>
                <a:latin typeface="Arial"/>
                <a:ea typeface="Arial"/>
                <a:cs typeface="Arial"/>
                <a:sym typeface="Arial"/>
              </a:defRPr>
            </a:lvl1pPr>
            <a:lvl2pPr lvl="1" algn="l">
              <a:lnSpc>
                <a:spcPct val="80000"/>
              </a:lnSpc>
              <a:spcBef>
                <a:spcPts val="0"/>
              </a:spcBef>
              <a:spcAft>
                <a:spcPts val="0"/>
              </a:spcAft>
              <a:buSzPts val="1400"/>
              <a:buNone/>
              <a:defRPr/>
            </a:lvl2pPr>
            <a:lvl3pPr lvl="2" algn="l">
              <a:lnSpc>
                <a:spcPct val="80000"/>
              </a:lnSpc>
              <a:spcBef>
                <a:spcPts val="0"/>
              </a:spcBef>
              <a:spcAft>
                <a:spcPts val="0"/>
              </a:spcAft>
              <a:buSzPts val="1400"/>
              <a:buNone/>
              <a:defRPr/>
            </a:lvl3pPr>
            <a:lvl4pPr lvl="3" algn="l">
              <a:lnSpc>
                <a:spcPct val="80000"/>
              </a:lnSpc>
              <a:spcBef>
                <a:spcPts val="0"/>
              </a:spcBef>
              <a:spcAft>
                <a:spcPts val="0"/>
              </a:spcAft>
              <a:buSzPts val="1400"/>
              <a:buNone/>
              <a:defRPr/>
            </a:lvl4pPr>
            <a:lvl5pPr lvl="4" algn="l">
              <a:lnSpc>
                <a:spcPct val="80000"/>
              </a:lnSpc>
              <a:spcBef>
                <a:spcPts val="0"/>
              </a:spcBef>
              <a:spcAft>
                <a:spcPts val="0"/>
              </a:spcAft>
              <a:buSzPts val="1400"/>
              <a:buNone/>
              <a:defRPr/>
            </a:lvl5pPr>
            <a:lvl6pPr lvl="5" algn="l">
              <a:lnSpc>
                <a:spcPct val="80000"/>
              </a:lnSpc>
              <a:spcBef>
                <a:spcPts val="0"/>
              </a:spcBef>
              <a:spcAft>
                <a:spcPts val="0"/>
              </a:spcAft>
              <a:buSzPts val="1400"/>
              <a:buNone/>
              <a:defRPr/>
            </a:lvl6pPr>
            <a:lvl7pPr lvl="6" algn="l">
              <a:lnSpc>
                <a:spcPct val="80000"/>
              </a:lnSpc>
              <a:spcBef>
                <a:spcPts val="0"/>
              </a:spcBef>
              <a:spcAft>
                <a:spcPts val="0"/>
              </a:spcAft>
              <a:buSzPts val="1400"/>
              <a:buNone/>
              <a:defRPr/>
            </a:lvl7pPr>
            <a:lvl8pPr lvl="7" algn="l">
              <a:lnSpc>
                <a:spcPct val="80000"/>
              </a:lnSpc>
              <a:spcBef>
                <a:spcPts val="0"/>
              </a:spcBef>
              <a:spcAft>
                <a:spcPts val="0"/>
              </a:spcAft>
              <a:buSzPts val="1400"/>
              <a:buNone/>
              <a:defRPr/>
            </a:lvl8pPr>
            <a:lvl9pPr lvl="8" algn="l">
              <a:lnSpc>
                <a:spcPct val="80000"/>
              </a:lnSpc>
              <a:spcBef>
                <a:spcPts val="0"/>
              </a:spcBef>
              <a:spcAft>
                <a:spcPts val="0"/>
              </a:spcAft>
              <a:buSzPts val="1400"/>
              <a:buNone/>
              <a:defRPr/>
            </a:lvl9pPr>
          </a:lstStyle>
          <a:p/>
        </p:txBody>
      </p:sp>
    </p:spTree>
  </p:cSld>
  <p:clrMapOvr>
    <a:masterClrMapping/>
  </p:clrMapOvr>
  <p:transition spd="slow">
    <p:wipe dir="l"/>
  </p:transition>
  <p:extLst>
    <p:ext uri="{DCECCB84-F9BA-43D5-87BE-67443E8EF086}">
      <p15:sldGuideLst>
        <p15:guide id="1" orient="horz" pos="228">
          <p15:clr>
            <a:srgbClr val="FBAE40"/>
          </p15:clr>
        </p15:guide>
        <p15:guide id="2" pos="360">
          <p15:clr>
            <a:srgbClr val="FBAE40"/>
          </p15:clr>
        </p15:guide>
        <p15:guide id="3" orient="horz" pos="518">
          <p15:clr>
            <a:srgbClr val="FBAE40"/>
          </p15:clr>
        </p15:guide>
        <p15:guide id="4" pos="812">
          <p15:clr>
            <a:srgbClr val="FBAE40"/>
          </p15:clr>
        </p15:guide>
        <p15:guide id="5" pos="31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_Title Slide-animated gradient" showMasterSp="0">
  <p:cSld name="6_Title Slide-animated gradient">
    <p:bg>
      <p:bgPr>
        <a:solidFill>
          <a:schemeClr val="accent5"/>
        </a:solidFill>
      </p:bgPr>
    </p:bg>
    <p:spTree>
      <p:nvGrpSpPr>
        <p:cNvPr id="117" name="Shape 117"/>
        <p:cNvGrpSpPr/>
        <p:nvPr/>
      </p:nvGrpSpPr>
      <p:grpSpPr>
        <a:xfrm>
          <a:off x="0" y="0"/>
          <a:ext cx="0" cy="0"/>
          <a:chOff x="0" y="0"/>
          <a:chExt cx="0" cy="0"/>
        </a:xfrm>
      </p:grpSpPr>
      <p:sp>
        <p:nvSpPr>
          <p:cNvPr id="118" name="Google Shape;118;p70"/>
          <p:cNvSpPr/>
          <p:nvPr/>
        </p:nvSpPr>
        <p:spPr>
          <a:xfrm>
            <a:off x="0" y="0"/>
            <a:ext cx="9144000" cy="51435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19" name="Google Shape;119;p70"/>
          <p:cNvSpPr txBox="1"/>
          <p:nvPr>
            <p:ph idx="1" type="subTitle"/>
          </p:nvPr>
        </p:nvSpPr>
        <p:spPr>
          <a:xfrm>
            <a:off x="469496" y="3809526"/>
            <a:ext cx="4319105" cy="288131"/>
          </a:xfrm>
          <a:prstGeom prst="rect">
            <a:avLst/>
          </a:prstGeom>
          <a:noFill/>
          <a:ln>
            <a:noFill/>
          </a:ln>
        </p:spPr>
        <p:txBody>
          <a:bodyPr anchorCtr="0" anchor="b" bIns="45700" lIns="91400" spcFirstLastPara="1" rIns="91400" wrap="square" tIns="45700">
            <a:noAutofit/>
          </a:bodyPr>
          <a:lstStyle>
            <a:lvl1pPr lvl="0" marR="0" rtl="0" algn="l">
              <a:lnSpc>
                <a:spcPct val="95000"/>
              </a:lnSpc>
              <a:spcBef>
                <a:spcPts val="1075"/>
              </a:spcBef>
              <a:spcAft>
                <a:spcPts val="0"/>
              </a:spcAft>
              <a:buClr>
                <a:schemeClr val="dk2"/>
              </a:buClr>
              <a:buSzPts val="1080"/>
              <a:buFont typeface="Arial"/>
              <a:buNone/>
              <a:defRPr b="0" i="0" sz="1200" u="none" cap="none" strike="noStrike">
                <a:solidFill>
                  <a:schemeClr val="accent5"/>
                </a:solidFill>
                <a:latin typeface="Arial"/>
                <a:ea typeface="Arial"/>
                <a:cs typeface="Arial"/>
                <a:sym typeface="Arial"/>
              </a:defRPr>
            </a:lvl1pPr>
            <a:lvl2pPr lvl="1" marR="0" rtl="0" algn="ctr">
              <a:lnSpc>
                <a:spcPct val="95000"/>
              </a:lnSpc>
              <a:spcBef>
                <a:spcPts val="600"/>
              </a:spcBef>
              <a:spcAft>
                <a:spcPts val="0"/>
              </a:spcAft>
              <a:buClr>
                <a:schemeClr val="dk2"/>
              </a:buClr>
              <a:buSzPts val="1400"/>
              <a:buFont typeface="Arial"/>
              <a:buNone/>
              <a:defRPr b="0" i="0" sz="1400" u="none" cap="none" strike="noStrike">
                <a:solidFill>
                  <a:srgbClr val="98989A"/>
                </a:solidFill>
                <a:latin typeface="Arial"/>
                <a:ea typeface="Arial"/>
                <a:cs typeface="Arial"/>
                <a:sym typeface="Arial"/>
              </a:defRPr>
            </a:lvl2pPr>
            <a:lvl3pPr lvl="2" marR="0" rtl="0" algn="ctr">
              <a:lnSpc>
                <a:spcPct val="95000"/>
              </a:lnSpc>
              <a:spcBef>
                <a:spcPts val="625"/>
              </a:spcBef>
              <a:spcAft>
                <a:spcPts val="0"/>
              </a:spcAft>
              <a:buClr>
                <a:srgbClr val="98989A"/>
              </a:buClr>
              <a:buSzPts val="1200"/>
              <a:buFont typeface="Arial"/>
              <a:buNone/>
              <a:defRPr b="0" i="0" sz="1200" u="none" cap="none" strike="noStrike">
                <a:solidFill>
                  <a:srgbClr val="98989A"/>
                </a:solidFill>
                <a:latin typeface="Arial"/>
                <a:ea typeface="Arial"/>
                <a:cs typeface="Arial"/>
                <a:sym typeface="Arial"/>
              </a:defRPr>
            </a:lvl3pPr>
            <a:lvl4pPr lvl="3" marR="0" rtl="0" algn="ctr">
              <a:lnSpc>
                <a:spcPct val="95000"/>
              </a:lnSpc>
              <a:spcBef>
                <a:spcPts val="625"/>
              </a:spcBef>
              <a:spcAft>
                <a:spcPts val="0"/>
              </a:spcAft>
              <a:buClr>
                <a:srgbClr val="98989A"/>
              </a:buClr>
              <a:buSzPts val="1100"/>
              <a:buFont typeface="Arial"/>
              <a:buNone/>
              <a:defRPr b="0" i="0" sz="1100" u="none" cap="none" strike="noStrike">
                <a:solidFill>
                  <a:srgbClr val="98989A"/>
                </a:solidFill>
                <a:latin typeface="Arial"/>
                <a:ea typeface="Arial"/>
                <a:cs typeface="Arial"/>
                <a:sym typeface="Arial"/>
              </a:defRPr>
            </a:lvl4pPr>
            <a:lvl5pPr lvl="4" marR="0" rtl="0" algn="ctr">
              <a:lnSpc>
                <a:spcPct val="95000"/>
              </a:lnSpc>
              <a:spcBef>
                <a:spcPts val="625"/>
              </a:spcBef>
              <a:spcAft>
                <a:spcPts val="0"/>
              </a:spcAft>
              <a:buClr>
                <a:srgbClr val="98989A"/>
              </a:buClr>
              <a:buSzPts val="1100"/>
              <a:buFont typeface="Arial"/>
              <a:buNone/>
              <a:defRPr b="0" i="0" sz="1100" u="none" cap="none" strike="noStrike">
                <a:solidFill>
                  <a:srgbClr val="98989A"/>
                </a:solidFill>
                <a:latin typeface="Arial"/>
                <a:ea typeface="Arial"/>
                <a:cs typeface="Arial"/>
                <a:sym typeface="Arial"/>
              </a:defRPr>
            </a:lvl5pPr>
            <a:lvl6pPr lvl="5" marR="0" rtl="0" algn="ctr">
              <a:spcBef>
                <a:spcPts val="600"/>
              </a:spcBef>
              <a:spcAft>
                <a:spcPts val="0"/>
              </a:spcAft>
              <a:buClr>
                <a:srgbClr val="98989A"/>
              </a:buClr>
              <a:buSzPts val="900"/>
              <a:buFont typeface="Arial"/>
              <a:buNone/>
              <a:defRPr b="0" i="0" sz="900" u="none" cap="none" strike="noStrike">
                <a:solidFill>
                  <a:srgbClr val="98989A"/>
                </a:solidFill>
                <a:latin typeface="Arial"/>
                <a:ea typeface="Arial"/>
                <a:cs typeface="Arial"/>
                <a:sym typeface="Arial"/>
              </a:defRPr>
            </a:lvl6pPr>
            <a:lvl7pPr lvl="6" marR="0" rtl="0" algn="ctr">
              <a:spcBef>
                <a:spcPts val="600"/>
              </a:spcBef>
              <a:spcAft>
                <a:spcPts val="0"/>
              </a:spcAft>
              <a:buClr>
                <a:srgbClr val="98989A"/>
              </a:buClr>
              <a:buSzPts val="800"/>
              <a:buFont typeface="Arial"/>
              <a:buNone/>
              <a:defRPr b="0" i="0" sz="800" u="none" cap="none" strike="noStrike">
                <a:solidFill>
                  <a:srgbClr val="98989A"/>
                </a:solidFill>
                <a:latin typeface="Arial"/>
                <a:ea typeface="Arial"/>
                <a:cs typeface="Arial"/>
                <a:sym typeface="Arial"/>
              </a:defRPr>
            </a:lvl7pPr>
            <a:lvl8pPr lvl="7" marR="0" rtl="0" algn="ctr">
              <a:spcBef>
                <a:spcPts val="300"/>
              </a:spcBef>
              <a:spcAft>
                <a:spcPts val="0"/>
              </a:spcAft>
              <a:buClr>
                <a:srgbClr val="98989A"/>
              </a:buClr>
              <a:buSzPts val="1500"/>
              <a:buFont typeface="Arial"/>
              <a:buNone/>
              <a:defRPr b="0" i="0" sz="1500" u="none" cap="none" strike="noStrike">
                <a:solidFill>
                  <a:srgbClr val="98989A"/>
                </a:solidFill>
                <a:latin typeface="Arial"/>
                <a:ea typeface="Arial"/>
                <a:cs typeface="Arial"/>
                <a:sym typeface="Arial"/>
              </a:defRPr>
            </a:lvl8pPr>
            <a:lvl9pPr lvl="8" marR="0" rtl="0" algn="ctr">
              <a:spcBef>
                <a:spcPts val="300"/>
              </a:spcBef>
              <a:spcAft>
                <a:spcPts val="0"/>
              </a:spcAft>
              <a:buClr>
                <a:srgbClr val="98989A"/>
              </a:buClr>
              <a:buSzPts val="1500"/>
              <a:buFont typeface="Arial"/>
              <a:buNone/>
              <a:defRPr b="0" i="0" sz="1500" u="none" cap="none" strike="noStrike">
                <a:solidFill>
                  <a:srgbClr val="98989A"/>
                </a:solidFill>
                <a:latin typeface="Arial"/>
                <a:ea typeface="Arial"/>
                <a:cs typeface="Arial"/>
                <a:sym typeface="Arial"/>
              </a:defRPr>
            </a:lvl9pPr>
          </a:lstStyle>
          <a:p/>
        </p:txBody>
      </p:sp>
      <p:sp>
        <p:nvSpPr>
          <p:cNvPr id="120" name="Google Shape;120;p70"/>
          <p:cNvSpPr txBox="1"/>
          <p:nvPr>
            <p:ph idx="2" type="body"/>
          </p:nvPr>
        </p:nvSpPr>
        <p:spPr>
          <a:xfrm>
            <a:off x="469496" y="4049523"/>
            <a:ext cx="4319105" cy="288131"/>
          </a:xfrm>
          <a:prstGeom prst="rect">
            <a:avLst/>
          </a:prstGeom>
          <a:noFill/>
          <a:ln>
            <a:noFill/>
          </a:ln>
        </p:spPr>
        <p:txBody>
          <a:bodyPr anchorCtr="0" anchor="t" bIns="45700" lIns="91400" spcFirstLastPara="1" rIns="91400" wrap="square" tIns="45700">
            <a:noAutofit/>
          </a:bodyPr>
          <a:lstStyle>
            <a:lvl1pPr indent="-228600" lvl="0" marL="457200" marR="0" rtl="0" algn="l">
              <a:lnSpc>
                <a:spcPct val="95000"/>
              </a:lnSpc>
              <a:spcBef>
                <a:spcPts val="1075"/>
              </a:spcBef>
              <a:spcAft>
                <a:spcPts val="0"/>
              </a:spcAft>
              <a:buClr>
                <a:schemeClr val="dk2"/>
              </a:buClr>
              <a:buSzPts val="1080"/>
              <a:buFont typeface="Arial"/>
              <a:buNone/>
              <a:defRPr b="0" i="0" sz="1200" u="none" cap="none" strike="noStrike">
                <a:solidFill>
                  <a:schemeClr val="accent5"/>
                </a:solidFill>
                <a:latin typeface="Arial"/>
                <a:ea typeface="Arial"/>
                <a:cs typeface="Arial"/>
                <a:sym typeface="Arial"/>
              </a:defRPr>
            </a:lvl1pPr>
            <a:lvl2pPr indent="-228600" lvl="1" marL="914400" marR="0" rtl="0" algn="l">
              <a:lnSpc>
                <a:spcPct val="95000"/>
              </a:lnSpc>
              <a:spcBef>
                <a:spcPts val="600"/>
              </a:spcBef>
              <a:spcAft>
                <a:spcPts val="0"/>
              </a:spcAft>
              <a:buClr>
                <a:schemeClr val="dk2"/>
              </a:buClr>
              <a:buSzPts val="1500"/>
              <a:buFont typeface="Arial"/>
              <a:buNone/>
              <a:defRPr b="0" i="0" sz="1500" u="none" cap="none" strike="noStrike">
                <a:solidFill>
                  <a:schemeClr val="lt1"/>
                </a:solidFill>
                <a:latin typeface="Arial"/>
                <a:ea typeface="Arial"/>
                <a:cs typeface="Arial"/>
                <a:sym typeface="Arial"/>
              </a:defRPr>
            </a:lvl2pPr>
            <a:lvl3pPr indent="-228600" lvl="2" marL="1371600" marR="0" rtl="0" algn="l">
              <a:lnSpc>
                <a:spcPct val="95000"/>
              </a:lnSpc>
              <a:spcBef>
                <a:spcPts val="625"/>
              </a:spcBef>
              <a:spcAft>
                <a:spcPts val="0"/>
              </a:spcAft>
              <a:buClr>
                <a:schemeClr val="lt1"/>
              </a:buClr>
              <a:buSzPts val="1500"/>
              <a:buFont typeface="Arial"/>
              <a:buNone/>
              <a:defRPr b="0" i="0" sz="1500" u="none" cap="none" strike="noStrike">
                <a:solidFill>
                  <a:schemeClr val="lt1"/>
                </a:solidFill>
                <a:latin typeface="Arial"/>
                <a:ea typeface="Arial"/>
                <a:cs typeface="Arial"/>
                <a:sym typeface="Arial"/>
              </a:defRPr>
            </a:lvl3pPr>
            <a:lvl4pPr indent="-228600" lvl="3" marL="1828800" marR="0" rtl="0" algn="l">
              <a:lnSpc>
                <a:spcPct val="95000"/>
              </a:lnSpc>
              <a:spcBef>
                <a:spcPts val="625"/>
              </a:spcBef>
              <a:spcAft>
                <a:spcPts val="0"/>
              </a:spcAft>
              <a:buClr>
                <a:schemeClr val="lt1"/>
              </a:buClr>
              <a:buSzPts val="1500"/>
              <a:buFont typeface="Arial"/>
              <a:buNone/>
              <a:defRPr b="0" i="0" sz="1500" u="none" cap="none" strike="noStrike">
                <a:solidFill>
                  <a:schemeClr val="lt1"/>
                </a:solidFill>
                <a:latin typeface="Arial"/>
                <a:ea typeface="Arial"/>
                <a:cs typeface="Arial"/>
                <a:sym typeface="Arial"/>
              </a:defRPr>
            </a:lvl4pPr>
            <a:lvl5pPr indent="-228600" lvl="4" marL="2286000" marR="0" rtl="0" algn="l">
              <a:lnSpc>
                <a:spcPct val="95000"/>
              </a:lnSpc>
              <a:spcBef>
                <a:spcPts val="625"/>
              </a:spcBef>
              <a:spcAft>
                <a:spcPts val="0"/>
              </a:spcAft>
              <a:buClr>
                <a:schemeClr val="lt1"/>
              </a:buClr>
              <a:buSzPts val="1500"/>
              <a:buFont typeface="Arial"/>
              <a:buNone/>
              <a:defRPr b="0" i="0" sz="1500" u="none" cap="none" strike="noStrike">
                <a:solidFill>
                  <a:schemeClr val="lt1"/>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21" name="Google Shape;121;p70"/>
          <p:cNvSpPr txBox="1"/>
          <p:nvPr>
            <p:ph idx="3" type="body"/>
          </p:nvPr>
        </p:nvSpPr>
        <p:spPr>
          <a:xfrm>
            <a:off x="469496" y="4289520"/>
            <a:ext cx="4319105" cy="288131"/>
          </a:xfrm>
          <a:prstGeom prst="rect">
            <a:avLst/>
          </a:prstGeom>
          <a:noFill/>
          <a:ln>
            <a:noFill/>
          </a:ln>
        </p:spPr>
        <p:txBody>
          <a:bodyPr anchorCtr="0" anchor="t" bIns="45700" lIns="91400" spcFirstLastPara="1" rIns="91400" wrap="square" tIns="45700">
            <a:noAutofit/>
          </a:bodyPr>
          <a:lstStyle>
            <a:lvl1pPr indent="-228600" lvl="0" marL="457200" marR="0" rtl="0" algn="l">
              <a:lnSpc>
                <a:spcPct val="95000"/>
              </a:lnSpc>
              <a:spcBef>
                <a:spcPts val="1075"/>
              </a:spcBef>
              <a:spcAft>
                <a:spcPts val="0"/>
              </a:spcAft>
              <a:buClr>
                <a:schemeClr val="dk2"/>
              </a:buClr>
              <a:buSzPts val="1080"/>
              <a:buFont typeface="Arial"/>
              <a:buNone/>
              <a:defRPr b="0" i="0" sz="1200" u="none" cap="none" strike="noStrike">
                <a:solidFill>
                  <a:schemeClr val="accent5"/>
                </a:solidFill>
                <a:latin typeface="Arial"/>
                <a:ea typeface="Arial"/>
                <a:cs typeface="Arial"/>
                <a:sym typeface="Arial"/>
              </a:defRPr>
            </a:lvl1pPr>
            <a:lvl2pPr indent="-228600" lvl="1" marL="914400" marR="0" rtl="0" algn="l">
              <a:lnSpc>
                <a:spcPct val="95000"/>
              </a:lnSpc>
              <a:spcBef>
                <a:spcPts val="600"/>
              </a:spcBef>
              <a:spcAft>
                <a:spcPts val="0"/>
              </a:spcAft>
              <a:buClr>
                <a:schemeClr val="dk2"/>
              </a:buClr>
              <a:buSzPts val="1500"/>
              <a:buFont typeface="Arial"/>
              <a:buNone/>
              <a:defRPr b="0" i="0" sz="1500" u="none" cap="none" strike="noStrike">
                <a:solidFill>
                  <a:schemeClr val="lt1"/>
                </a:solidFill>
                <a:latin typeface="Arial"/>
                <a:ea typeface="Arial"/>
                <a:cs typeface="Arial"/>
                <a:sym typeface="Arial"/>
              </a:defRPr>
            </a:lvl2pPr>
            <a:lvl3pPr indent="-228600" lvl="2" marL="1371600" marR="0" rtl="0" algn="l">
              <a:lnSpc>
                <a:spcPct val="95000"/>
              </a:lnSpc>
              <a:spcBef>
                <a:spcPts val="625"/>
              </a:spcBef>
              <a:spcAft>
                <a:spcPts val="0"/>
              </a:spcAft>
              <a:buClr>
                <a:schemeClr val="lt1"/>
              </a:buClr>
              <a:buSzPts val="1500"/>
              <a:buFont typeface="Arial"/>
              <a:buNone/>
              <a:defRPr b="0" i="0" sz="1500" u="none" cap="none" strike="noStrike">
                <a:solidFill>
                  <a:schemeClr val="lt1"/>
                </a:solidFill>
                <a:latin typeface="Arial"/>
                <a:ea typeface="Arial"/>
                <a:cs typeface="Arial"/>
                <a:sym typeface="Arial"/>
              </a:defRPr>
            </a:lvl3pPr>
            <a:lvl4pPr indent="-228600" lvl="3" marL="1828800" marR="0" rtl="0" algn="l">
              <a:lnSpc>
                <a:spcPct val="95000"/>
              </a:lnSpc>
              <a:spcBef>
                <a:spcPts val="625"/>
              </a:spcBef>
              <a:spcAft>
                <a:spcPts val="0"/>
              </a:spcAft>
              <a:buClr>
                <a:schemeClr val="lt1"/>
              </a:buClr>
              <a:buSzPts val="1500"/>
              <a:buFont typeface="Arial"/>
              <a:buNone/>
              <a:defRPr b="0" i="0" sz="1500" u="none" cap="none" strike="noStrike">
                <a:solidFill>
                  <a:schemeClr val="lt1"/>
                </a:solidFill>
                <a:latin typeface="Arial"/>
                <a:ea typeface="Arial"/>
                <a:cs typeface="Arial"/>
                <a:sym typeface="Arial"/>
              </a:defRPr>
            </a:lvl4pPr>
            <a:lvl5pPr indent="-228600" lvl="4" marL="2286000" marR="0" rtl="0" algn="l">
              <a:lnSpc>
                <a:spcPct val="95000"/>
              </a:lnSpc>
              <a:spcBef>
                <a:spcPts val="625"/>
              </a:spcBef>
              <a:spcAft>
                <a:spcPts val="0"/>
              </a:spcAft>
              <a:buClr>
                <a:schemeClr val="lt1"/>
              </a:buClr>
              <a:buSzPts val="1500"/>
              <a:buFont typeface="Arial"/>
              <a:buNone/>
              <a:defRPr b="0" i="0" sz="1500" u="none" cap="none" strike="noStrike">
                <a:solidFill>
                  <a:schemeClr val="lt1"/>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grpSp>
        <p:nvGrpSpPr>
          <p:cNvPr id="122" name="Google Shape;122;p70"/>
          <p:cNvGrpSpPr/>
          <p:nvPr/>
        </p:nvGrpSpPr>
        <p:grpSpPr>
          <a:xfrm>
            <a:off x="492125" y="395288"/>
            <a:ext cx="796924" cy="423863"/>
            <a:chOff x="310" y="249"/>
            <a:chExt cx="502" cy="267"/>
          </a:xfrm>
        </p:grpSpPr>
        <p:sp>
          <p:nvSpPr>
            <p:cNvPr id="123" name="Google Shape;123;p70"/>
            <p:cNvSpPr/>
            <p:nvPr/>
          </p:nvSpPr>
          <p:spPr>
            <a:xfrm>
              <a:off x="452" y="426"/>
              <a:ext cx="22" cy="88"/>
            </a:xfrm>
            <a:prstGeom prst="rect">
              <a:avLst/>
            </a:pr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4" name="Google Shape;124;p70"/>
            <p:cNvSpPr/>
            <p:nvPr/>
          </p:nvSpPr>
          <p:spPr>
            <a:xfrm>
              <a:off x="585" y="425"/>
              <a:ext cx="66" cy="91"/>
            </a:xfrm>
            <a:custGeom>
              <a:rect b="b" l="l" r="r" t="t"/>
              <a:pathLst>
                <a:path extrusionOk="0" h="69" w="51">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5" name="Google Shape;125;p70"/>
            <p:cNvSpPr/>
            <p:nvPr/>
          </p:nvSpPr>
          <p:spPr>
            <a:xfrm>
              <a:off x="355" y="425"/>
              <a:ext cx="67" cy="91"/>
            </a:xfrm>
            <a:custGeom>
              <a:rect b="b" l="l" r="r" t="t"/>
              <a:pathLst>
                <a:path extrusionOk="0" h="69" w="51">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6" name="Google Shape;126;p70"/>
            <p:cNvSpPr/>
            <p:nvPr/>
          </p:nvSpPr>
          <p:spPr>
            <a:xfrm>
              <a:off x="675" y="425"/>
              <a:ext cx="91" cy="91"/>
            </a:xfrm>
            <a:custGeom>
              <a:rect b="b" l="l" r="r" t="t"/>
              <a:pathLst>
                <a:path extrusionOk="0" h="69" w="70">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7" name="Google Shape;127;p70"/>
            <p:cNvSpPr/>
            <p:nvPr/>
          </p:nvSpPr>
          <p:spPr>
            <a:xfrm>
              <a:off x="503" y="425"/>
              <a:ext cx="60" cy="91"/>
            </a:xfrm>
            <a:custGeom>
              <a:rect b="b" l="l" r="r" t="t"/>
              <a:pathLst>
                <a:path extrusionOk="0" h="69" w="46">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8" name="Google Shape;128;p70"/>
            <p:cNvSpPr/>
            <p:nvPr/>
          </p:nvSpPr>
          <p:spPr>
            <a:xfrm>
              <a:off x="310" y="321"/>
              <a:ext cx="22" cy="45"/>
            </a:xfrm>
            <a:custGeom>
              <a:rect b="b" l="l" r="r" t="t"/>
              <a:pathLst>
                <a:path extrusionOk="0" h="34" w="17">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9" name="Google Shape;129;p70"/>
            <p:cNvSpPr/>
            <p:nvPr/>
          </p:nvSpPr>
          <p:spPr>
            <a:xfrm>
              <a:off x="370" y="291"/>
              <a:ext cx="22" cy="75"/>
            </a:xfrm>
            <a:custGeom>
              <a:rect b="b" l="l" r="r" t="t"/>
              <a:pathLst>
                <a:path extrusionOk="0" h="57" w="1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30" name="Google Shape;130;p70"/>
            <p:cNvSpPr/>
            <p:nvPr/>
          </p:nvSpPr>
          <p:spPr>
            <a:xfrm>
              <a:off x="430" y="249"/>
              <a:ext cx="22" cy="139"/>
            </a:xfrm>
            <a:custGeom>
              <a:rect b="b" l="l" r="r" t="t"/>
              <a:pathLst>
                <a:path extrusionOk="0" h="106" w="17">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31" name="Google Shape;131;p70"/>
            <p:cNvSpPr/>
            <p:nvPr/>
          </p:nvSpPr>
          <p:spPr>
            <a:xfrm>
              <a:off x="490" y="291"/>
              <a:ext cx="22" cy="75"/>
            </a:xfrm>
            <a:custGeom>
              <a:rect b="b" l="l" r="r" t="t"/>
              <a:pathLst>
                <a:path extrusionOk="0" h="57" w="1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32" name="Google Shape;132;p70"/>
            <p:cNvSpPr/>
            <p:nvPr/>
          </p:nvSpPr>
          <p:spPr>
            <a:xfrm>
              <a:off x="550" y="321"/>
              <a:ext cx="22" cy="45"/>
            </a:xfrm>
            <a:custGeom>
              <a:rect b="b" l="l" r="r" t="t"/>
              <a:pathLst>
                <a:path extrusionOk="0" h="34" w="17">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33" name="Google Shape;133;p70"/>
            <p:cNvSpPr/>
            <p:nvPr/>
          </p:nvSpPr>
          <p:spPr>
            <a:xfrm>
              <a:off x="610" y="291"/>
              <a:ext cx="22" cy="75"/>
            </a:xfrm>
            <a:custGeom>
              <a:rect b="b" l="l" r="r" t="t"/>
              <a:pathLst>
                <a:path extrusionOk="0" h="57" w="1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34" name="Google Shape;134;p70"/>
            <p:cNvSpPr/>
            <p:nvPr/>
          </p:nvSpPr>
          <p:spPr>
            <a:xfrm>
              <a:off x="670" y="249"/>
              <a:ext cx="22" cy="139"/>
            </a:xfrm>
            <a:custGeom>
              <a:rect b="b" l="l" r="r" t="t"/>
              <a:pathLst>
                <a:path extrusionOk="0" h="106" w="17">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35" name="Google Shape;135;p70"/>
            <p:cNvSpPr/>
            <p:nvPr/>
          </p:nvSpPr>
          <p:spPr>
            <a:xfrm>
              <a:off x="730" y="291"/>
              <a:ext cx="22" cy="75"/>
            </a:xfrm>
            <a:custGeom>
              <a:rect b="b" l="l" r="r" t="t"/>
              <a:pathLst>
                <a:path extrusionOk="0" h="57" w="1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36" name="Google Shape;136;p70"/>
            <p:cNvSpPr/>
            <p:nvPr/>
          </p:nvSpPr>
          <p:spPr>
            <a:xfrm>
              <a:off x="790" y="321"/>
              <a:ext cx="22" cy="45"/>
            </a:xfrm>
            <a:custGeom>
              <a:rect b="b" l="l" r="r" t="t"/>
              <a:pathLst>
                <a:path extrusionOk="0" h="34" w="17">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137" name="Google Shape;137;p70"/>
          <p:cNvSpPr txBox="1"/>
          <p:nvPr>
            <p:ph idx="4" type="body"/>
          </p:nvPr>
        </p:nvSpPr>
        <p:spPr>
          <a:xfrm>
            <a:off x="463292" y="2872236"/>
            <a:ext cx="5925246" cy="299001"/>
          </a:xfrm>
          <a:prstGeom prst="rect">
            <a:avLst/>
          </a:prstGeom>
          <a:noFill/>
          <a:ln>
            <a:noFill/>
          </a:ln>
        </p:spPr>
        <p:txBody>
          <a:bodyPr anchorCtr="0" anchor="t" bIns="45700" lIns="91400" spcFirstLastPara="1" rIns="91400" wrap="square" tIns="45700">
            <a:noAutofit/>
          </a:bodyPr>
          <a:lstStyle>
            <a:lvl1pPr indent="-228600" lvl="0" marL="457200" marR="0" rtl="0" algn="l">
              <a:lnSpc>
                <a:spcPct val="95000"/>
              </a:lnSpc>
              <a:spcBef>
                <a:spcPts val="1075"/>
              </a:spcBef>
              <a:spcAft>
                <a:spcPts val="0"/>
              </a:spcAft>
              <a:buClr>
                <a:schemeClr val="dk2"/>
              </a:buClr>
              <a:buSzPts val="1800"/>
              <a:buFont typeface="Arial"/>
              <a:buNone/>
              <a:defRPr b="0" i="0" sz="2000" u="none" cap="none" strike="noStrike">
                <a:solidFill>
                  <a:schemeClr val="lt2"/>
                </a:solidFill>
                <a:latin typeface="Arial"/>
                <a:ea typeface="Arial"/>
                <a:cs typeface="Arial"/>
                <a:sym typeface="Arial"/>
              </a:defRPr>
            </a:lvl1pPr>
            <a:lvl2pPr indent="-228600" lvl="1" marL="914400" marR="0" rtl="0" algn="l">
              <a:lnSpc>
                <a:spcPct val="95000"/>
              </a:lnSpc>
              <a:spcBef>
                <a:spcPts val="600"/>
              </a:spcBef>
              <a:spcAft>
                <a:spcPts val="0"/>
              </a:spcAft>
              <a:buClr>
                <a:schemeClr val="dk2"/>
              </a:buClr>
              <a:buSzPts val="1400"/>
              <a:buFont typeface="Arial"/>
              <a:buNone/>
              <a:defRPr b="0" i="0" sz="1400" u="none" cap="none" strike="noStrike">
                <a:solidFill>
                  <a:schemeClr val="dk1"/>
                </a:solidFill>
                <a:latin typeface="Arial"/>
                <a:ea typeface="Arial"/>
                <a:cs typeface="Arial"/>
                <a:sym typeface="Arial"/>
              </a:defRPr>
            </a:lvl2pPr>
            <a:lvl3pPr indent="-228600" lvl="2" marL="1371600" marR="0" rtl="0" algn="l">
              <a:lnSpc>
                <a:spcPct val="95000"/>
              </a:lnSpc>
              <a:spcBef>
                <a:spcPts val="625"/>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3pPr>
            <a:lvl4pPr indent="-228600" lvl="3" marL="1828800" marR="0" rtl="0" algn="l">
              <a:lnSpc>
                <a:spcPct val="95000"/>
              </a:lnSpc>
              <a:spcBef>
                <a:spcPts val="625"/>
              </a:spcBef>
              <a:spcAft>
                <a:spcPts val="0"/>
              </a:spcAft>
              <a:buClr>
                <a:schemeClr val="dk1"/>
              </a:buClr>
              <a:buSzPts val="1100"/>
              <a:buFont typeface="Arial"/>
              <a:buNone/>
              <a:defRPr b="0" i="0" sz="1100" u="none" cap="none" strike="noStrike">
                <a:solidFill>
                  <a:schemeClr val="dk1"/>
                </a:solidFill>
                <a:latin typeface="Arial"/>
                <a:ea typeface="Arial"/>
                <a:cs typeface="Arial"/>
                <a:sym typeface="Arial"/>
              </a:defRPr>
            </a:lvl4pPr>
            <a:lvl5pPr indent="-228600" lvl="4" marL="2286000" marR="0" rtl="0" algn="l">
              <a:lnSpc>
                <a:spcPct val="95000"/>
              </a:lnSpc>
              <a:spcBef>
                <a:spcPts val="625"/>
              </a:spcBef>
              <a:spcAft>
                <a:spcPts val="0"/>
              </a:spcAft>
              <a:buClr>
                <a:schemeClr val="dk1"/>
              </a:buClr>
              <a:buSzPts val="1100"/>
              <a:buFont typeface="Arial"/>
              <a:buNone/>
              <a:defRPr b="0" i="0" sz="1100" u="none" cap="none" strike="noStrike">
                <a:solidFill>
                  <a:schemeClr val="dk1"/>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38" name="Google Shape;138;p70"/>
          <p:cNvSpPr txBox="1"/>
          <p:nvPr>
            <p:ph type="ctrTitle"/>
          </p:nvPr>
        </p:nvSpPr>
        <p:spPr>
          <a:xfrm>
            <a:off x="425765" y="2300750"/>
            <a:ext cx="5955513" cy="644730"/>
          </a:xfrm>
          <a:prstGeom prst="rect">
            <a:avLst/>
          </a:prstGeom>
          <a:noFill/>
          <a:ln>
            <a:noFill/>
          </a:ln>
        </p:spPr>
        <p:txBody>
          <a:bodyPr anchorCtr="0" anchor="b" bIns="45700" lIns="91400" spcFirstLastPara="1" rIns="91400" wrap="square" tIns="45700">
            <a:noAutofit/>
          </a:bodyPr>
          <a:lstStyle>
            <a:lvl1pPr lvl="0" algn="l">
              <a:lnSpc>
                <a:spcPct val="90000"/>
              </a:lnSpc>
              <a:spcBef>
                <a:spcPts val="0"/>
              </a:spcBef>
              <a:spcAft>
                <a:spcPts val="0"/>
              </a:spcAft>
              <a:buClr>
                <a:srgbClr val="38C6F4"/>
              </a:buClr>
              <a:buSzPts val="3600"/>
              <a:buFont typeface="Arial"/>
              <a:buNone/>
              <a:defRPr b="0" i="0" sz="3600">
                <a:solidFill>
                  <a:srgbClr val="38C6F4"/>
                </a:solidFill>
                <a:latin typeface="Arial"/>
                <a:ea typeface="Arial"/>
                <a:cs typeface="Arial"/>
                <a:sym typeface="Arial"/>
              </a:defRPr>
            </a:lvl1pPr>
            <a:lvl2pPr lvl="1" algn="l">
              <a:lnSpc>
                <a:spcPct val="80000"/>
              </a:lnSpc>
              <a:spcBef>
                <a:spcPts val="0"/>
              </a:spcBef>
              <a:spcAft>
                <a:spcPts val="0"/>
              </a:spcAft>
              <a:buSzPts val="1400"/>
              <a:buNone/>
              <a:defRPr/>
            </a:lvl2pPr>
            <a:lvl3pPr lvl="2" algn="l">
              <a:lnSpc>
                <a:spcPct val="80000"/>
              </a:lnSpc>
              <a:spcBef>
                <a:spcPts val="0"/>
              </a:spcBef>
              <a:spcAft>
                <a:spcPts val="0"/>
              </a:spcAft>
              <a:buSzPts val="1400"/>
              <a:buNone/>
              <a:defRPr/>
            </a:lvl3pPr>
            <a:lvl4pPr lvl="3" algn="l">
              <a:lnSpc>
                <a:spcPct val="80000"/>
              </a:lnSpc>
              <a:spcBef>
                <a:spcPts val="0"/>
              </a:spcBef>
              <a:spcAft>
                <a:spcPts val="0"/>
              </a:spcAft>
              <a:buSzPts val="1400"/>
              <a:buNone/>
              <a:defRPr/>
            </a:lvl4pPr>
            <a:lvl5pPr lvl="4" algn="l">
              <a:lnSpc>
                <a:spcPct val="80000"/>
              </a:lnSpc>
              <a:spcBef>
                <a:spcPts val="0"/>
              </a:spcBef>
              <a:spcAft>
                <a:spcPts val="0"/>
              </a:spcAft>
              <a:buSzPts val="1400"/>
              <a:buNone/>
              <a:defRPr/>
            </a:lvl5pPr>
            <a:lvl6pPr lvl="5" algn="l">
              <a:lnSpc>
                <a:spcPct val="80000"/>
              </a:lnSpc>
              <a:spcBef>
                <a:spcPts val="0"/>
              </a:spcBef>
              <a:spcAft>
                <a:spcPts val="0"/>
              </a:spcAft>
              <a:buSzPts val="1400"/>
              <a:buNone/>
              <a:defRPr/>
            </a:lvl6pPr>
            <a:lvl7pPr lvl="6" algn="l">
              <a:lnSpc>
                <a:spcPct val="80000"/>
              </a:lnSpc>
              <a:spcBef>
                <a:spcPts val="0"/>
              </a:spcBef>
              <a:spcAft>
                <a:spcPts val="0"/>
              </a:spcAft>
              <a:buSzPts val="1400"/>
              <a:buNone/>
              <a:defRPr/>
            </a:lvl7pPr>
            <a:lvl8pPr lvl="7" algn="l">
              <a:lnSpc>
                <a:spcPct val="80000"/>
              </a:lnSpc>
              <a:spcBef>
                <a:spcPts val="0"/>
              </a:spcBef>
              <a:spcAft>
                <a:spcPts val="0"/>
              </a:spcAft>
              <a:buSzPts val="1400"/>
              <a:buNone/>
              <a:defRPr/>
            </a:lvl8pPr>
            <a:lvl9pPr lvl="8" algn="l">
              <a:lnSpc>
                <a:spcPct val="80000"/>
              </a:lnSpc>
              <a:spcBef>
                <a:spcPts val="0"/>
              </a:spcBef>
              <a:spcAft>
                <a:spcPts val="0"/>
              </a:spcAft>
              <a:buSzPts val="1400"/>
              <a:buNone/>
              <a:defRPr/>
            </a:lvl9pPr>
          </a:lstStyle>
          <a:p/>
        </p:txBody>
      </p:sp>
    </p:spTree>
  </p:cSld>
  <p:clrMapOvr>
    <a:masterClrMapping/>
  </p:clrMapOvr>
  <p:transition spd="slow">
    <p:wipe dir="l"/>
  </p:transition>
  <p:extLst>
    <p:ext uri="{DCECCB84-F9BA-43D5-87BE-67443E8EF086}">
      <p15:sldGuideLst>
        <p15:guide id="1" orient="horz" pos="228">
          <p15:clr>
            <a:srgbClr val="FBAE40"/>
          </p15:clr>
        </p15:guide>
        <p15:guide id="2" pos="360">
          <p15:clr>
            <a:srgbClr val="FBAE40"/>
          </p15:clr>
        </p15:guide>
        <p15:guide id="3" orient="horz" pos="518">
          <p15:clr>
            <a:srgbClr val="FBAE40"/>
          </p15:clr>
        </p15:guide>
        <p15:guide id="4" pos="812">
          <p15:clr>
            <a:srgbClr val="FBAE40"/>
          </p15:clr>
        </p15:guide>
        <p15:guide id="5" pos="31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p:cSld name="Blank Slide">
    <p:spTree>
      <p:nvGrpSpPr>
        <p:cNvPr id="139" name="Shape 139"/>
        <p:cNvGrpSpPr/>
        <p:nvPr/>
      </p:nvGrpSpPr>
      <p:grpSpPr>
        <a:xfrm>
          <a:off x="0" y="0"/>
          <a:ext cx="0" cy="0"/>
          <a:chOff x="0" y="0"/>
          <a:chExt cx="0" cy="0"/>
        </a:xfrm>
      </p:grpSpPr>
    </p:spTree>
  </p:cSld>
  <p:clrMapOvr>
    <a:masterClrMapping/>
  </p:clrMapOvr>
  <p:transition spd="med">
    <p:fade/>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3.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33.xml"/><Relationship Id="rId11" Type="http://schemas.openxmlformats.org/officeDocument/2006/relationships/slideLayout" Target="../slideLayouts/slideLayout24.xml"/><Relationship Id="rId22" Type="http://schemas.openxmlformats.org/officeDocument/2006/relationships/slideLayout" Target="../slideLayouts/slideLayout35.xml"/><Relationship Id="rId10" Type="http://schemas.openxmlformats.org/officeDocument/2006/relationships/slideLayout" Target="../slideLayouts/slideLayout23.xml"/><Relationship Id="rId21" Type="http://schemas.openxmlformats.org/officeDocument/2006/relationships/slideLayout" Target="../slideLayouts/slideLayout34.xml"/><Relationship Id="rId13" Type="http://schemas.openxmlformats.org/officeDocument/2006/relationships/slideLayout" Target="../slideLayouts/slideLayout26.xml"/><Relationship Id="rId24" Type="http://schemas.openxmlformats.org/officeDocument/2006/relationships/theme" Target="../theme/theme1.xml"/><Relationship Id="rId12" Type="http://schemas.openxmlformats.org/officeDocument/2006/relationships/slideLayout" Target="../slideLayouts/slideLayout25.xml"/><Relationship Id="rId23" Type="http://schemas.openxmlformats.org/officeDocument/2006/relationships/slideLayout" Target="../slideLayouts/slideLayout36.xml"/><Relationship Id="rId1" Type="http://schemas.openxmlformats.org/officeDocument/2006/relationships/image" Target="../media/image7.png"/><Relationship Id="rId2" Type="http://schemas.openxmlformats.org/officeDocument/2006/relationships/slideLayout" Target="../slideLayouts/slideLayout15.xml"/><Relationship Id="rId3" Type="http://schemas.openxmlformats.org/officeDocument/2006/relationships/slideLayout" Target="../slideLayouts/slideLayout16.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5" Type="http://schemas.openxmlformats.org/officeDocument/2006/relationships/slideLayout" Target="../slideLayouts/slideLayout28.xml"/><Relationship Id="rId14" Type="http://schemas.openxmlformats.org/officeDocument/2006/relationships/slideLayout" Target="../slideLayouts/slideLayout27.xml"/><Relationship Id="rId17" Type="http://schemas.openxmlformats.org/officeDocument/2006/relationships/slideLayout" Target="../slideLayouts/slideLayout30.xml"/><Relationship Id="rId16" Type="http://schemas.openxmlformats.org/officeDocument/2006/relationships/slideLayout" Target="../slideLayouts/slideLayout29.xml"/><Relationship Id="rId5" Type="http://schemas.openxmlformats.org/officeDocument/2006/relationships/slideLayout" Target="../slideLayouts/slideLayout18.xml"/><Relationship Id="rId19" Type="http://schemas.openxmlformats.org/officeDocument/2006/relationships/slideLayout" Target="../slideLayouts/slideLayout32.xml"/><Relationship Id="rId6" Type="http://schemas.openxmlformats.org/officeDocument/2006/relationships/slideLayout" Target="../slideLayouts/slideLayout19.xml"/><Relationship Id="rId18" Type="http://schemas.openxmlformats.org/officeDocument/2006/relationships/slideLayout" Target="../slideLayouts/slideLayout31.xml"/><Relationship Id="rId7" Type="http://schemas.openxmlformats.org/officeDocument/2006/relationships/slideLayout" Target="../slideLayouts/slideLayout20.xml"/><Relationship Id="rId8"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60"/>
          <p:cNvSpPr txBox="1"/>
          <p:nvPr>
            <p:ph type="title"/>
          </p:nvPr>
        </p:nvSpPr>
        <p:spPr>
          <a:xfrm>
            <a:off x="438150" y="341313"/>
            <a:ext cx="8345488" cy="731837"/>
          </a:xfrm>
          <a:prstGeom prst="rect">
            <a:avLst/>
          </a:prstGeom>
          <a:noFill/>
          <a:ln>
            <a:noFill/>
          </a:ln>
        </p:spPr>
        <p:txBody>
          <a:bodyPr anchorCtr="0" anchor="ctr" bIns="45700" lIns="91400" spcFirstLastPara="1" rIns="91400" wrap="square" tIns="45700">
            <a:noAutofit/>
          </a:bodyPr>
          <a:lstStyle>
            <a:lvl1pPr lvl="0" marR="0" rtl="0" algn="l">
              <a:lnSpc>
                <a:spcPct val="80000"/>
              </a:lnSpc>
              <a:spcBef>
                <a:spcPts val="0"/>
              </a:spcBef>
              <a:spcAft>
                <a:spcPts val="0"/>
              </a:spcAft>
              <a:buSzPts val="1400"/>
              <a:buNone/>
              <a:defRPr b="0" i="0" sz="3200" u="none" cap="none" strike="noStrike">
                <a:solidFill>
                  <a:schemeClr val="accent4"/>
                </a:solidFill>
                <a:latin typeface="Arial"/>
                <a:ea typeface="Arial"/>
                <a:cs typeface="Arial"/>
                <a:sym typeface="Arial"/>
              </a:defRPr>
            </a:lvl1pPr>
            <a:lvl2pPr lvl="1" marR="0" rtl="0" algn="l">
              <a:lnSpc>
                <a:spcPct val="80000"/>
              </a:lnSpc>
              <a:spcBef>
                <a:spcPts val="0"/>
              </a:spcBef>
              <a:spcAft>
                <a:spcPts val="0"/>
              </a:spcAft>
              <a:buSzPts val="1400"/>
              <a:buNone/>
              <a:defRPr b="0" i="0" sz="3200" u="none" cap="none" strike="noStrike">
                <a:solidFill>
                  <a:srgbClr val="676767"/>
                </a:solidFill>
                <a:latin typeface="Arial"/>
                <a:ea typeface="Arial"/>
                <a:cs typeface="Arial"/>
                <a:sym typeface="Arial"/>
              </a:defRPr>
            </a:lvl2pPr>
            <a:lvl3pPr lvl="2" marR="0" rtl="0" algn="l">
              <a:lnSpc>
                <a:spcPct val="80000"/>
              </a:lnSpc>
              <a:spcBef>
                <a:spcPts val="0"/>
              </a:spcBef>
              <a:spcAft>
                <a:spcPts val="0"/>
              </a:spcAft>
              <a:buSzPts val="1400"/>
              <a:buNone/>
              <a:defRPr b="0" i="0" sz="3200" u="none" cap="none" strike="noStrike">
                <a:solidFill>
                  <a:srgbClr val="676767"/>
                </a:solidFill>
                <a:latin typeface="Arial"/>
                <a:ea typeface="Arial"/>
                <a:cs typeface="Arial"/>
                <a:sym typeface="Arial"/>
              </a:defRPr>
            </a:lvl3pPr>
            <a:lvl4pPr lvl="3" marR="0" rtl="0" algn="l">
              <a:lnSpc>
                <a:spcPct val="80000"/>
              </a:lnSpc>
              <a:spcBef>
                <a:spcPts val="0"/>
              </a:spcBef>
              <a:spcAft>
                <a:spcPts val="0"/>
              </a:spcAft>
              <a:buSzPts val="1400"/>
              <a:buNone/>
              <a:defRPr b="0" i="0" sz="3200" u="none" cap="none" strike="noStrike">
                <a:solidFill>
                  <a:srgbClr val="676767"/>
                </a:solidFill>
                <a:latin typeface="Arial"/>
                <a:ea typeface="Arial"/>
                <a:cs typeface="Arial"/>
                <a:sym typeface="Arial"/>
              </a:defRPr>
            </a:lvl4pPr>
            <a:lvl5pPr lvl="4" marR="0" rtl="0" algn="l">
              <a:lnSpc>
                <a:spcPct val="80000"/>
              </a:lnSpc>
              <a:spcBef>
                <a:spcPts val="0"/>
              </a:spcBef>
              <a:spcAft>
                <a:spcPts val="0"/>
              </a:spcAft>
              <a:buSzPts val="1400"/>
              <a:buNone/>
              <a:defRPr b="0" i="0" sz="3200" u="none" cap="none" strike="noStrike">
                <a:solidFill>
                  <a:srgbClr val="676767"/>
                </a:solidFill>
                <a:latin typeface="Arial"/>
                <a:ea typeface="Arial"/>
                <a:cs typeface="Arial"/>
                <a:sym typeface="Arial"/>
              </a:defRPr>
            </a:lvl5pPr>
            <a:lvl6pPr lvl="5" marR="0" rtl="0" algn="l">
              <a:lnSpc>
                <a:spcPct val="80000"/>
              </a:lnSpc>
              <a:spcBef>
                <a:spcPts val="0"/>
              </a:spcBef>
              <a:spcAft>
                <a:spcPts val="0"/>
              </a:spcAft>
              <a:buSzPts val="1400"/>
              <a:buNone/>
              <a:defRPr b="0" i="0" sz="3200" u="none" cap="none" strike="noStrike">
                <a:solidFill>
                  <a:srgbClr val="676767"/>
                </a:solidFill>
                <a:latin typeface="Arial"/>
                <a:ea typeface="Arial"/>
                <a:cs typeface="Arial"/>
                <a:sym typeface="Arial"/>
              </a:defRPr>
            </a:lvl6pPr>
            <a:lvl7pPr lvl="6" marR="0" rtl="0" algn="l">
              <a:lnSpc>
                <a:spcPct val="80000"/>
              </a:lnSpc>
              <a:spcBef>
                <a:spcPts val="0"/>
              </a:spcBef>
              <a:spcAft>
                <a:spcPts val="0"/>
              </a:spcAft>
              <a:buSzPts val="1400"/>
              <a:buNone/>
              <a:defRPr b="0" i="0" sz="3200" u="none" cap="none" strike="noStrike">
                <a:solidFill>
                  <a:srgbClr val="676767"/>
                </a:solidFill>
                <a:latin typeface="Arial"/>
                <a:ea typeface="Arial"/>
                <a:cs typeface="Arial"/>
                <a:sym typeface="Arial"/>
              </a:defRPr>
            </a:lvl7pPr>
            <a:lvl8pPr lvl="7" marR="0" rtl="0" algn="l">
              <a:lnSpc>
                <a:spcPct val="80000"/>
              </a:lnSpc>
              <a:spcBef>
                <a:spcPts val="0"/>
              </a:spcBef>
              <a:spcAft>
                <a:spcPts val="0"/>
              </a:spcAft>
              <a:buSzPts val="1400"/>
              <a:buNone/>
              <a:defRPr b="0" i="0" sz="3200" u="none" cap="none" strike="noStrike">
                <a:solidFill>
                  <a:srgbClr val="676767"/>
                </a:solidFill>
                <a:latin typeface="Arial"/>
                <a:ea typeface="Arial"/>
                <a:cs typeface="Arial"/>
                <a:sym typeface="Arial"/>
              </a:defRPr>
            </a:lvl8pPr>
            <a:lvl9pPr lvl="8" marR="0" rtl="0" algn="l">
              <a:lnSpc>
                <a:spcPct val="80000"/>
              </a:lnSpc>
              <a:spcBef>
                <a:spcPts val="0"/>
              </a:spcBef>
              <a:spcAft>
                <a:spcPts val="0"/>
              </a:spcAft>
              <a:buSzPts val="1400"/>
              <a:buNone/>
              <a:defRPr b="0" i="0" sz="3200" u="none" cap="none" strike="noStrike">
                <a:solidFill>
                  <a:srgbClr val="676767"/>
                </a:solidFill>
                <a:latin typeface="Arial"/>
                <a:ea typeface="Arial"/>
                <a:cs typeface="Arial"/>
                <a:sym typeface="Arial"/>
              </a:defRPr>
            </a:lvl9pPr>
          </a:lstStyle>
          <a:p/>
        </p:txBody>
      </p:sp>
      <p:sp>
        <p:nvSpPr>
          <p:cNvPr id="11" name="Google Shape;11;p60"/>
          <p:cNvSpPr/>
          <p:nvPr/>
        </p:nvSpPr>
        <p:spPr>
          <a:xfrm>
            <a:off x="8515707" y="4742907"/>
            <a:ext cx="218414" cy="154518"/>
          </a:xfrm>
          <a:prstGeom prst="rect">
            <a:avLst/>
          </a:prstGeom>
          <a:noFill/>
          <a:ln>
            <a:noFill/>
          </a:ln>
        </p:spPr>
        <p:txBody>
          <a:bodyPr anchorCtr="0" anchor="b" bIns="30775" lIns="61575" spcFirstLastPara="1" rIns="61575" wrap="square" tIns="30775">
            <a:spAutoFit/>
          </a:bodyPr>
          <a:lstStyle/>
          <a:p>
            <a:pPr indent="0" lvl="0" marL="0" marR="0" rtl="0" algn="r">
              <a:spcBef>
                <a:spcPts val="0"/>
              </a:spcBef>
              <a:spcAft>
                <a:spcPts val="0"/>
              </a:spcAft>
              <a:buNone/>
            </a:pPr>
            <a:fld id="{00000000-1234-1234-1234-123412341234}" type="slidenum">
              <a:rPr b="0" i="0" lang="en-US" sz="600" u="none" cap="none" strike="noStrike">
                <a:solidFill>
                  <a:srgbClr val="D8D8D8"/>
                </a:solidFill>
                <a:latin typeface="Arial"/>
                <a:ea typeface="Arial"/>
                <a:cs typeface="Arial"/>
                <a:sym typeface="Arial"/>
              </a:rPr>
              <a:t>‹#›</a:t>
            </a:fld>
            <a:endParaRPr b="0" i="0" sz="600" u="none" cap="none" strike="noStrike">
              <a:solidFill>
                <a:srgbClr val="D8D8D8"/>
              </a:solidFill>
              <a:latin typeface="Arial"/>
              <a:ea typeface="Arial"/>
              <a:cs typeface="Arial"/>
              <a:sym typeface="Arial"/>
            </a:endParaRPr>
          </a:p>
        </p:txBody>
      </p:sp>
      <p:sp>
        <p:nvSpPr>
          <p:cNvPr id="12" name="Google Shape;12;p60"/>
          <p:cNvSpPr/>
          <p:nvPr/>
        </p:nvSpPr>
        <p:spPr>
          <a:xfrm>
            <a:off x="5867508" y="4741653"/>
            <a:ext cx="2658018" cy="154518"/>
          </a:xfrm>
          <a:prstGeom prst="rect">
            <a:avLst/>
          </a:prstGeom>
          <a:noFill/>
          <a:ln>
            <a:noFill/>
          </a:ln>
        </p:spPr>
        <p:txBody>
          <a:bodyPr anchorCtr="0" anchor="b" bIns="30775" lIns="61575" spcFirstLastPara="1" rIns="61575" wrap="square" tIns="30775">
            <a:spAutoFit/>
          </a:bodyPr>
          <a:lstStyle/>
          <a:p>
            <a:pPr indent="0" lvl="0" marL="0" marR="0" rtl="0" algn="l">
              <a:spcBef>
                <a:spcPts val="0"/>
              </a:spcBef>
              <a:spcAft>
                <a:spcPts val="0"/>
              </a:spcAft>
              <a:buNone/>
            </a:pPr>
            <a:r>
              <a:rPr b="0" i="0" lang="en-US" sz="600" u="none" cap="none" strike="noStrike">
                <a:solidFill>
                  <a:srgbClr val="D8D8D8"/>
                </a:solidFill>
                <a:latin typeface="Arial"/>
                <a:ea typeface="Arial"/>
                <a:cs typeface="Arial"/>
                <a:sym typeface="Arial"/>
              </a:rPr>
              <a:t>© 2016  Cisco and/or its affiliates. All rights reserved.   Cisco Confidential</a:t>
            </a:r>
            <a:endParaRPr/>
          </a:p>
        </p:txBody>
      </p:sp>
      <p:grpSp>
        <p:nvGrpSpPr>
          <p:cNvPr id="13" name="Google Shape;13;p60"/>
          <p:cNvGrpSpPr/>
          <p:nvPr/>
        </p:nvGrpSpPr>
        <p:grpSpPr>
          <a:xfrm>
            <a:off x="508039" y="4715197"/>
            <a:ext cx="340257" cy="180974"/>
            <a:chOff x="310" y="249"/>
            <a:chExt cx="502" cy="267"/>
          </a:xfrm>
        </p:grpSpPr>
        <p:sp>
          <p:nvSpPr>
            <p:cNvPr id="14" name="Google Shape;14;p60"/>
            <p:cNvSpPr/>
            <p:nvPr/>
          </p:nvSpPr>
          <p:spPr>
            <a:xfrm>
              <a:off x="452" y="426"/>
              <a:ext cx="22" cy="88"/>
            </a:xfrm>
            <a:prstGeom prst="rect">
              <a:avLst/>
            </a:pr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5" name="Google Shape;15;p60"/>
            <p:cNvSpPr/>
            <p:nvPr/>
          </p:nvSpPr>
          <p:spPr>
            <a:xfrm>
              <a:off x="585" y="425"/>
              <a:ext cx="66" cy="91"/>
            </a:xfrm>
            <a:custGeom>
              <a:rect b="b" l="l" r="r" t="t"/>
              <a:pathLst>
                <a:path extrusionOk="0" h="69" w="51">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6" name="Google Shape;16;p60"/>
            <p:cNvSpPr/>
            <p:nvPr/>
          </p:nvSpPr>
          <p:spPr>
            <a:xfrm>
              <a:off x="355" y="425"/>
              <a:ext cx="67" cy="91"/>
            </a:xfrm>
            <a:custGeom>
              <a:rect b="b" l="l" r="r" t="t"/>
              <a:pathLst>
                <a:path extrusionOk="0" h="69" w="51">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7" name="Google Shape;17;p60"/>
            <p:cNvSpPr/>
            <p:nvPr/>
          </p:nvSpPr>
          <p:spPr>
            <a:xfrm>
              <a:off x="675" y="425"/>
              <a:ext cx="91" cy="91"/>
            </a:xfrm>
            <a:custGeom>
              <a:rect b="b" l="l" r="r" t="t"/>
              <a:pathLst>
                <a:path extrusionOk="0" h="69" w="70">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8" name="Google Shape;18;p60"/>
            <p:cNvSpPr/>
            <p:nvPr/>
          </p:nvSpPr>
          <p:spPr>
            <a:xfrm>
              <a:off x="503" y="425"/>
              <a:ext cx="60" cy="91"/>
            </a:xfrm>
            <a:custGeom>
              <a:rect b="b" l="l" r="r" t="t"/>
              <a:pathLst>
                <a:path extrusionOk="0" h="69" w="46">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9" name="Google Shape;19;p60"/>
            <p:cNvSpPr/>
            <p:nvPr/>
          </p:nvSpPr>
          <p:spPr>
            <a:xfrm>
              <a:off x="310" y="321"/>
              <a:ext cx="22" cy="45"/>
            </a:xfrm>
            <a:custGeom>
              <a:rect b="b" l="l" r="r" t="t"/>
              <a:pathLst>
                <a:path extrusionOk="0" h="34" w="17">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0" name="Google Shape;20;p60"/>
            <p:cNvSpPr/>
            <p:nvPr/>
          </p:nvSpPr>
          <p:spPr>
            <a:xfrm>
              <a:off x="370" y="291"/>
              <a:ext cx="22" cy="75"/>
            </a:xfrm>
            <a:custGeom>
              <a:rect b="b" l="l" r="r" t="t"/>
              <a:pathLst>
                <a:path extrusionOk="0" h="57" w="1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1" name="Google Shape;21;p60"/>
            <p:cNvSpPr/>
            <p:nvPr/>
          </p:nvSpPr>
          <p:spPr>
            <a:xfrm>
              <a:off x="430" y="249"/>
              <a:ext cx="22" cy="139"/>
            </a:xfrm>
            <a:custGeom>
              <a:rect b="b" l="l" r="r" t="t"/>
              <a:pathLst>
                <a:path extrusionOk="0" h="106" w="17">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2" name="Google Shape;22;p60"/>
            <p:cNvSpPr/>
            <p:nvPr/>
          </p:nvSpPr>
          <p:spPr>
            <a:xfrm>
              <a:off x="490" y="291"/>
              <a:ext cx="22" cy="75"/>
            </a:xfrm>
            <a:custGeom>
              <a:rect b="b" l="l" r="r" t="t"/>
              <a:pathLst>
                <a:path extrusionOk="0" h="57" w="1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3" name="Google Shape;23;p60"/>
            <p:cNvSpPr/>
            <p:nvPr/>
          </p:nvSpPr>
          <p:spPr>
            <a:xfrm>
              <a:off x="550" y="321"/>
              <a:ext cx="22" cy="45"/>
            </a:xfrm>
            <a:custGeom>
              <a:rect b="b" l="l" r="r" t="t"/>
              <a:pathLst>
                <a:path extrusionOk="0" h="34" w="17">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4" name="Google Shape;24;p60"/>
            <p:cNvSpPr/>
            <p:nvPr/>
          </p:nvSpPr>
          <p:spPr>
            <a:xfrm>
              <a:off x="610" y="291"/>
              <a:ext cx="22" cy="75"/>
            </a:xfrm>
            <a:custGeom>
              <a:rect b="b" l="l" r="r" t="t"/>
              <a:pathLst>
                <a:path extrusionOk="0" h="57" w="1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5" name="Google Shape;25;p60"/>
            <p:cNvSpPr/>
            <p:nvPr/>
          </p:nvSpPr>
          <p:spPr>
            <a:xfrm>
              <a:off x="670" y="249"/>
              <a:ext cx="22" cy="139"/>
            </a:xfrm>
            <a:custGeom>
              <a:rect b="b" l="l" r="r" t="t"/>
              <a:pathLst>
                <a:path extrusionOk="0" h="106" w="17">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6" name="Google Shape;26;p60"/>
            <p:cNvSpPr/>
            <p:nvPr/>
          </p:nvSpPr>
          <p:spPr>
            <a:xfrm>
              <a:off x="730" y="291"/>
              <a:ext cx="22" cy="75"/>
            </a:xfrm>
            <a:custGeom>
              <a:rect b="b" l="l" r="r" t="t"/>
              <a:pathLst>
                <a:path extrusionOk="0" h="57" w="1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7" name="Google Shape;27;p60"/>
            <p:cNvSpPr/>
            <p:nvPr/>
          </p:nvSpPr>
          <p:spPr>
            <a:xfrm>
              <a:off x="790" y="321"/>
              <a:ext cx="22" cy="45"/>
            </a:xfrm>
            <a:custGeom>
              <a:rect b="b" l="l" r="r" t="t"/>
              <a:pathLst>
                <a:path extrusionOk="0" h="34" w="17">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ransition spd="slow">
    <p:wipe dir="l"/>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620">
          <p15:clr>
            <a:srgbClr val="F26B43"/>
          </p15:clr>
        </p15:guide>
        <p15:guide id="2" pos="336">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3" name="Shape 233"/>
        <p:cNvGrpSpPr/>
        <p:nvPr/>
      </p:nvGrpSpPr>
      <p:grpSpPr>
        <a:xfrm>
          <a:off x="0" y="0"/>
          <a:ext cx="0" cy="0"/>
          <a:chOff x="0" y="0"/>
          <a:chExt cx="0" cy="0"/>
        </a:xfrm>
      </p:grpSpPr>
      <p:sp>
        <p:nvSpPr>
          <p:cNvPr id="234" name="Google Shape;234;p66"/>
          <p:cNvSpPr/>
          <p:nvPr/>
        </p:nvSpPr>
        <p:spPr>
          <a:xfrm>
            <a:off x="193676" y="4921934"/>
            <a:ext cx="962025" cy="142985"/>
          </a:xfrm>
          <a:prstGeom prst="rect">
            <a:avLst/>
          </a:prstGeom>
          <a:noFill/>
          <a:ln>
            <a:noFill/>
          </a:ln>
        </p:spPr>
        <p:txBody>
          <a:bodyPr anchorCtr="0" anchor="b" bIns="30775" lIns="61575" spcFirstLastPara="1" rIns="61575" wrap="square" tIns="30775">
            <a:spAutoFit/>
          </a:bodyPr>
          <a:lstStyle/>
          <a:p>
            <a:pPr indent="0" lvl="0" marL="0" marR="0" rtl="0" algn="l">
              <a:lnSpc>
                <a:spcPct val="100000"/>
              </a:lnSpc>
              <a:spcBef>
                <a:spcPts val="0"/>
              </a:spcBef>
              <a:spcAft>
                <a:spcPts val="0"/>
              </a:spcAft>
              <a:buNone/>
            </a:pPr>
            <a:r>
              <a:rPr lang="en-US" sz="525">
                <a:solidFill>
                  <a:schemeClr val="dk1"/>
                </a:solidFill>
                <a:latin typeface="Arial"/>
                <a:ea typeface="Arial"/>
                <a:cs typeface="Arial"/>
                <a:sym typeface="Arial"/>
              </a:rPr>
              <a:t>Chapter 8</a:t>
            </a:r>
            <a:endParaRPr/>
          </a:p>
        </p:txBody>
      </p:sp>
      <p:sp>
        <p:nvSpPr>
          <p:cNvPr id="235" name="Google Shape;235;p66"/>
          <p:cNvSpPr/>
          <p:nvPr/>
        </p:nvSpPr>
        <p:spPr>
          <a:xfrm>
            <a:off x="8675581" y="4968271"/>
            <a:ext cx="241408" cy="177610"/>
          </a:xfrm>
          <a:prstGeom prst="rect">
            <a:avLst/>
          </a:prstGeom>
          <a:noFill/>
          <a:ln>
            <a:noFill/>
          </a:ln>
        </p:spPr>
        <p:txBody>
          <a:bodyPr anchorCtr="0" anchor="b" bIns="30775" lIns="61575" spcFirstLastPara="1" rIns="61575" wrap="square" tIns="30775">
            <a:spAutoFit/>
          </a:bodyPr>
          <a:lstStyle/>
          <a:p>
            <a:pPr indent="0" lvl="0" marL="0" marR="0" rtl="0" algn="r">
              <a:lnSpc>
                <a:spcPct val="100000"/>
              </a:lnSpc>
              <a:spcBef>
                <a:spcPts val="0"/>
              </a:spcBef>
              <a:spcAft>
                <a:spcPts val="0"/>
              </a:spcAft>
              <a:buNone/>
            </a:pPr>
            <a:fld id="{00000000-1234-1234-1234-123412341234}" type="slidenum">
              <a:rPr lang="en-US" sz="750">
                <a:solidFill>
                  <a:schemeClr val="dk1"/>
                </a:solidFill>
                <a:latin typeface="Arial"/>
                <a:ea typeface="Arial"/>
                <a:cs typeface="Arial"/>
                <a:sym typeface="Arial"/>
              </a:rPr>
              <a:t>‹#›</a:t>
            </a:fld>
            <a:endParaRPr sz="750">
              <a:solidFill>
                <a:schemeClr val="dk1"/>
              </a:solidFill>
              <a:latin typeface="Arial"/>
              <a:ea typeface="Arial"/>
              <a:cs typeface="Arial"/>
              <a:sym typeface="Arial"/>
            </a:endParaRPr>
          </a:p>
        </p:txBody>
      </p:sp>
      <p:sp>
        <p:nvSpPr>
          <p:cNvPr id="236" name="Google Shape;236;p66"/>
          <p:cNvSpPr txBox="1"/>
          <p:nvPr>
            <p:ph idx="1" type="body"/>
          </p:nvPr>
        </p:nvSpPr>
        <p:spPr>
          <a:xfrm>
            <a:off x="279401" y="685801"/>
            <a:ext cx="8316913" cy="4050506"/>
          </a:xfrm>
          <a:prstGeom prst="rect">
            <a:avLst/>
          </a:prstGeom>
          <a:noFill/>
          <a:ln>
            <a:noFill/>
          </a:ln>
        </p:spPr>
        <p:txBody>
          <a:bodyPr anchorCtr="0" anchor="t" bIns="41050" lIns="82100" spcFirstLastPara="1" rIns="82100" wrap="square" tIns="41050">
            <a:noAutofit/>
          </a:bodyPr>
          <a:lstStyle>
            <a:lvl1pPr indent="-342900" lvl="0" marL="457200" marR="0" rtl="0" algn="l">
              <a:spcBef>
                <a:spcPts val="0"/>
              </a:spcBef>
              <a:spcAft>
                <a:spcPts val="0"/>
              </a:spcAft>
              <a:buClr>
                <a:srgbClr val="708CA1"/>
              </a:buClr>
              <a:buSzPts val="1800"/>
              <a:buFont typeface="Noto Sans Symbols"/>
              <a:buChar char="▪"/>
              <a:defRPr b="0" i="0" sz="1800" u="none" cap="none" strike="noStrike">
                <a:solidFill>
                  <a:schemeClr val="dk1"/>
                </a:solidFill>
                <a:latin typeface="Arial"/>
                <a:ea typeface="Arial"/>
                <a:cs typeface="Arial"/>
                <a:sym typeface="Arial"/>
              </a:defRPr>
            </a:lvl1pPr>
            <a:lvl2pPr indent="-323850" lvl="1" marL="914400" marR="0" rtl="0" algn="l">
              <a:spcBef>
                <a:spcPts val="450"/>
              </a:spcBef>
              <a:spcAft>
                <a:spcPts val="0"/>
              </a:spcAft>
              <a:buClr>
                <a:srgbClr val="708CA1"/>
              </a:buClr>
              <a:buSzPts val="1500"/>
              <a:buFont typeface="Arial"/>
              <a:buChar char="•"/>
              <a:defRPr b="0" i="0" sz="1500" u="none" cap="none" strike="noStrike">
                <a:solidFill>
                  <a:schemeClr val="dk1"/>
                </a:solidFill>
                <a:latin typeface="Arial"/>
                <a:ea typeface="Arial"/>
                <a:cs typeface="Arial"/>
                <a:sym typeface="Arial"/>
              </a:defRPr>
            </a:lvl2pPr>
            <a:lvl3pPr indent="-342900" lvl="2" marL="1371600" marR="0" rtl="0" algn="l">
              <a:spcBef>
                <a:spcPts val="450"/>
              </a:spcBef>
              <a:spcAft>
                <a:spcPts val="0"/>
              </a:spcAft>
              <a:buClr>
                <a:srgbClr val="708CA1"/>
              </a:buClr>
              <a:buSzPts val="1800"/>
              <a:buFont typeface="Arial"/>
              <a:buChar char="•"/>
              <a:defRPr b="0" i="0" sz="1800" u="none" cap="none" strike="noStrike">
                <a:solidFill>
                  <a:schemeClr val="dk1"/>
                </a:solidFill>
                <a:latin typeface="Arial"/>
                <a:ea typeface="Arial"/>
                <a:cs typeface="Arial"/>
                <a:sym typeface="Arial"/>
              </a:defRPr>
            </a:lvl3pPr>
            <a:lvl4pPr indent="-228600" lvl="3" marL="1828800" marR="0" rtl="0" algn="l">
              <a:lnSpc>
                <a:spcPct val="95000"/>
              </a:lnSpc>
              <a:spcBef>
                <a:spcPts val="525"/>
              </a:spcBef>
              <a:spcAft>
                <a:spcPts val="0"/>
              </a:spcAft>
              <a:buSzPts val="1400"/>
              <a:buNone/>
              <a:defRPr b="0" i="0" sz="1500" u="none" cap="none" strike="noStrike">
                <a:solidFill>
                  <a:schemeClr val="dk1"/>
                </a:solidFill>
                <a:latin typeface="Arial"/>
                <a:ea typeface="Arial"/>
                <a:cs typeface="Arial"/>
                <a:sym typeface="Arial"/>
              </a:defRPr>
            </a:lvl4pPr>
            <a:lvl5pPr indent="-228600" lvl="4" marL="2286000" marR="0" rtl="0" algn="l">
              <a:lnSpc>
                <a:spcPct val="95000"/>
              </a:lnSpc>
              <a:spcBef>
                <a:spcPts val="525"/>
              </a:spcBef>
              <a:spcAft>
                <a:spcPts val="0"/>
              </a:spcAft>
              <a:buSzPts val="1400"/>
              <a:buNone/>
              <a:defRPr b="0" i="0" sz="1500" u="none" cap="none" strike="noStrike">
                <a:solidFill>
                  <a:schemeClr val="dk1"/>
                </a:solidFill>
                <a:latin typeface="Arial"/>
                <a:ea typeface="Arial"/>
                <a:cs typeface="Arial"/>
                <a:sym typeface="Arial"/>
              </a:defRPr>
            </a:lvl5pPr>
            <a:lvl6pPr indent="-228600" lvl="5" marL="2743200" marR="0" rtl="0" algn="l">
              <a:lnSpc>
                <a:spcPct val="95000"/>
              </a:lnSpc>
              <a:spcBef>
                <a:spcPts val="525"/>
              </a:spcBef>
              <a:spcAft>
                <a:spcPts val="0"/>
              </a:spcAft>
              <a:buSzPts val="1400"/>
              <a:buNone/>
              <a:defRPr b="0" i="0" sz="1500" u="none" cap="none" strike="noStrike">
                <a:solidFill>
                  <a:schemeClr val="dk1"/>
                </a:solidFill>
                <a:latin typeface="Arial"/>
                <a:ea typeface="Arial"/>
                <a:cs typeface="Arial"/>
                <a:sym typeface="Arial"/>
              </a:defRPr>
            </a:lvl6pPr>
            <a:lvl7pPr indent="-228600" lvl="6" marL="3200400" marR="0" rtl="0" algn="l">
              <a:lnSpc>
                <a:spcPct val="95000"/>
              </a:lnSpc>
              <a:spcBef>
                <a:spcPts val="525"/>
              </a:spcBef>
              <a:spcAft>
                <a:spcPts val="0"/>
              </a:spcAft>
              <a:buSzPts val="1400"/>
              <a:buNone/>
              <a:defRPr b="0" i="0" sz="1500" u="none" cap="none" strike="noStrike">
                <a:solidFill>
                  <a:schemeClr val="dk1"/>
                </a:solidFill>
                <a:latin typeface="Arial"/>
                <a:ea typeface="Arial"/>
                <a:cs typeface="Arial"/>
                <a:sym typeface="Arial"/>
              </a:defRPr>
            </a:lvl7pPr>
            <a:lvl8pPr indent="-228600" lvl="7" marL="3657600" marR="0" rtl="0" algn="l">
              <a:lnSpc>
                <a:spcPct val="95000"/>
              </a:lnSpc>
              <a:spcBef>
                <a:spcPts val="525"/>
              </a:spcBef>
              <a:spcAft>
                <a:spcPts val="0"/>
              </a:spcAft>
              <a:buSzPts val="1400"/>
              <a:buNone/>
              <a:defRPr b="0" i="0" sz="1500" u="none" cap="none" strike="noStrike">
                <a:solidFill>
                  <a:schemeClr val="dk1"/>
                </a:solidFill>
                <a:latin typeface="Arial"/>
                <a:ea typeface="Arial"/>
                <a:cs typeface="Arial"/>
                <a:sym typeface="Arial"/>
              </a:defRPr>
            </a:lvl8pPr>
            <a:lvl9pPr indent="-228600" lvl="8" marL="4114800" marR="0" rtl="0" algn="l">
              <a:lnSpc>
                <a:spcPct val="95000"/>
              </a:lnSpc>
              <a:spcBef>
                <a:spcPts val="525"/>
              </a:spcBef>
              <a:spcAft>
                <a:spcPts val="0"/>
              </a:spcAft>
              <a:buSzPts val="1400"/>
              <a:buNone/>
              <a:defRPr b="0" i="0" sz="1500" u="none" cap="none" strike="noStrike">
                <a:solidFill>
                  <a:schemeClr val="dk1"/>
                </a:solidFill>
                <a:latin typeface="Arial"/>
                <a:ea typeface="Arial"/>
                <a:cs typeface="Arial"/>
                <a:sym typeface="Arial"/>
              </a:defRPr>
            </a:lvl9pPr>
          </a:lstStyle>
          <a:p/>
        </p:txBody>
      </p:sp>
      <p:sp>
        <p:nvSpPr>
          <p:cNvPr id="237" name="Google Shape;237;p66"/>
          <p:cNvSpPr/>
          <p:nvPr/>
        </p:nvSpPr>
        <p:spPr>
          <a:xfrm>
            <a:off x="4498975" y="5002897"/>
            <a:ext cx="1767467" cy="142985"/>
          </a:xfrm>
          <a:prstGeom prst="rect">
            <a:avLst/>
          </a:prstGeom>
          <a:noFill/>
          <a:ln>
            <a:noFill/>
          </a:ln>
        </p:spPr>
        <p:txBody>
          <a:bodyPr anchorCtr="1" anchor="b" bIns="30775" lIns="61575" spcFirstLastPara="1" rIns="61575" wrap="square" tIns="30775">
            <a:spAutoFit/>
          </a:bodyPr>
          <a:lstStyle/>
          <a:p>
            <a:pPr indent="0" lvl="0" marL="0" marR="0" rtl="0" algn="l">
              <a:lnSpc>
                <a:spcPct val="100000"/>
              </a:lnSpc>
              <a:spcBef>
                <a:spcPts val="0"/>
              </a:spcBef>
              <a:spcAft>
                <a:spcPts val="0"/>
              </a:spcAft>
              <a:buNone/>
            </a:pPr>
            <a:r>
              <a:rPr lang="en-US" sz="525">
                <a:solidFill>
                  <a:srgbClr val="D3D3D3"/>
                </a:solidFill>
                <a:latin typeface="Arial"/>
                <a:ea typeface="Arial"/>
                <a:cs typeface="Arial"/>
                <a:sym typeface="Arial"/>
              </a:rPr>
              <a:t>© 2007 – 2010, Cisco Systems, Inc. All rights reserved.</a:t>
            </a:r>
            <a:endParaRPr/>
          </a:p>
        </p:txBody>
      </p:sp>
      <p:sp>
        <p:nvSpPr>
          <p:cNvPr id="238" name="Google Shape;238;p66"/>
          <p:cNvSpPr/>
          <p:nvPr/>
        </p:nvSpPr>
        <p:spPr>
          <a:xfrm>
            <a:off x="7282513" y="5002897"/>
            <a:ext cx="491476" cy="142985"/>
          </a:xfrm>
          <a:prstGeom prst="rect">
            <a:avLst/>
          </a:prstGeom>
          <a:noFill/>
          <a:ln>
            <a:noFill/>
          </a:ln>
        </p:spPr>
        <p:txBody>
          <a:bodyPr anchorCtr="0" anchor="b" bIns="30775" lIns="61575" spcFirstLastPara="1" rIns="61575" wrap="square" tIns="30775">
            <a:spAutoFit/>
          </a:bodyPr>
          <a:lstStyle/>
          <a:p>
            <a:pPr indent="0" lvl="0" marL="0" marR="0" rtl="0" algn="r">
              <a:lnSpc>
                <a:spcPct val="100000"/>
              </a:lnSpc>
              <a:spcBef>
                <a:spcPts val="0"/>
              </a:spcBef>
              <a:spcAft>
                <a:spcPts val="0"/>
              </a:spcAft>
              <a:buNone/>
            </a:pPr>
            <a:r>
              <a:rPr lang="en-US" sz="525">
                <a:solidFill>
                  <a:srgbClr val="D3D3D3"/>
                </a:solidFill>
                <a:latin typeface="Arial"/>
                <a:ea typeface="Arial"/>
                <a:cs typeface="Arial"/>
                <a:sym typeface="Arial"/>
              </a:rPr>
              <a:t>Cisco Public</a:t>
            </a:r>
            <a:endParaRPr/>
          </a:p>
        </p:txBody>
      </p:sp>
      <p:pic>
        <p:nvPicPr>
          <p:cNvPr descr="Rev08_Cisco_BrandBar10_060408.png" id="239" name="Google Shape;239;p66"/>
          <p:cNvPicPr preferRelativeResize="0"/>
          <p:nvPr/>
        </p:nvPicPr>
        <p:blipFill rotWithShape="1">
          <a:blip r:embed="rId1">
            <a:alphaModFix/>
          </a:blip>
          <a:srcRect b="0" l="0" r="0" t="0"/>
          <a:stretch/>
        </p:blipFill>
        <p:spPr>
          <a:xfrm>
            <a:off x="0" y="0"/>
            <a:ext cx="9144000" cy="25598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1.xml"/><Relationship Id="rId3"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image" Target="../media/image2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 Id="rId3" Type="http://schemas.openxmlformats.org/officeDocument/2006/relationships/image" Target="../media/image1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 Id="rId3" Type="http://schemas.openxmlformats.org/officeDocument/2006/relationships/image" Target="../media/image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 Id="rId3" Type="http://schemas.openxmlformats.org/officeDocument/2006/relationships/image" Target="../media/image1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 Id="rId3" Type="http://schemas.openxmlformats.org/officeDocument/2006/relationships/image" Target="../media/image1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 Id="rId3" Type="http://schemas.openxmlformats.org/officeDocument/2006/relationships/image" Target="../media/image1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8.xml"/><Relationship Id="rId3" Type="http://schemas.openxmlformats.org/officeDocument/2006/relationships/image" Target="../media/image19.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6.xml"/><Relationship Id="rId3" Type="http://schemas.openxmlformats.org/officeDocument/2006/relationships/image" Target="../media/image14.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9.xml"/><Relationship Id="rId3" Type="http://schemas.openxmlformats.org/officeDocument/2006/relationships/image" Target="../media/image1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0.xml"/><Relationship Id="rId3" Type="http://schemas.openxmlformats.org/officeDocument/2006/relationships/image" Target="../media/image22.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1.xml"/><Relationship Id="rId3" Type="http://schemas.openxmlformats.org/officeDocument/2006/relationships/image" Target="../media/image15.png"/><Relationship Id="rId4" Type="http://schemas.openxmlformats.org/officeDocument/2006/relationships/image" Target="../media/image2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1"/>
          <p:cNvSpPr txBox="1"/>
          <p:nvPr>
            <p:ph type="ctrTitle"/>
          </p:nvPr>
        </p:nvSpPr>
        <p:spPr>
          <a:xfrm>
            <a:off x="469497" y="2316480"/>
            <a:ext cx="6672708" cy="1080143"/>
          </a:xfrm>
          <a:prstGeom prst="rect">
            <a:avLst/>
          </a:prstGeom>
          <a:noFill/>
          <a:ln>
            <a:noFill/>
          </a:ln>
        </p:spPr>
        <p:txBody>
          <a:bodyPr anchorCtr="0" anchor="b" bIns="45700" lIns="91400" spcFirstLastPara="1" rIns="91400" wrap="square" tIns="45700">
            <a:noAutofit/>
          </a:bodyPr>
          <a:lstStyle/>
          <a:p>
            <a:pPr indent="0" lvl="0" marL="0" rtl="0" algn="l">
              <a:lnSpc>
                <a:spcPct val="90000"/>
              </a:lnSpc>
              <a:spcBef>
                <a:spcPts val="0"/>
              </a:spcBef>
              <a:spcAft>
                <a:spcPts val="0"/>
              </a:spcAft>
              <a:buClr>
                <a:srgbClr val="AEE8FA"/>
              </a:buClr>
              <a:buSzPts val="3600"/>
              <a:buFont typeface="Arial"/>
              <a:buNone/>
            </a:pPr>
            <a:r>
              <a:rPr lang="en-US">
                <a:solidFill>
                  <a:srgbClr val="AEE8FA"/>
                </a:solidFill>
              </a:rPr>
              <a:t>Module 12: IPv6 Addressing</a:t>
            </a:r>
            <a:endParaRPr/>
          </a:p>
        </p:txBody>
      </p:sp>
      <p:sp>
        <p:nvSpPr>
          <p:cNvPr id="335" name="Google Shape;335;p1"/>
          <p:cNvSpPr txBox="1"/>
          <p:nvPr>
            <p:ph idx="1" type="subTitle"/>
          </p:nvPr>
        </p:nvSpPr>
        <p:spPr>
          <a:xfrm>
            <a:off x="469497" y="3809526"/>
            <a:ext cx="2368954" cy="902174"/>
          </a:xfrm>
          <a:prstGeom prst="rect">
            <a:avLst/>
          </a:prstGeom>
          <a:noFill/>
          <a:ln>
            <a:noFill/>
          </a:ln>
        </p:spPr>
        <p:txBody>
          <a:bodyPr anchorCtr="0" anchor="b" bIns="45700" lIns="91400" spcFirstLastPara="1" rIns="91400" wrap="square" tIns="45700">
            <a:noAutofit/>
          </a:bodyPr>
          <a:lstStyle/>
          <a:p>
            <a:pPr indent="0" lvl="0" marL="0" rtl="0" algn="l">
              <a:lnSpc>
                <a:spcPct val="95000"/>
              </a:lnSpc>
              <a:spcBef>
                <a:spcPts val="0"/>
              </a:spcBef>
              <a:spcAft>
                <a:spcPts val="0"/>
              </a:spcAft>
              <a:buSzPts val="1080"/>
              <a:buNone/>
            </a:pPr>
            <a:r>
              <a:rPr lang="en-US">
                <a:solidFill>
                  <a:srgbClr val="AEE8FA"/>
                </a:solidFill>
              </a:rPr>
              <a:t>Introduction to Networks v7.0 (ITN)</a:t>
            </a:r>
            <a:endParaRPr/>
          </a:p>
          <a:p>
            <a:pPr indent="0" lvl="0" marL="0" rtl="0" algn="l">
              <a:lnSpc>
                <a:spcPct val="95000"/>
              </a:lnSpc>
              <a:spcBef>
                <a:spcPts val="1075"/>
              </a:spcBef>
              <a:spcAft>
                <a:spcPts val="0"/>
              </a:spcAft>
              <a:buSzPts val="1080"/>
              <a:buNone/>
            </a:pPr>
            <a:r>
              <a:t/>
            </a:r>
            <a:endParaRPr/>
          </a:p>
        </p:txBody>
      </p:sp>
    </p:spTree>
  </p:cSld>
  <p:clrMapOvr>
    <a:masterClrMapping/>
  </p:clrMapOvr>
  <p:transition spd="slow">
    <p:wipe dir="l"/>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10"/>
          <p:cNvSpPr txBox="1"/>
          <p:nvPr>
            <p:ph type="title"/>
          </p:nvPr>
        </p:nvSpPr>
        <p:spPr>
          <a:xfrm>
            <a:off x="0" y="0"/>
            <a:ext cx="8345488" cy="731837"/>
          </a:xfrm>
          <a:prstGeom prst="rect">
            <a:avLst/>
          </a:prstGeom>
          <a:noFill/>
          <a:ln>
            <a:noFill/>
          </a:ln>
        </p:spPr>
        <p:txBody>
          <a:bodyPr anchorCtr="0" anchor="ctr" bIns="45700" lIns="91400" spcFirstLastPara="1" rIns="91400" wrap="square" tIns="45700">
            <a:noAutofit/>
          </a:bodyPr>
          <a:lstStyle/>
          <a:p>
            <a:pPr indent="0" lvl="0" marL="0" rtl="0" algn="l">
              <a:lnSpc>
                <a:spcPct val="80000"/>
              </a:lnSpc>
              <a:spcBef>
                <a:spcPts val="0"/>
              </a:spcBef>
              <a:spcAft>
                <a:spcPts val="0"/>
              </a:spcAft>
              <a:buNone/>
            </a:pPr>
            <a:r>
              <a:rPr lang="en-US" sz="1600"/>
              <a:t>IPv6 Address Representation</a:t>
            </a:r>
            <a:br>
              <a:rPr lang="en-US"/>
            </a:br>
            <a:r>
              <a:rPr lang="en-US" sz="2400"/>
              <a:t>Rule 2 – Double Colon</a:t>
            </a:r>
            <a:endParaRPr/>
          </a:p>
        </p:txBody>
      </p:sp>
      <p:sp>
        <p:nvSpPr>
          <p:cNvPr id="401" name="Google Shape;401;p10"/>
          <p:cNvSpPr txBox="1"/>
          <p:nvPr>
            <p:ph idx="1" type="body"/>
          </p:nvPr>
        </p:nvSpPr>
        <p:spPr>
          <a:xfrm>
            <a:off x="431972" y="855419"/>
            <a:ext cx="7913516" cy="2399913"/>
          </a:xfrm>
          <a:prstGeom prst="rect">
            <a:avLst/>
          </a:prstGeom>
          <a:noFill/>
          <a:ln>
            <a:noFill/>
          </a:ln>
        </p:spPr>
        <p:txBody>
          <a:bodyPr anchorCtr="0" anchor="t" bIns="45700" lIns="91400" spcFirstLastPara="1" rIns="91400" wrap="square" tIns="45700">
            <a:noAutofit/>
          </a:bodyPr>
          <a:lstStyle/>
          <a:p>
            <a:pPr indent="0" lvl="0" marL="0" rtl="0" algn="l">
              <a:lnSpc>
                <a:spcPct val="100000"/>
              </a:lnSpc>
              <a:spcBef>
                <a:spcPts val="0"/>
              </a:spcBef>
              <a:spcAft>
                <a:spcPts val="0"/>
              </a:spcAft>
              <a:buSzPts val="1800"/>
              <a:buNone/>
            </a:pPr>
            <a:r>
              <a:rPr lang="en-US" sz="1800">
                <a:solidFill>
                  <a:schemeClr val="dk1"/>
                </a:solidFill>
              </a:rPr>
              <a:t>A double colon (::) can replace any single, contiguous string of one or more 16-bit hextets consisting of all zeros. </a:t>
            </a:r>
            <a:endParaRPr/>
          </a:p>
          <a:p>
            <a:pPr indent="0" lvl="0" marL="0" rtl="0" algn="l">
              <a:lnSpc>
                <a:spcPct val="100000"/>
              </a:lnSpc>
              <a:spcBef>
                <a:spcPts val="320"/>
              </a:spcBef>
              <a:spcAft>
                <a:spcPts val="0"/>
              </a:spcAft>
              <a:buSzPts val="1600"/>
              <a:buNone/>
            </a:pPr>
            <a:r>
              <a:rPr b="1" lang="en-US" sz="1600">
                <a:solidFill>
                  <a:schemeClr val="dk1"/>
                </a:solidFill>
              </a:rPr>
              <a:t>Example:</a:t>
            </a:r>
            <a:endParaRPr/>
          </a:p>
          <a:p>
            <a:pPr indent="-285750" lvl="0" marL="285750" rtl="0" algn="l">
              <a:lnSpc>
                <a:spcPct val="100000"/>
              </a:lnSpc>
              <a:spcBef>
                <a:spcPts val="280"/>
              </a:spcBef>
              <a:spcAft>
                <a:spcPts val="0"/>
              </a:spcAft>
              <a:buSzPts val="1400"/>
              <a:buFont typeface="Arial"/>
              <a:buChar char="•"/>
            </a:pPr>
            <a:r>
              <a:rPr lang="en-US" sz="1400">
                <a:solidFill>
                  <a:schemeClr val="dk1"/>
                </a:solidFill>
              </a:rPr>
              <a:t>2001:db8:cafe:1:0:0:0:1 (leading 0s omitted) could be represented as 2001:db8:cafe:1::1</a:t>
            </a:r>
            <a:endParaRPr/>
          </a:p>
          <a:p>
            <a:pPr indent="0" lvl="0" marL="0" rtl="0" algn="l">
              <a:lnSpc>
                <a:spcPct val="100000"/>
              </a:lnSpc>
              <a:spcBef>
                <a:spcPts val="320"/>
              </a:spcBef>
              <a:spcAft>
                <a:spcPts val="0"/>
              </a:spcAft>
              <a:buSzPts val="1600"/>
              <a:buNone/>
            </a:pPr>
            <a:r>
              <a:t/>
            </a:r>
            <a:endParaRPr sz="1600">
              <a:solidFill>
                <a:schemeClr val="dk1"/>
              </a:solidFill>
            </a:endParaRPr>
          </a:p>
          <a:p>
            <a:pPr indent="0" lvl="0" marL="0" rtl="0" algn="l">
              <a:lnSpc>
                <a:spcPct val="100000"/>
              </a:lnSpc>
              <a:spcBef>
                <a:spcPts val="320"/>
              </a:spcBef>
              <a:spcAft>
                <a:spcPts val="0"/>
              </a:spcAft>
              <a:buSzPts val="1600"/>
              <a:buNone/>
            </a:pPr>
            <a:r>
              <a:rPr b="1" lang="en-US" sz="1600">
                <a:solidFill>
                  <a:schemeClr val="dk1"/>
                </a:solidFill>
              </a:rPr>
              <a:t>Note</a:t>
            </a:r>
            <a:r>
              <a:rPr lang="en-US" sz="1600">
                <a:solidFill>
                  <a:schemeClr val="dk1"/>
                </a:solidFill>
              </a:rPr>
              <a:t>: </a:t>
            </a:r>
            <a:r>
              <a:rPr lang="en-US" sz="1400">
                <a:solidFill>
                  <a:schemeClr val="dk1"/>
                </a:solidFill>
              </a:rPr>
              <a:t>The double colon (::) can only be used once within an address, otherwise there would be more than one possible resulting address.</a:t>
            </a:r>
            <a:endParaRPr/>
          </a:p>
          <a:p>
            <a:pPr indent="0" lvl="0" marL="0" rtl="0" algn="l">
              <a:lnSpc>
                <a:spcPct val="100000"/>
              </a:lnSpc>
              <a:spcBef>
                <a:spcPts val="320"/>
              </a:spcBef>
              <a:spcAft>
                <a:spcPts val="0"/>
              </a:spcAft>
              <a:buSzPts val="1600"/>
              <a:buNone/>
            </a:pPr>
            <a:r>
              <a:t/>
            </a:r>
            <a:endParaRPr sz="1600">
              <a:solidFill>
                <a:schemeClr val="dk1"/>
              </a:solidFill>
            </a:endParaRPr>
          </a:p>
        </p:txBody>
      </p:sp>
      <p:graphicFrame>
        <p:nvGraphicFramePr>
          <p:cNvPr id="402" name="Google Shape;402;p10"/>
          <p:cNvGraphicFramePr/>
          <p:nvPr/>
        </p:nvGraphicFramePr>
        <p:xfrm>
          <a:off x="668858" y="3255332"/>
          <a:ext cx="3000000" cy="3000000"/>
        </p:xfrm>
        <a:graphic>
          <a:graphicData uri="http://schemas.openxmlformats.org/drawingml/2006/table">
            <a:tbl>
              <a:tblPr bandRow="1" firstRow="1">
                <a:noFill/>
                <a:tableStyleId>{A7E0265E-C960-487F-88F1-5F9FC6D04DBB}</a:tableStyleId>
              </a:tblPr>
              <a:tblGrid>
                <a:gridCol w="1963125"/>
                <a:gridCol w="4653975"/>
              </a:tblGrid>
              <a:tr h="139700">
                <a:tc>
                  <a:txBody>
                    <a:bodyPr/>
                    <a:lstStyle/>
                    <a:p>
                      <a:pPr indent="0" lvl="0" marL="0" marR="0" rtl="0" algn="l">
                        <a:spcBef>
                          <a:spcPts val="0"/>
                        </a:spcBef>
                        <a:spcAft>
                          <a:spcPts val="0"/>
                        </a:spcAft>
                        <a:buNone/>
                      </a:pPr>
                      <a:r>
                        <a:rPr lang="en-US" sz="1100"/>
                        <a:t>Type</a:t>
                      </a:r>
                      <a:endParaRPr/>
                    </a:p>
                  </a:txBody>
                  <a:tcPr marT="45725" marB="45725" marR="91450" marL="91450"/>
                </a:tc>
                <a:tc>
                  <a:txBody>
                    <a:bodyPr/>
                    <a:lstStyle/>
                    <a:p>
                      <a:pPr indent="0" lvl="0" marL="0" marR="0" rtl="0" algn="l">
                        <a:spcBef>
                          <a:spcPts val="0"/>
                        </a:spcBef>
                        <a:spcAft>
                          <a:spcPts val="0"/>
                        </a:spcAft>
                        <a:buNone/>
                      </a:pPr>
                      <a:r>
                        <a:rPr lang="en-US" sz="1100"/>
                        <a:t>Format</a:t>
                      </a:r>
                      <a:endParaRPr/>
                    </a:p>
                  </a:txBody>
                  <a:tcPr marT="45725" marB="45725" marR="91450" marL="91450"/>
                </a:tc>
              </a:tr>
              <a:tr h="139700">
                <a:tc>
                  <a:txBody>
                    <a:bodyPr/>
                    <a:lstStyle/>
                    <a:p>
                      <a:pPr indent="0" lvl="0" marL="0" marR="0" rtl="0" algn="l">
                        <a:spcBef>
                          <a:spcPts val="0"/>
                        </a:spcBef>
                        <a:spcAft>
                          <a:spcPts val="0"/>
                        </a:spcAft>
                        <a:buNone/>
                      </a:pPr>
                      <a:r>
                        <a:rPr lang="en-US" sz="1100">
                          <a:solidFill>
                            <a:srgbClr val="000000"/>
                          </a:solidFill>
                        </a:rPr>
                        <a:t>Preferred</a:t>
                      </a:r>
                      <a:endParaRPr/>
                    </a:p>
                  </a:txBody>
                  <a:tcPr marT="45725" marB="45725" marR="91450" marL="91450"/>
                </a:tc>
                <a:tc>
                  <a:txBody>
                    <a:bodyPr/>
                    <a:lstStyle/>
                    <a:p>
                      <a:pPr indent="0" lvl="0" marL="0" marR="0" rtl="0" algn="l">
                        <a:spcBef>
                          <a:spcPts val="0"/>
                        </a:spcBef>
                        <a:spcAft>
                          <a:spcPts val="0"/>
                        </a:spcAft>
                        <a:buNone/>
                      </a:pPr>
                      <a:r>
                        <a:rPr lang="en-US" sz="1100"/>
                        <a:t>2001 : </a:t>
                      </a:r>
                      <a:r>
                        <a:rPr b="1" lang="en-US" sz="1100"/>
                        <a:t>0</a:t>
                      </a:r>
                      <a:r>
                        <a:rPr lang="en-US" sz="1100"/>
                        <a:t>db8 : </a:t>
                      </a:r>
                      <a:r>
                        <a:rPr b="1" lang="en-US" sz="1100"/>
                        <a:t>000</a:t>
                      </a:r>
                      <a:r>
                        <a:rPr lang="en-US" sz="1100"/>
                        <a:t>0 : 1111 : </a:t>
                      </a:r>
                      <a:r>
                        <a:rPr b="1" lang="en-US" sz="1100"/>
                        <a:t>0000</a:t>
                      </a:r>
                      <a:r>
                        <a:rPr lang="en-US" sz="1100"/>
                        <a:t> : </a:t>
                      </a:r>
                      <a:r>
                        <a:rPr b="1" lang="en-US" sz="1100"/>
                        <a:t>0000</a:t>
                      </a:r>
                      <a:r>
                        <a:rPr lang="en-US" sz="1100"/>
                        <a:t> : </a:t>
                      </a:r>
                      <a:r>
                        <a:rPr b="1" lang="en-US" sz="1100"/>
                        <a:t>0000</a:t>
                      </a:r>
                      <a:r>
                        <a:rPr lang="en-US" sz="1100"/>
                        <a:t> : </a:t>
                      </a:r>
                      <a:r>
                        <a:rPr b="1" lang="en-US" sz="1100"/>
                        <a:t>0</a:t>
                      </a:r>
                      <a:r>
                        <a:rPr lang="en-US" sz="1100"/>
                        <a:t>200</a:t>
                      </a:r>
                      <a:endParaRPr sz="1100">
                        <a:solidFill>
                          <a:srgbClr val="000000"/>
                        </a:solidFill>
                      </a:endParaRPr>
                    </a:p>
                  </a:txBody>
                  <a:tcPr marT="45725" marB="45725" marR="91450" marL="91450"/>
                </a:tc>
              </a:tr>
              <a:tr h="170900">
                <a:tc>
                  <a:txBody>
                    <a:bodyPr/>
                    <a:lstStyle/>
                    <a:p>
                      <a:pPr indent="0" lvl="0" marL="0" marR="0" rtl="0" algn="l">
                        <a:lnSpc>
                          <a:spcPct val="100000"/>
                        </a:lnSpc>
                        <a:spcBef>
                          <a:spcPts val="0"/>
                        </a:spcBef>
                        <a:spcAft>
                          <a:spcPts val="0"/>
                        </a:spcAft>
                        <a:buClr>
                          <a:srgbClr val="000000"/>
                        </a:buClr>
                        <a:buSzPts val="1100"/>
                        <a:buFont typeface="Arial"/>
                        <a:buNone/>
                      </a:pPr>
                      <a:r>
                        <a:rPr lang="en-US" sz="1100">
                          <a:solidFill>
                            <a:srgbClr val="000000"/>
                          </a:solidFill>
                        </a:rPr>
                        <a:t>Compressed</a:t>
                      </a:r>
                      <a:endParaRPr/>
                    </a:p>
                  </a:txBody>
                  <a:tcPr marT="45725" marB="45725" marR="91450" marL="91450"/>
                </a:tc>
                <a:tc>
                  <a:txBody>
                    <a:bodyPr/>
                    <a:lstStyle/>
                    <a:p>
                      <a:pPr indent="0" lvl="0" marL="0" marR="0" rtl="0" algn="l">
                        <a:spcBef>
                          <a:spcPts val="0"/>
                        </a:spcBef>
                        <a:spcAft>
                          <a:spcPts val="0"/>
                        </a:spcAft>
                        <a:buNone/>
                      </a:pPr>
                      <a:r>
                        <a:rPr lang="en-US" sz="1100"/>
                        <a:t>2001:db8:0:1111::200</a:t>
                      </a:r>
                      <a:endParaRPr sz="1100">
                        <a:solidFill>
                          <a:srgbClr val="000000"/>
                        </a:solidFill>
                      </a:endParaRPr>
                    </a:p>
                  </a:txBody>
                  <a:tcPr marT="45725" marB="45725" marR="91450" marL="91450"/>
                </a:tc>
              </a:tr>
            </a:tbl>
          </a:graphicData>
        </a:graphic>
      </p:graphicFrame>
    </p:spTree>
  </p:cSld>
  <p:clrMapOvr>
    <a:masterClrMapping/>
  </p:clrMapOvr>
  <mc:AlternateContent>
    <mc:Choice Requires="p14">
      <p:transition spd="slow" p14:dur="700">
        <p:fad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11"/>
          <p:cNvSpPr txBox="1"/>
          <p:nvPr>
            <p:ph type="ctrTitle"/>
          </p:nvPr>
        </p:nvSpPr>
        <p:spPr>
          <a:xfrm>
            <a:off x="416425" y="1788160"/>
            <a:ext cx="7848344" cy="929640"/>
          </a:xfrm>
          <a:prstGeom prst="rect">
            <a:avLst/>
          </a:prstGeom>
          <a:noFill/>
          <a:ln>
            <a:noFill/>
          </a:ln>
        </p:spPr>
        <p:txBody>
          <a:bodyPr anchorCtr="0" anchor="b" bIns="45700" lIns="91400" spcFirstLastPara="1" rIns="91400" wrap="square" tIns="45700">
            <a:noAutofit/>
          </a:bodyPr>
          <a:lstStyle/>
          <a:p>
            <a:pPr indent="0" lvl="0" marL="0" rtl="0" algn="l">
              <a:lnSpc>
                <a:spcPct val="90000"/>
              </a:lnSpc>
              <a:spcBef>
                <a:spcPts val="0"/>
              </a:spcBef>
              <a:spcAft>
                <a:spcPts val="0"/>
              </a:spcAft>
              <a:buClr>
                <a:srgbClr val="AEE8FA"/>
              </a:buClr>
              <a:buSzPts val="4600"/>
              <a:buFont typeface="Arial"/>
              <a:buNone/>
            </a:pPr>
            <a:r>
              <a:rPr lang="en-US">
                <a:solidFill>
                  <a:srgbClr val="AEE8FA"/>
                </a:solidFill>
              </a:rPr>
              <a:t>12.3 IPv6 Address Types</a:t>
            </a:r>
            <a:endParaRPr/>
          </a:p>
        </p:txBody>
      </p:sp>
    </p:spTree>
  </p:cSld>
  <p:clrMapOvr>
    <a:masterClrMapping/>
  </p:clrMapOvr>
  <p:transition spd="slow">
    <p:wipe dir="l"/>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12"/>
          <p:cNvSpPr txBox="1"/>
          <p:nvPr>
            <p:ph type="title"/>
          </p:nvPr>
        </p:nvSpPr>
        <p:spPr>
          <a:xfrm>
            <a:off x="0" y="0"/>
            <a:ext cx="8345488" cy="731837"/>
          </a:xfrm>
          <a:prstGeom prst="rect">
            <a:avLst/>
          </a:prstGeom>
          <a:noFill/>
          <a:ln>
            <a:noFill/>
          </a:ln>
        </p:spPr>
        <p:txBody>
          <a:bodyPr anchorCtr="0" anchor="ctr" bIns="45700" lIns="91400" spcFirstLastPara="1" rIns="91400" wrap="square" tIns="45700">
            <a:noAutofit/>
          </a:bodyPr>
          <a:lstStyle/>
          <a:p>
            <a:pPr indent="0" lvl="0" marL="0" rtl="0" algn="l">
              <a:lnSpc>
                <a:spcPct val="80000"/>
              </a:lnSpc>
              <a:spcBef>
                <a:spcPts val="0"/>
              </a:spcBef>
              <a:spcAft>
                <a:spcPts val="0"/>
              </a:spcAft>
              <a:buNone/>
            </a:pPr>
            <a:r>
              <a:rPr lang="en-US" sz="1600"/>
              <a:t>IPv6 Address Types</a:t>
            </a:r>
            <a:br>
              <a:rPr lang="en-US"/>
            </a:br>
            <a:r>
              <a:rPr lang="en-US" sz="2400"/>
              <a:t>Unicast, Multicast, Anycast</a:t>
            </a:r>
            <a:endParaRPr/>
          </a:p>
        </p:txBody>
      </p:sp>
      <p:sp>
        <p:nvSpPr>
          <p:cNvPr id="415" name="Google Shape;415;p12"/>
          <p:cNvSpPr txBox="1"/>
          <p:nvPr>
            <p:ph idx="1" type="body"/>
          </p:nvPr>
        </p:nvSpPr>
        <p:spPr>
          <a:xfrm>
            <a:off x="431800" y="1035050"/>
            <a:ext cx="8280400" cy="3073400"/>
          </a:xfrm>
          <a:prstGeom prst="rect">
            <a:avLst/>
          </a:prstGeom>
          <a:noFill/>
          <a:ln>
            <a:noFill/>
          </a:ln>
        </p:spPr>
        <p:txBody>
          <a:bodyPr anchorCtr="0" anchor="t" bIns="45700" lIns="91400" spcFirstLastPara="1" rIns="91400" wrap="square" tIns="45700">
            <a:noAutofit/>
          </a:bodyPr>
          <a:lstStyle/>
          <a:p>
            <a:pPr indent="0" lvl="0" marL="0" rtl="0" algn="l">
              <a:lnSpc>
                <a:spcPct val="100000"/>
              </a:lnSpc>
              <a:spcBef>
                <a:spcPts val="0"/>
              </a:spcBef>
              <a:spcAft>
                <a:spcPts val="0"/>
              </a:spcAft>
              <a:buClr>
                <a:schemeClr val="dk2"/>
              </a:buClr>
              <a:buSzPts val="1440"/>
              <a:buNone/>
            </a:pPr>
            <a:r>
              <a:rPr lang="en-US" sz="1600">
                <a:solidFill>
                  <a:schemeClr val="dk1"/>
                </a:solidFill>
              </a:rPr>
              <a:t>There are three broad categories of IPv6 addresses:</a:t>
            </a:r>
            <a:endParaRPr sz="1500">
              <a:solidFill>
                <a:schemeClr val="dk1"/>
              </a:solidFill>
            </a:endParaRPr>
          </a:p>
          <a:p>
            <a:pPr indent="-285750" lvl="0" marL="285750" rtl="0" algn="l">
              <a:lnSpc>
                <a:spcPct val="100000"/>
              </a:lnSpc>
              <a:spcBef>
                <a:spcPts val="920"/>
              </a:spcBef>
              <a:spcAft>
                <a:spcPts val="0"/>
              </a:spcAft>
              <a:buSzPts val="1600"/>
              <a:buFont typeface="Arial"/>
              <a:buChar char="•"/>
            </a:pPr>
            <a:r>
              <a:rPr b="1" lang="en-US" sz="1600">
                <a:solidFill>
                  <a:schemeClr val="dk1"/>
                </a:solidFill>
              </a:rPr>
              <a:t>Unicast</a:t>
            </a:r>
            <a:r>
              <a:rPr lang="en-US" sz="1600">
                <a:solidFill>
                  <a:schemeClr val="dk1"/>
                </a:solidFill>
              </a:rPr>
              <a:t> – Unicast uniquely identifies an interface on an IPv6-enabled device.</a:t>
            </a:r>
            <a:endParaRPr/>
          </a:p>
          <a:p>
            <a:pPr indent="-285750" lvl="0" marL="285750" rtl="0" algn="l">
              <a:lnSpc>
                <a:spcPct val="100000"/>
              </a:lnSpc>
              <a:spcBef>
                <a:spcPts val="320"/>
              </a:spcBef>
              <a:spcAft>
                <a:spcPts val="0"/>
              </a:spcAft>
              <a:buSzPts val="1600"/>
              <a:buFont typeface="Arial"/>
              <a:buChar char="•"/>
            </a:pPr>
            <a:r>
              <a:rPr b="1" lang="en-US" sz="1600">
                <a:solidFill>
                  <a:schemeClr val="dk1"/>
                </a:solidFill>
              </a:rPr>
              <a:t>Multicast</a:t>
            </a:r>
            <a:r>
              <a:rPr lang="en-US" sz="1600">
                <a:solidFill>
                  <a:schemeClr val="dk1"/>
                </a:solidFill>
              </a:rPr>
              <a:t> – Multicast is used to send a single IPv6 packet to multiple destinations.</a:t>
            </a:r>
            <a:endParaRPr/>
          </a:p>
          <a:p>
            <a:pPr indent="-285750" lvl="0" marL="285750" rtl="0" algn="l">
              <a:lnSpc>
                <a:spcPct val="100000"/>
              </a:lnSpc>
              <a:spcBef>
                <a:spcPts val="320"/>
              </a:spcBef>
              <a:spcAft>
                <a:spcPts val="0"/>
              </a:spcAft>
              <a:buSzPts val="1600"/>
              <a:buFont typeface="Arial"/>
              <a:buChar char="•"/>
            </a:pPr>
            <a:r>
              <a:rPr b="1" lang="en-US" sz="1600">
                <a:solidFill>
                  <a:schemeClr val="dk1"/>
                </a:solidFill>
              </a:rPr>
              <a:t>Anycast</a:t>
            </a:r>
            <a:r>
              <a:rPr lang="en-US" sz="1600">
                <a:solidFill>
                  <a:schemeClr val="dk1"/>
                </a:solidFill>
              </a:rPr>
              <a:t> – This is any IPv6 unicast address that can be assigned to multiple devices. A packet sent to an anycast address is routed to the nearest device having that address.</a:t>
            </a:r>
            <a:endParaRPr/>
          </a:p>
          <a:p>
            <a:pPr indent="-184150" lvl="0" marL="285750" rtl="0" algn="l">
              <a:lnSpc>
                <a:spcPct val="100000"/>
              </a:lnSpc>
              <a:spcBef>
                <a:spcPts val="320"/>
              </a:spcBef>
              <a:spcAft>
                <a:spcPts val="0"/>
              </a:spcAft>
              <a:buSzPts val="1600"/>
              <a:buFont typeface="Arial"/>
              <a:buNone/>
            </a:pPr>
            <a:r>
              <a:t/>
            </a:r>
            <a:endParaRPr sz="1600">
              <a:solidFill>
                <a:schemeClr val="dk1"/>
              </a:solidFill>
            </a:endParaRPr>
          </a:p>
          <a:p>
            <a:pPr indent="0" lvl="0" marL="0" rtl="0" algn="l">
              <a:lnSpc>
                <a:spcPct val="100000"/>
              </a:lnSpc>
              <a:spcBef>
                <a:spcPts val="320"/>
              </a:spcBef>
              <a:spcAft>
                <a:spcPts val="0"/>
              </a:spcAft>
              <a:buSzPts val="1600"/>
              <a:buNone/>
            </a:pPr>
            <a:r>
              <a:rPr b="1" lang="en-US" sz="1600">
                <a:solidFill>
                  <a:schemeClr val="dk1"/>
                </a:solidFill>
              </a:rPr>
              <a:t>Note</a:t>
            </a:r>
            <a:r>
              <a:rPr lang="en-US" sz="1600">
                <a:solidFill>
                  <a:schemeClr val="dk1"/>
                </a:solidFill>
              </a:rPr>
              <a:t>: Unlike IPv4, IPv6 does not have a broadcast address. However, there is an IPv6 all-nodes multicast address that essentially gives the same result.</a:t>
            </a:r>
            <a:endParaRPr/>
          </a:p>
          <a:p>
            <a:pPr indent="-330199" lvl="2" marL="489009" rtl="0" algn="l">
              <a:lnSpc>
                <a:spcPct val="95000"/>
              </a:lnSpc>
              <a:spcBef>
                <a:spcPts val="625"/>
              </a:spcBef>
              <a:spcAft>
                <a:spcPts val="0"/>
              </a:spcAft>
              <a:buClr>
                <a:schemeClr val="dk1"/>
              </a:buClr>
              <a:buSzPts val="200"/>
              <a:buFont typeface="Arial"/>
              <a:buNone/>
            </a:pPr>
            <a:r>
              <a:t/>
            </a:r>
            <a:endParaRPr sz="200"/>
          </a:p>
          <a:p>
            <a:pPr indent="-241300" lvl="0" marL="342900" rtl="0" algn="l">
              <a:lnSpc>
                <a:spcPct val="100000"/>
              </a:lnSpc>
              <a:spcBef>
                <a:spcPts val="320"/>
              </a:spcBef>
              <a:spcAft>
                <a:spcPts val="0"/>
              </a:spcAft>
              <a:buSzPts val="1600"/>
              <a:buFont typeface="Arial"/>
              <a:buNone/>
            </a:pPr>
            <a:r>
              <a:t/>
            </a:r>
            <a:endParaRPr sz="1600">
              <a:solidFill>
                <a:schemeClr val="dk1"/>
              </a:solidFill>
            </a:endParaRPr>
          </a:p>
          <a:p>
            <a:pPr indent="0" lvl="0" marL="0" rtl="0" algn="l">
              <a:lnSpc>
                <a:spcPct val="100000"/>
              </a:lnSpc>
              <a:spcBef>
                <a:spcPts val="320"/>
              </a:spcBef>
              <a:spcAft>
                <a:spcPts val="0"/>
              </a:spcAft>
              <a:buSzPts val="1600"/>
              <a:buNone/>
            </a:pPr>
            <a:r>
              <a:t/>
            </a:r>
            <a:endParaRPr sz="1600">
              <a:solidFill>
                <a:schemeClr val="dk1"/>
              </a:solidFill>
            </a:endParaRPr>
          </a:p>
          <a:p>
            <a:pPr indent="-241300" lvl="0" marL="342900" rtl="0" algn="l">
              <a:lnSpc>
                <a:spcPct val="100000"/>
              </a:lnSpc>
              <a:spcBef>
                <a:spcPts val="320"/>
              </a:spcBef>
              <a:spcAft>
                <a:spcPts val="0"/>
              </a:spcAft>
              <a:buSzPts val="1600"/>
              <a:buFont typeface="Arial"/>
              <a:buNone/>
            </a:pPr>
            <a:r>
              <a:t/>
            </a:r>
            <a:endParaRPr sz="1600">
              <a:solidFill>
                <a:schemeClr val="dk1"/>
              </a:solidFil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13"/>
          <p:cNvSpPr txBox="1"/>
          <p:nvPr>
            <p:ph type="title"/>
          </p:nvPr>
        </p:nvSpPr>
        <p:spPr>
          <a:xfrm>
            <a:off x="1352550" y="273844"/>
            <a:ext cx="6391275" cy="411956"/>
          </a:xfrm>
          <a:prstGeom prst="rect">
            <a:avLst/>
          </a:prstGeom>
          <a:noFill/>
          <a:ln>
            <a:noFill/>
          </a:ln>
        </p:spPr>
        <p:txBody>
          <a:bodyPr anchorCtr="0" anchor="t" bIns="34275" lIns="68575" spcFirstLastPara="1" rIns="68575" wrap="square" tIns="34275">
            <a:noAutofit/>
          </a:bodyPr>
          <a:lstStyle/>
          <a:p>
            <a:pPr indent="0" lvl="0" marL="0" rtl="0" algn="l">
              <a:lnSpc>
                <a:spcPct val="80000"/>
              </a:lnSpc>
              <a:spcBef>
                <a:spcPts val="0"/>
              </a:spcBef>
              <a:spcAft>
                <a:spcPts val="0"/>
              </a:spcAft>
              <a:buNone/>
            </a:pPr>
            <a:r>
              <a:rPr lang="en-US"/>
              <a:t>IPv6 Address Types</a:t>
            </a:r>
            <a:endParaRPr/>
          </a:p>
        </p:txBody>
      </p:sp>
      <p:graphicFrame>
        <p:nvGraphicFramePr>
          <p:cNvPr id="421" name="Google Shape;421;p13"/>
          <p:cNvGraphicFramePr/>
          <p:nvPr/>
        </p:nvGraphicFramePr>
        <p:xfrm>
          <a:off x="1450182" y="781051"/>
          <a:ext cx="3000000" cy="3000000"/>
        </p:xfrm>
        <a:graphic>
          <a:graphicData uri="http://schemas.openxmlformats.org/drawingml/2006/table">
            <a:tbl>
              <a:tblPr bandRow="1" firstRow="1">
                <a:noFill/>
                <a:tableStyleId>{A7E0265E-C960-487F-88F1-5F9FC6D04DBB}</a:tableStyleId>
              </a:tblPr>
              <a:tblGrid>
                <a:gridCol w="1584950"/>
                <a:gridCol w="3044200"/>
                <a:gridCol w="1581150"/>
              </a:tblGrid>
              <a:tr h="384575">
                <a:tc>
                  <a:txBody>
                    <a:bodyPr/>
                    <a:lstStyle/>
                    <a:p>
                      <a:pPr indent="0" lvl="0" marL="0" marR="0" rtl="0" algn="ctr">
                        <a:spcBef>
                          <a:spcPts val="0"/>
                        </a:spcBef>
                        <a:spcAft>
                          <a:spcPts val="0"/>
                        </a:spcAft>
                        <a:buNone/>
                      </a:pPr>
                      <a:r>
                        <a:rPr lang="en-US" sz="1400"/>
                        <a:t>Address Type</a:t>
                      </a:r>
                      <a:endParaRPr/>
                    </a:p>
                  </a:txBody>
                  <a:tcPr marT="34300" marB="34300" marR="68575" marL="68575" anchor="ctr"/>
                </a:tc>
                <a:tc>
                  <a:txBody>
                    <a:bodyPr/>
                    <a:lstStyle/>
                    <a:p>
                      <a:pPr indent="0" lvl="0" marL="0" marR="0" rtl="0" algn="ctr">
                        <a:spcBef>
                          <a:spcPts val="0"/>
                        </a:spcBef>
                        <a:spcAft>
                          <a:spcPts val="0"/>
                        </a:spcAft>
                        <a:buNone/>
                      </a:pPr>
                      <a:r>
                        <a:rPr lang="en-US" sz="1400"/>
                        <a:t>Description</a:t>
                      </a:r>
                      <a:endParaRPr/>
                    </a:p>
                  </a:txBody>
                  <a:tcPr marT="34300" marB="34300" marR="68575" marL="68575" anchor="ctr"/>
                </a:tc>
                <a:tc>
                  <a:txBody>
                    <a:bodyPr/>
                    <a:lstStyle/>
                    <a:p>
                      <a:pPr indent="0" lvl="0" marL="0" marR="0" rtl="0" algn="ctr">
                        <a:spcBef>
                          <a:spcPts val="0"/>
                        </a:spcBef>
                        <a:spcAft>
                          <a:spcPts val="0"/>
                        </a:spcAft>
                        <a:buNone/>
                      </a:pPr>
                      <a:r>
                        <a:rPr lang="en-US" sz="1400"/>
                        <a:t>Topology</a:t>
                      </a:r>
                      <a:endParaRPr/>
                    </a:p>
                  </a:txBody>
                  <a:tcPr marT="34300" marB="34300" marR="68575" marL="68575" anchor="ctr"/>
                </a:tc>
              </a:tr>
              <a:tr h="1193800">
                <a:tc>
                  <a:txBody>
                    <a:bodyPr/>
                    <a:lstStyle/>
                    <a:p>
                      <a:pPr indent="0" lvl="0" marL="0" marR="0" rtl="0" algn="ctr">
                        <a:spcBef>
                          <a:spcPts val="0"/>
                        </a:spcBef>
                        <a:spcAft>
                          <a:spcPts val="0"/>
                        </a:spcAft>
                        <a:buNone/>
                      </a:pPr>
                      <a:r>
                        <a:rPr lang="en-US" sz="1400"/>
                        <a:t>Unicast</a:t>
                      </a:r>
                      <a:endParaRPr sz="1400"/>
                    </a:p>
                  </a:txBody>
                  <a:tcPr marT="34300" marB="34300" marR="68575" marL="68575" anchor="ctr"/>
                </a:tc>
                <a:tc>
                  <a:txBody>
                    <a:bodyPr/>
                    <a:lstStyle/>
                    <a:p>
                      <a:pPr indent="-177800" lvl="0" marL="177800" marR="0" rtl="0" algn="l">
                        <a:lnSpc>
                          <a:spcPct val="100000"/>
                        </a:lnSpc>
                        <a:spcBef>
                          <a:spcPts val="0"/>
                        </a:spcBef>
                        <a:spcAft>
                          <a:spcPts val="0"/>
                        </a:spcAft>
                        <a:buClr>
                          <a:schemeClr val="dk1"/>
                        </a:buClr>
                        <a:buSzPts val="900"/>
                        <a:buFont typeface="Arial"/>
                        <a:buNone/>
                      </a:pPr>
                      <a:r>
                        <a:rPr b="0" i="0" lang="en-US" sz="900">
                          <a:solidFill>
                            <a:schemeClr val="dk1"/>
                          </a:solidFill>
                          <a:latin typeface="Arial"/>
                          <a:ea typeface="Arial"/>
                          <a:cs typeface="Arial"/>
                          <a:sym typeface="Arial"/>
                        </a:rPr>
                        <a:t>“</a:t>
                      </a:r>
                      <a:r>
                        <a:rPr b="1" i="1" lang="en-US" sz="900">
                          <a:solidFill>
                            <a:schemeClr val="dk1"/>
                          </a:solidFill>
                          <a:latin typeface="Arial"/>
                          <a:ea typeface="Arial"/>
                          <a:cs typeface="Arial"/>
                          <a:sym typeface="Arial"/>
                        </a:rPr>
                        <a:t>One to One</a:t>
                      </a:r>
                      <a:r>
                        <a:rPr b="0" i="0" lang="en-US" sz="900">
                          <a:solidFill>
                            <a:schemeClr val="dk1"/>
                          </a:solidFill>
                          <a:latin typeface="Arial"/>
                          <a:ea typeface="Arial"/>
                          <a:cs typeface="Arial"/>
                          <a:sym typeface="Arial"/>
                        </a:rPr>
                        <a:t>” </a:t>
                      </a:r>
                      <a:endParaRPr/>
                    </a:p>
                    <a:p>
                      <a:pPr indent="-177800" lvl="0" marL="177800" marR="0" rtl="0" algn="l">
                        <a:lnSpc>
                          <a:spcPct val="100000"/>
                        </a:lnSpc>
                        <a:spcBef>
                          <a:spcPts val="0"/>
                        </a:spcBef>
                        <a:spcAft>
                          <a:spcPts val="0"/>
                        </a:spcAft>
                        <a:buClr>
                          <a:schemeClr val="dk1"/>
                        </a:buClr>
                        <a:buSzPts val="900"/>
                        <a:buFont typeface="Arial"/>
                        <a:buChar char="•"/>
                      </a:pPr>
                      <a:r>
                        <a:rPr b="0" i="0" lang="en-US" sz="900">
                          <a:solidFill>
                            <a:schemeClr val="dk1"/>
                          </a:solidFill>
                          <a:latin typeface="Arial"/>
                          <a:ea typeface="Arial"/>
                          <a:cs typeface="Arial"/>
                          <a:sym typeface="Arial"/>
                        </a:rPr>
                        <a:t>An address destined for a single interface. </a:t>
                      </a:r>
                      <a:endParaRPr/>
                    </a:p>
                    <a:p>
                      <a:pPr indent="-177800" lvl="0" marL="177800" marR="0" rtl="0" algn="l">
                        <a:lnSpc>
                          <a:spcPct val="100000"/>
                        </a:lnSpc>
                        <a:spcBef>
                          <a:spcPts val="0"/>
                        </a:spcBef>
                        <a:spcAft>
                          <a:spcPts val="0"/>
                        </a:spcAft>
                        <a:buClr>
                          <a:schemeClr val="dk1"/>
                        </a:buClr>
                        <a:buSzPts val="900"/>
                        <a:buFont typeface="Arial"/>
                        <a:buChar char="•"/>
                      </a:pPr>
                      <a:r>
                        <a:rPr b="0" i="0" lang="en-US" sz="900">
                          <a:solidFill>
                            <a:schemeClr val="dk1"/>
                          </a:solidFill>
                          <a:latin typeface="Arial"/>
                          <a:ea typeface="Arial"/>
                          <a:cs typeface="Arial"/>
                          <a:sym typeface="Arial"/>
                        </a:rPr>
                        <a:t>A packet sent to a unicast address is delivered to the interface identified by that address.</a:t>
                      </a:r>
                      <a:endParaRPr/>
                    </a:p>
                  </a:txBody>
                  <a:tcPr marT="34300" marB="34300" marR="68575" marL="68575" anchor="ctr"/>
                </a:tc>
                <a:tc>
                  <a:txBody>
                    <a:bodyPr/>
                    <a:lstStyle/>
                    <a:p>
                      <a:pPr indent="0" lvl="0" marL="0" marR="0" rtl="0" algn="l">
                        <a:spcBef>
                          <a:spcPts val="0"/>
                        </a:spcBef>
                        <a:spcAft>
                          <a:spcPts val="0"/>
                        </a:spcAft>
                        <a:buNone/>
                      </a:pPr>
                      <a:r>
                        <a:t/>
                      </a:r>
                      <a:endParaRPr sz="1400"/>
                    </a:p>
                  </a:txBody>
                  <a:tcPr marT="34300" marB="34300" marR="68575" marL="68575"/>
                </a:tc>
              </a:tr>
              <a:tr h="1193800">
                <a:tc>
                  <a:txBody>
                    <a:bodyPr/>
                    <a:lstStyle/>
                    <a:p>
                      <a:pPr indent="0" lvl="0" marL="0" marR="0" rtl="0" algn="ctr">
                        <a:spcBef>
                          <a:spcPts val="0"/>
                        </a:spcBef>
                        <a:spcAft>
                          <a:spcPts val="0"/>
                        </a:spcAft>
                        <a:buNone/>
                      </a:pPr>
                      <a:r>
                        <a:rPr lang="en-US" sz="1400"/>
                        <a:t>Multicast</a:t>
                      </a:r>
                      <a:endParaRPr sz="1400"/>
                    </a:p>
                  </a:txBody>
                  <a:tcPr marT="34300" marB="34300" marR="68575" marL="68575" anchor="ctr"/>
                </a:tc>
                <a:tc>
                  <a:txBody>
                    <a:bodyPr/>
                    <a:lstStyle/>
                    <a:p>
                      <a:pPr indent="-177800" lvl="0" marL="177800" marR="0" rtl="0" algn="l">
                        <a:lnSpc>
                          <a:spcPct val="100000"/>
                        </a:lnSpc>
                        <a:spcBef>
                          <a:spcPts val="0"/>
                        </a:spcBef>
                        <a:spcAft>
                          <a:spcPts val="0"/>
                        </a:spcAft>
                        <a:buClr>
                          <a:schemeClr val="dk1"/>
                        </a:buClr>
                        <a:buSzPts val="900"/>
                        <a:buFont typeface="Arial"/>
                        <a:buNone/>
                      </a:pPr>
                      <a:r>
                        <a:rPr b="0" i="0" lang="en-US" sz="900">
                          <a:solidFill>
                            <a:schemeClr val="dk1"/>
                          </a:solidFill>
                          <a:latin typeface="Arial"/>
                          <a:ea typeface="Arial"/>
                          <a:cs typeface="Arial"/>
                          <a:sym typeface="Arial"/>
                        </a:rPr>
                        <a:t>“</a:t>
                      </a:r>
                      <a:r>
                        <a:rPr b="1" i="1" lang="en-US" sz="900">
                          <a:solidFill>
                            <a:schemeClr val="dk1"/>
                          </a:solidFill>
                          <a:latin typeface="Arial"/>
                          <a:ea typeface="Arial"/>
                          <a:cs typeface="Arial"/>
                          <a:sym typeface="Arial"/>
                        </a:rPr>
                        <a:t>One to Many</a:t>
                      </a:r>
                      <a:r>
                        <a:rPr b="0" i="0" lang="en-US" sz="900">
                          <a:solidFill>
                            <a:schemeClr val="dk1"/>
                          </a:solidFill>
                          <a:latin typeface="Arial"/>
                          <a:ea typeface="Arial"/>
                          <a:cs typeface="Arial"/>
                          <a:sym typeface="Arial"/>
                        </a:rPr>
                        <a:t>” </a:t>
                      </a:r>
                      <a:endParaRPr/>
                    </a:p>
                    <a:p>
                      <a:pPr indent="-177800" lvl="0" marL="177800" marR="0" rtl="0" algn="l">
                        <a:lnSpc>
                          <a:spcPct val="100000"/>
                        </a:lnSpc>
                        <a:spcBef>
                          <a:spcPts val="0"/>
                        </a:spcBef>
                        <a:spcAft>
                          <a:spcPts val="0"/>
                        </a:spcAft>
                        <a:buClr>
                          <a:schemeClr val="dk1"/>
                        </a:buClr>
                        <a:buSzPts val="900"/>
                        <a:buFont typeface="Arial"/>
                        <a:buChar char="•"/>
                      </a:pPr>
                      <a:r>
                        <a:rPr b="0" i="0" lang="en-US" sz="900">
                          <a:solidFill>
                            <a:schemeClr val="dk1"/>
                          </a:solidFill>
                          <a:latin typeface="Arial"/>
                          <a:ea typeface="Arial"/>
                          <a:cs typeface="Arial"/>
                          <a:sym typeface="Arial"/>
                        </a:rPr>
                        <a:t>An address for a set of interfaces (typically belonging to different nodes). </a:t>
                      </a:r>
                      <a:endParaRPr/>
                    </a:p>
                    <a:p>
                      <a:pPr indent="-177800" lvl="0" marL="177800" marR="0" rtl="0" algn="l">
                        <a:lnSpc>
                          <a:spcPct val="100000"/>
                        </a:lnSpc>
                        <a:spcBef>
                          <a:spcPts val="0"/>
                        </a:spcBef>
                        <a:spcAft>
                          <a:spcPts val="0"/>
                        </a:spcAft>
                        <a:buClr>
                          <a:schemeClr val="dk1"/>
                        </a:buClr>
                        <a:buSzPts val="900"/>
                        <a:buFont typeface="Arial"/>
                        <a:buChar char="•"/>
                      </a:pPr>
                      <a:r>
                        <a:rPr b="0" i="0" lang="en-US" sz="900">
                          <a:solidFill>
                            <a:schemeClr val="dk1"/>
                          </a:solidFill>
                          <a:latin typeface="Arial"/>
                          <a:ea typeface="Arial"/>
                          <a:cs typeface="Arial"/>
                          <a:sym typeface="Arial"/>
                        </a:rPr>
                        <a:t>A packet sent to a multicast address will be delivered to all interfaces identified by that address.</a:t>
                      </a:r>
                      <a:endParaRPr/>
                    </a:p>
                  </a:txBody>
                  <a:tcPr marT="34300" marB="34300" marR="68575" marL="68575" anchor="ctr"/>
                </a:tc>
                <a:tc>
                  <a:txBody>
                    <a:bodyPr/>
                    <a:lstStyle/>
                    <a:p>
                      <a:pPr indent="0" lvl="0" marL="0" marR="0" rtl="0" algn="l">
                        <a:spcBef>
                          <a:spcPts val="0"/>
                        </a:spcBef>
                        <a:spcAft>
                          <a:spcPts val="0"/>
                        </a:spcAft>
                        <a:buNone/>
                      </a:pPr>
                      <a:r>
                        <a:t/>
                      </a:r>
                      <a:endParaRPr sz="1400"/>
                    </a:p>
                  </a:txBody>
                  <a:tcPr marT="34300" marB="34300" marR="68575" marL="68575"/>
                </a:tc>
              </a:tr>
              <a:tr h="1193800">
                <a:tc>
                  <a:txBody>
                    <a:bodyPr/>
                    <a:lstStyle/>
                    <a:p>
                      <a:pPr indent="0" lvl="0" marL="0" marR="0" rtl="0" algn="ctr">
                        <a:spcBef>
                          <a:spcPts val="0"/>
                        </a:spcBef>
                        <a:spcAft>
                          <a:spcPts val="0"/>
                        </a:spcAft>
                        <a:buNone/>
                      </a:pPr>
                      <a:r>
                        <a:rPr lang="en-US" sz="1400"/>
                        <a:t>Anycast</a:t>
                      </a:r>
                      <a:endParaRPr sz="1400"/>
                    </a:p>
                  </a:txBody>
                  <a:tcPr marT="34300" marB="34300" marR="68575" marL="68575" anchor="ctr"/>
                </a:tc>
                <a:tc>
                  <a:txBody>
                    <a:bodyPr/>
                    <a:lstStyle/>
                    <a:p>
                      <a:pPr indent="-177800" lvl="0" marL="177800" marR="0" rtl="0" algn="l">
                        <a:lnSpc>
                          <a:spcPct val="100000"/>
                        </a:lnSpc>
                        <a:spcBef>
                          <a:spcPts val="0"/>
                        </a:spcBef>
                        <a:spcAft>
                          <a:spcPts val="0"/>
                        </a:spcAft>
                        <a:buClr>
                          <a:schemeClr val="dk1"/>
                        </a:buClr>
                        <a:buSzPts val="900"/>
                        <a:buFont typeface="Arial"/>
                        <a:buNone/>
                      </a:pPr>
                      <a:r>
                        <a:rPr b="0" i="0" lang="en-US" sz="900">
                          <a:solidFill>
                            <a:schemeClr val="dk1"/>
                          </a:solidFill>
                          <a:latin typeface="Arial"/>
                          <a:ea typeface="Arial"/>
                          <a:cs typeface="Arial"/>
                          <a:sym typeface="Arial"/>
                        </a:rPr>
                        <a:t>“</a:t>
                      </a:r>
                      <a:r>
                        <a:rPr b="1" i="1" lang="en-US" sz="900">
                          <a:solidFill>
                            <a:schemeClr val="dk1"/>
                          </a:solidFill>
                          <a:latin typeface="Arial"/>
                          <a:ea typeface="Arial"/>
                          <a:cs typeface="Arial"/>
                          <a:sym typeface="Arial"/>
                        </a:rPr>
                        <a:t>One to Nearest</a:t>
                      </a:r>
                      <a:r>
                        <a:rPr b="0" i="0" lang="en-US" sz="900">
                          <a:solidFill>
                            <a:schemeClr val="dk1"/>
                          </a:solidFill>
                          <a:latin typeface="Arial"/>
                          <a:ea typeface="Arial"/>
                          <a:cs typeface="Arial"/>
                          <a:sym typeface="Arial"/>
                        </a:rPr>
                        <a:t>” (Allocated from Unicast)</a:t>
                      </a:r>
                      <a:endParaRPr/>
                    </a:p>
                    <a:p>
                      <a:pPr indent="-177800" lvl="0" marL="177800" marR="0" rtl="0" algn="l">
                        <a:lnSpc>
                          <a:spcPct val="100000"/>
                        </a:lnSpc>
                        <a:spcBef>
                          <a:spcPts val="0"/>
                        </a:spcBef>
                        <a:spcAft>
                          <a:spcPts val="0"/>
                        </a:spcAft>
                        <a:buClr>
                          <a:schemeClr val="dk1"/>
                        </a:buClr>
                        <a:buSzPts val="900"/>
                        <a:buFont typeface="Arial"/>
                        <a:buChar char="•"/>
                      </a:pPr>
                      <a:r>
                        <a:rPr b="0" i="0" lang="en-US" sz="900">
                          <a:solidFill>
                            <a:schemeClr val="dk1"/>
                          </a:solidFill>
                          <a:latin typeface="Arial"/>
                          <a:ea typeface="Arial"/>
                          <a:cs typeface="Arial"/>
                          <a:sym typeface="Arial"/>
                        </a:rPr>
                        <a:t>An address for a set of interfaces. </a:t>
                      </a:r>
                      <a:endParaRPr/>
                    </a:p>
                    <a:p>
                      <a:pPr indent="-177800" lvl="0" marL="177800" marR="0" rtl="0" algn="l">
                        <a:lnSpc>
                          <a:spcPct val="100000"/>
                        </a:lnSpc>
                        <a:spcBef>
                          <a:spcPts val="0"/>
                        </a:spcBef>
                        <a:spcAft>
                          <a:spcPts val="0"/>
                        </a:spcAft>
                        <a:buClr>
                          <a:schemeClr val="dk1"/>
                        </a:buClr>
                        <a:buSzPts val="900"/>
                        <a:buFont typeface="Arial"/>
                        <a:buChar char="•"/>
                      </a:pPr>
                      <a:r>
                        <a:rPr b="0" i="0" lang="en-US" sz="900">
                          <a:solidFill>
                            <a:schemeClr val="dk1"/>
                          </a:solidFill>
                          <a:latin typeface="Arial"/>
                          <a:ea typeface="Arial"/>
                          <a:cs typeface="Arial"/>
                          <a:sym typeface="Arial"/>
                        </a:rPr>
                        <a:t>In most cases these interfaces belong to different nodes. </a:t>
                      </a:r>
                      <a:endParaRPr/>
                    </a:p>
                    <a:p>
                      <a:pPr indent="-177800" lvl="0" marL="177800" marR="0" rtl="0" algn="l">
                        <a:lnSpc>
                          <a:spcPct val="100000"/>
                        </a:lnSpc>
                        <a:spcBef>
                          <a:spcPts val="0"/>
                        </a:spcBef>
                        <a:spcAft>
                          <a:spcPts val="0"/>
                        </a:spcAft>
                        <a:buClr>
                          <a:schemeClr val="dk1"/>
                        </a:buClr>
                        <a:buSzPts val="900"/>
                        <a:buFont typeface="Arial"/>
                        <a:buChar char="•"/>
                      </a:pPr>
                      <a:r>
                        <a:rPr b="0" i="0" lang="en-US" sz="900">
                          <a:solidFill>
                            <a:schemeClr val="dk1"/>
                          </a:solidFill>
                          <a:latin typeface="Arial"/>
                          <a:ea typeface="Arial"/>
                          <a:cs typeface="Arial"/>
                          <a:sym typeface="Arial"/>
                        </a:rPr>
                        <a:t>A packet sent to an anycast address is delivered to the closest interface</a:t>
                      </a:r>
                      <a:r>
                        <a:rPr b="0" i="0" lang="en-US" sz="900">
                          <a:solidFill>
                            <a:schemeClr val="dk1"/>
                          </a:solidFill>
                          <a:latin typeface="Arial"/>
                          <a:ea typeface="Arial"/>
                          <a:cs typeface="Arial"/>
                          <a:sym typeface="Arial"/>
                        </a:rPr>
                        <a:t> as determined by the IGP.</a:t>
                      </a:r>
                      <a:endParaRPr b="0" i="0" sz="900">
                        <a:solidFill>
                          <a:schemeClr val="dk1"/>
                        </a:solidFill>
                        <a:latin typeface="Arial"/>
                        <a:ea typeface="Arial"/>
                        <a:cs typeface="Arial"/>
                        <a:sym typeface="Arial"/>
                      </a:endParaRPr>
                    </a:p>
                  </a:txBody>
                  <a:tcPr marT="34300" marB="34300" marR="68575" marL="68575" anchor="ctr"/>
                </a:tc>
                <a:tc>
                  <a:txBody>
                    <a:bodyPr/>
                    <a:lstStyle/>
                    <a:p>
                      <a:pPr indent="0" lvl="0" marL="0" marR="0" rtl="0" algn="l">
                        <a:spcBef>
                          <a:spcPts val="0"/>
                        </a:spcBef>
                        <a:spcAft>
                          <a:spcPts val="0"/>
                        </a:spcAft>
                        <a:buNone/>
                      </a:pPr>
                      <a:r>
                        <a:t/>
                      </a:r>
                      <a:endParaRPr sz="1400"/>
                    </a:p>
                  </a:txBody>
                  <a:tcPr marT="34300" marB="34300" marR="68575" marL="68575"/>
                </a:tc>
              </a:tr>
            </a:tbl>
          </a:graphicData>
        </a:graphic>
      </p:graphicFrame>
      <p:grpSp>
        <p:nvGrpSpPr>
          <p:cNvPr id="422" name="Google Shape;422;p13"/>
          <p:cNvGrpSpPr/>
          <p:nvPr/>
        </p:nvGrpSpPr>
        <p:grpSpPr>
          <a:xfrm>
            <a:off x="6426994" y="1574006"/>
            <a:ext cx="1047750" cy="315516"/>
            <a:chOff x="3728" y="1026"/>
            <a:chExt cx="1028" cy="321"/>
          </a:xfrm>
        </p:grpSpPr>
        <p:cxnSp>
          <p:nvCxnSpPr>
            <p:cNvPr id="423" name="Google Shape;423;p13"/>
            <p:cNvCxnSpPr/>
            <p:nvPr/>
          </p:nvCxnSpPr>
          <p:spPr>
            <a:xfrm>
              <a:off x="4001" y="1162"/>
              <a:ext cx="499" cy="0"/>
            </a:xfrm>
            <a:prstGeom prst="straightConnector1">
              <a:avLst/>
            </a:prstGeom>
            <a:noFill/>
            <a:ln cap="flat" cmpd="sng" w="38100">
              <a:solidFill>
                <a:schemeClr val="dk1"/>
              </a:solidFill>
              <a:prstDash val="solid"/>
              <a:round/>
              <a:headEnd len="med" w="med" type="none"/>
              <a:tailEnd len="lg" w="lg" type="triangle"/>
            </a:ln>
          </p:spPr>
        </p:cxnSp>
        <p:sp>
          <p:nvSpPr>
            <p:cNvPr id="424" name="Google Shape;424;p13"/>
            <p:cNvSpPr/>
            <p:nvPr/>
          </p:nvSpPr>
          <p:spPr>
            <a:xfrm>
              <a:off x="3728" y="1026"/>
              <a:ext cx="318" cy="321"/>
            </a:xfrm>
            <a:custGeom>
              <a:rect b="b" l="l" r="r" t="t"/>
              <a:pathLst>
                <a:path extrusionOk="0" h="21600" w="2160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extrusionOk="0" h="21600" w="21600">
                  <a:moveTo>
                    <a:pt x="18019" y="18514"/>
                  </a:moveTo>
                  <a:lnTo>
                    <a:pt x="17326" y="17921"/>
                  </a:lnTo>
                  <a:lnTo>
                    <a:pt x="4389" y="17921"/>
                  </a:lnTo>
                  <a:lnTo>
                    <a:pt x="3696" y="18514"/>
                  </a:lnTo>
                  <a:lnTo>
                    <a:pt x="18019" y="18514"/>
                  </a:lnTo>
                  <a:close/>
                </a:path>
                <a:path extrusionOk="0" h="21600" w="21600">
                  <a:moveTo>
                    <a:pt x="19174" y="19701"/>
                  </a:moveTo>
                  <a:lnTo>
                    <a:pt x="18481" y="19108"/>
                  </a:lnTo>
                  <a:lnTo>
                    <a:pt x="3119" y="19108"/>
                  </a:lnTo>
                  <a:lnTo>
                    <a:pt x="2426" y="19701"/>
                  </a:lnTo>
                  <a:lnTo>
                    <a:pt x="19174" y="19701"/>
                  </a:lnTo>
                  <a:close/>
                </a:path>
                <a:path extrusionOk="0" h="21600" w="21600">
                  <a:moveTo>
                    <a:pt x="20560" y="20769"/>
                  </a:moveTo>
                  <a:lnTo>
                    <a:pt x="19867" y="20176"/>
                  </a:lnTo>
                  <a:lnTo>
                    <a:pt x="1848" y="20176"/>
                  </a:lnTo>
                  <a:lnTo>
                    <a:pt x="1155" y="20769"/>
                  </a:lnTo>
                  <a:lnTo>
                    <a:pt x="20560" y="20769"/>
                  </a:lnTo>
                  <a:close/>
                </a:path>
                <a:path extrusionOk="0" h="21600" w="2160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extrusionOk="0" h="21600" w="2160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rgbClr val="FFFFCC"/>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25" name="Google Shape;425;p13"/>
            <p:cNvSpPr/>
            <p:nvPr/>
          </p:nvSpPr>
          <p:spPr>
            <a:xfrm>
              <a:off x="4438" y="1026"/>
              <a:ext cx="318" cy="321"/>
            </a:xfrm>
            <a:custGeom>
              <a:rect b="b" l="l" r="r" t="t"/>
              <a:pathLst>
                <a:path extrusionOk="0" h="21600" w="2160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extrusionOk="0" h="21600" w="21600">
                  <a:moveTo>
                    <a:pt x="18019" y="18514"/>
                  </a:moveTo>
                  <a:lnTo>
                    <a:pt x="17326" y="17921"/>
                  </a:lnTo>
                  <a:lnTo>
                    <a:pt x="4389" y="17921"/>
                  </a:lnTo>
                  <a:lnTo>
                    <a:pt x="3696" y="18514"/>
                  </a:lnTo>
                  <a:lnTo>
                    <a:pt x="18019" y="18514"/>
                  </a:lnTo>
                  <a:close/>
                </a:path>
                <a:path extrusionOk="0" h="21600" w="21600">
                  <a:moveTo>
                    <a:pt x="19174" y="19701"/>
                  </a:moveTo>
                  <a:lnTo>
                    <a:pt x="18481" y="19108"/>
                  </a:lnTo>
                  <a:lnTo>
                    <a:pt x="3119" y="19108"/>
                  </a:lnTo>
                  <a:lnTo>
                    <a:pt x="2426" y="19701"/>
                  </a:lnTo>
                  <a:lnTo>
                    <a:pt x="19174" y="19701"/>
                  </a:lnTo>
                  <a:close/>
                </a:path>
                <a:path extrusionOk="0" h="21600" w="21600">
                  <a:moveTo>
                    <a:pt x="20560" y="20769"/>
                  </a:moveTo>
                  <a:lnTo>
                    <a:pt x="19867" y="20176"/>
                  </a:lnTo>
                  <a:lnTo>
                    <a:pt x="1848" y="20176"/>
                  </a:lnTo>
                  <a:lnTo>
                    <a:pt x="1155" y="20769"/>
                  </a:lnTo>
                  <a:lnTo>
                    <a:pt x="20560" y="20769"/>
                  </a:lnTo>
                  <a:close/>
                </a:path>
                <a:path extrusionOk="0" h="21600" w="2160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extrusionOk="0" h="21600" w="2160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rgbClr val="FFFFCC"/>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nvGrpSpPr>
          <p:cNvPr id="426" name="Google Shape;426;p13"/>
          <p:cNvGrpSpPr/>
          <p:nvPr/>
        </p:nvGrpSpPr>
        <p:grpSpPr>
          <a:xfrm>
            <a:off x="6315075" y="3659981"/>
            <a:ext cx="1190625" cy="971550"/>
            <a:chOff x="3750" y="1616"/>
            <a:chExt cx="1359" cy="990"/>
          </a:xfrm>
        </p:grpSpPr>
        <p:cxnSp>
          <p:nvCxnSpPr>
            <p:cNvPr id="427" name="Google Shape;427;p13"/>
            <p:cNvCxnSpPr/>
            <p:nvPr/>
          </p:nvCxnSpPr>
          <p:spPr>
            <a:xfrm>
              <a:off x="4014" y="2115"/>
              <a:ext cx="272" cy="0"/>
            </a:xfrm>
            <a:prstGeom prst="straightConnector1">
              <a:avLst/>
            </a:prstGeom>
            <a:noFill/>
            <a:ln cap="flat" cmpd="sng" w="38100">
              <a:solidFill>
                <a:schemeClr val="dk1"/>
              </a:solidFill>
              <a:prstDash val="solid"/>
              <a:round/>
              <a:headEnd len="med" w="med" type="none"/>
              <a:tailEnd len="lg" w="lg" type="triangle"/>
            </a:ln>
          </p:spPr>
        </p:cxnSp>
        <p:cxnSp>
          <p:nvCxnSpPr>
            <p:cNvPr id="428" name="Google Shape;428;p13"/>
            <p:cNvCxnSpPr/>
            <p:nvPr/>
          </p:nvCxnSpPr>
          <p:spPr>
            <a:xfrm flipH="1" rot="10800000">
              <a:off x="4286" y="1706"/>
              <a:ext cx="544" cy="409"/>
            </a:xfrm>
            <a:prstGeom prst="straightConnector1">
              <a:avLst/>
            </a:prstGeom>
            <a:noFill/>
            <a:ln cap="flat" cmpd="sng" w="28575">
              <a:solidFill>
                <a:schemeClr val="dk1"/>
              </a:solidFill>
              <a:prstDash val="dot"/>
              <a:round/>
              <a:headEnd len="med" w="med" type="none"/>
              <a:tailEnd len="lg" w="lg" type="triangle"/>
            </a:ln>
          </p:spPr>
        </p:cxnSp>
        <p:cxnSp>
          <p:nvCxnSpPr>
            <p:cNvPr id="429" name="Google Shape;429;p13"/>
            <p:cNvCxnSpPr/>
            <p:nvPr/>
          </p:nvCxnSpPr>
          <p:spPr>
            <a:xfrm flipH="1" rot="-5152377">
              <a:off x="4420" y="2033"/>
              <a:ext cx="272" cy="544"/>
            </a:xfrm>
            <a:prstGeom prst="straightConnector1">
              <a:avLst/>
            </a:prstGeom>
            <a:noFill/>
            <a:ln cap="flat" cmpd="sng" w="28575">
              <a:solidFill>
                <a:schemeClr val="dk1"/>
              </a:solidFill>
              <a:prstDash val="dot"/>
              <a:round/>
              <a:headEnd len="med" w="med" type="none"/>
              <a:tailEnd len="lg" w="lg" type="triangle"/>
            </a:ln>
          </p:spPr>
        </p:cxnSp>
        <p:cxnSp>
          <p:nvCxnSpPr>
            <p:cNvPr id="430" name="Google Shape;430;p13"/>
            <p:cNvCxnSpPr/>
            <p:nvPr/>
          </p:nvCxnSpPr>
          <p:spPr>
            <a:xfrm>
              <a:off x="4286" y="2115"/>
              <a:ext cx="227" cy="0"/>
            </a:xfrm>
            <a:prstGeom prst="straightConnector1">
              <a:avLst/>
            </a:prstGeom>
            <a:noFill/>
            <a:ln cap="flat" cmpd="sng" w="28575">
              <a:solidFill>
                <a:schemeClr val="dk1"/>
              </a:solidFill>
              <a:prstDash val="solid"/>
              <a:round/>
              <a:headEnd len="med" w="med" type="none"/>
              <a:tailEnd len="lg" w="lg" type="triangle"/>
            </a:ln>
          </p:spPr>
        </p:cxnSp>
        <p:sp>
          <p:nvSpPr>
            <p:cNvPr id="431" name="Google Shape;431;p13"/>
            <p:cNvSpPr/>
            <p:nvPr/>
          </p:nvSpPr>
          <p:spPr>
            <a:xfrm>
              <a:off x="3750" y="1979"/>
              <a:ext cx="318" cy="321"/>
            </a:xfrm>
            <a:custGeom>
              <a:rect b="b" l="l" r="r" t="t"/>
              <a:pathLst>
                <a:path extrusionOk="0" h="21600" w="2160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extrusionOk="0" h="21600" w="21600">
                  <a:moveTo>
                    <a:pt x="18019" y="18514"/>
                  </a:moveTo>
                  <a:lnTo>
                    <a:pt x="17326" y="17921"/>
                  </a:lnTo>
                  <a:lnTo>
                    <a:pt x="4389" y="17921"/>
                  </a:lnTo>
                  <a:lnTo>
                    <a:pt x="3696" y="18514"/>
                  </a:lnTo>
                  <a:lnTo>
                    <a:pt x="18019" y="18514"/>
                  </a:lnTo>
                  <a:close/>
                </a:path>
                <a:path extrusionOk="0" h="21600" w="21600">
                  <a:moveTo>
                    <a:pt x="19174" y="19701"/>
                  </a:moveTo>
                  <a:lnTo>
                    <a:pt x="18481" y="19108"/>
                  </a:lnTo>
                  <a:lnTo>
                    <a:pt x="3119" y="19108"/>
                  </a:lnTo>
                  <a:lnTo>
                    <a:pt x="2426" y="19701"/>
                  </a:lnTo>
                  <a:lnTo>
                    <a:pt x="19174" y="19701"/>
                  </a:lnTo>
                  <a:close/>
                </a:path>
                <a:path extrusionOk="0" h="21600" w="21600">
                  <a:moveTo>
                    <a:pt x="20560" y="20769"/>
                  </a:moveTo>
                  <a:lnTo>
                    <a:pt x="19867" y="20176"/>
                  </a:lnTo>
                  <a:lnTo>
                    <a:pt x="1848" y="20176"/>
                  </a:lnTo>
                  <a:lnTo>
                    <a:pt x="1155" y="20769"/>
                  </a:lnTo>
                  <a:lnTo>
                    <a:pt x="20560" y="20769"/>
                  </a:lnTo>
                  <a:close/>
                </a:path>
                <a:path extrusionOk="0" h="21600" w="2160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extrusionOk="0" h="21600" w="2160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rgbClr val="FFFFCC"/>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32" name="Google Shape;432;p13"/>
            <p:cNvSpPr/>
            <p:nvPr/>
          </p:nvSpPr>
          <p:spPr>
            <a:xfrm>
              <a:off x="4791" y="1616"/>
              <a:ext cx="318" cy="321"/>
            </a:xfrm>
            <a:custGeom>
              <a:rect b="b" l="l" r="r" t="t"/>
              <a:pathLst>
                <a:path extrusionOk="0" h="21600" w="2160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extrusionOk="0" h="21600" w="21600">
                  <a:moveTo>
                    <a:pt x="18019" y="18514"/>
                  </a:moveTo>
                  <a:lnTo>
                    <a:pt x="17326" y="17921"/>
                  </a:lnTo>
                  <a:lnTo>
                    <a:pt x="4389" y="17921"/>
                  </a:lnTo>
                  <a:lnTo>
                    <a:pt x="3696" y="18514"/>
                  </a:lnTo>
                  <a:lnTo>
                    <a:pt x="18019" y="18514"/>
                  </a:lnTo>
                  <a:close/>
                </a:path>
                <a:path extrusionOk="0" h="21600" w="21600">
                  <a:moveTo>
                    <a:pt x="19174" y="19701"/>
                  </a:moveTo>
                  <a:lnTo>
                    <a:pt x="18481" y="19108"/>
                  </a:lnTo>
                  <a:lnTo>
                    <a:pt x="3119" y="19108"/>
                  </a:lnTo>
                  <a:lnTo>
                    <a:pt x="2426" y="19701"/>
                  </a:lnTo>
                  <a:lnTo>
                    <a:pt x="19174" y="19701"/>
                  </a:lnTo>
                  <a:close/>
                </a:path>
                <a:path extrusionOk="0" h="21600" w="21600">
                  <a:moveTo>
                    <a:pt x="20560" y="20769"/>
                  </a:moveTo>
                  <a:lnTo>
                    <a:pt x="19867" y="20176"/>
                  </a:lnTo>
                  <a:lnTo>
                    <a:pt x="1848" y="20176"/>
                  </a:lnTo>
                  <a:lnTo>
                    <a:pt x="1155" y="20769"/>
                  </a:lnTo>
                  <a:lnTo>
                    <a:pt x="20560" y="20769"/>
                  </a:lnTo>
                  <a:close/>
                </a:path>
                <a:path extrusionOk="0" h="21600" w="2160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extrusionOk="0" h="21600" w="2160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rgbClr val="FFFFCC"/>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33" name="Google Shape;433;p13"/>
            <p:cNvSpPr/>
            <p:nvPr/>
          </p:nvSpPr>
          <p:spPr>
            <a:xfrm>
              <a:off x="4497" y="1949"/>
              <a:ext cx="318" cy="321"/>
            </a:xfrm>
            <a:custGeom>
              <a:rect b="b" l="l" r="r" t="t"/>
              <a:pathLst>
                <a:path extrusionOk="0" h="21600" w="2160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extrusionOk="0" h="21600" w="21600">
                  <a:moveTo>
                    <a:pt x="18019" y="18514"/>
                  </a:moveTo>
                  <a:lnTo>
                    <a:pt x="17326" y="17921"/>
                  </a:lnTo>
                  <a:lnTo>
                    <a:pt x="4389" y="17921"/>
                  </a:lnTo>
                  <a:lnTo>
                    <a:pt x="3696" y="18514"/>
                  </a:lnTo>
                  <a:lnTo>
                    <a:pt x="18019" y="18514"/>
                  </a:lnTo>
                  <a:close/>
                </a:path>
                <a:path extrusionOk="0" h="21600" w="21600">
                  <a:moveTo>
                    <a:pt x="19174" y="19701"/>
                  </a:moveTo>
                  <a:lnTo>
                    <a:pt x="18481" y="19108"/>
                  </a:lnTo>
                  <a:lnTo>
                    <a:pt x="3119" y="19108"/>
                  </a:lnTo>
                  <a:lnTo>
                    <a:pt x="2426" y="19701"/>
                  </a:lnTo>
                  <a:lnTo>
                    <a:pt x="19174" y="19701"/>
                  </a:lnTo>
                  <a:close/>
                </a:path>
                <a:path extrusionOk="0" h="21600" w="21600">
                  <a:moveTo>
                    <a:pt x="20560" y="20769"/>
                  </a:moveTo>
                  <a:lnTo>
                    <a:pt x="19867" y="20176"/>
                  </a:lnTo>
                  <a:lnTo>
                    <a:pt x="1848" y="20176"/>
                  </a:lnTo>
                  <a:lnTo>
                    <a:pt x="1155" y="20769"/>
                  </a:lnTo>
                  <a:lnTo>
                    <a:pt x="20560" y="20769"/>
                  </a:lnTo>
                  <a:close/>
                </a:path>
                <a:path extrusionOk="0" h="21600" w="2160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extrusionOk="0" h="21600" w="2160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rgbClr val="FFFFCC"/>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34" name="Google Shape;434;p13"/>
            <p:cNvSpPr/>
            <p:nvPr/>
          </p:nvSpPr>
          <p:spPr>
            <a:xfrm>
              <a:off x="4784" y="2285"/>
              <a:ext cx="318" cy="321"/>
            </a:xfrm>
            <a:custGeom>
              <a:rect b="b" l="l" r="r" t="t"/>
              <a:pathLst>
                <a:path extrusionOk="0" h="21600" w="2160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extrusionOk="0" h="21600" w="21600">
                  <a:moveTo>
                    <a:pt x="18019" y="18514"/>
                  </a:moveTo>
                  <a:lnTo>
                    <a:pt x="17326" y="17921"/>
                  </a:lnTo>
                  <a:lnTo>
                    <a:pt x="4389" y="17921"/>
                  </a:lnTo>
                  <a:lnTo>
                    <a:pt x="3696" y="18514"/>
                  </a:lnTo>
                  <a:lnTo>
                    <a:pt x="18019" y="18514"/>
                  </a:lnTo>
                  <a:close/>
                </a:path>
                <a:path extrusionOk="0" h="21600" w="21600">
                  <a:moveTo>
                    <a:pt x="19174" y="19701"/>
                  </a:moveTo>
                  <a:lnTo>
                    <a:pt x="18481" y="19108"/>
                  </a:lnTo>
                  <a:lnTo>
                    <a:pt x="3119" y="19108"/>
                  </a:lnTo>
                  <a:lnTo>
                    <a:pt x="2426" y="19701"/>
                  </a:lnTo>
                  <a:lnTo>
                    <a:pt x="19174" y="19701"/>
                  </a:lnTo>
                  <a:close/>
                </a:path>
                <a:path extrusionOk="0" h="21600" w="21600">
                  <a:moveTo>
                    <a:pt x="20560" y="20769"/>
                  </a:moveTo>
                  <a:lnTo>
                    <a:pt x="19867" y="20176"/>
                  </a:lnTo>
                  <a:lnTo>
                    <a:pt x="1848" y="20176"/>
                  </a:lnTo>
                  <a:lnTo>
                    <a:pt x="1155" y="20769"/>
                  </a:lnTo>
                  <a:lnTo>
                    <a:pt x="20560" y="20769"/>
                  </a:lnTo>
                  <a:close/>
                </a:path>
                <a:path extrusionOk="0" h="21600" w="2160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extrusionOk="0" h="21600" w="2160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rgbClr val="FFFFCC"/>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nvGrpSpPr>
          <p:cNvPr id="435" name="Google Shape;435;p13"/>
          <p:cNvGrpSpPr/>
          <p:nvPr/>
        </p:nvGrpSpPr>
        <p:grpSpPr>
          <a:xfrm>
            <a:off x="6472237" y="2512219"/>
            <a:ext cx="985838" cy="847725"/>
            <a:chOff x="3779" y="2956"/>
            <a:chExt cx="1060" cy="990"/>
          </a:xfrm>
        </p:grpSpPr>
        <p:cxnSp>
          <p:nvCxnSpPr>
            <p:cNvPr id="436" name="Google Shape;436;p13"/>
            <p:cNvCxnSpPr/>
            <p:nvPr/>
          </p:nvCxnSpPr>
          <p:spPr>
            <a:xfrm>
              <a:off x="4014" y="3476"/>
              <a:ext cx="272" cy="0"/>
            </a:xfrm>
            <a:prstGeom prst="straightConnector1">
              <a:avLst/>
            </a:prstGeom>
            <a:noFill/>
            <a:ln cap="flat" cmpd="sng" w="38100">
              <a:solidFill>
                <a:schemeClr val="dk1"/>
              </a:solidFill>
              <a:prstDash val="solid"/>
              <a:round/>
              <a:headEnd len="med" w="med" type="none"/>
              <a:tailEnd len="lg" w="lg" type="triangle"/>
            </a:ln>
          </p:spPr>
        </p:cxnSp>
        <p:cxnSp>
          <p:nvCxnSpPr>
            <p:cNvPr id="437" name="Google Shape;437;p13"/>
            <p:cNvCxnSpPr/>
            <p:nvPr/>
          </p:nvCxnSpPr>
          <p:spPr>
            <a:xfrm flipH="1" rot="10800000">
              <a:off x="4286" y="3204"/>
              <a:ext cx="227" cy="272"/>
            </a:xfrm>
            <a:prstGeom prst="straightConnector1">
              <a:avLst/>
            </a:prstGeom>
            <a:noFill/>
            <a:ln cap="flat" cmpd="sng" w="28575">
              <a:solidFill>
                <a:schemeClr val="dk1"/>
              </a:solidFill>
              <a:prstDash val="solid"/>
              <a:round/>
              <a:headEnd len="med" w="med" type="none"/>
              <a:tailEnd len="lg" w="lg" type="triangle"/>
            </a:ln>
          </p:spPr>
        </p:cxnSp>
        <p:cxnSp>
          <p:nvCxnSpPr>
            <p:cNvPr id="438" name="Google Shape;438;p13"/>
            <p:cNvCxnSpPr/>
            <p:nvPr/>
          </p:nvCxnSpPr>
          <p:spPr>
            <a:xfrm>
              <a:off x="4286" y="3476"/>
              <a:ext cx="227" cy="0"/>
            </a:xfrm>
            <a:prstGeom prst="straightConnector1">
              <a:avLst/>
            </a:prstGeom>
            <a:noFill/>
            <a:ln cap="flat" cmpd="sng" w="28575">
              <a:solidFill>
                <a:schemeClr val="dk1"/>
              </a:solidFill>
              <a:prstDash val="solid"/>
              <a:round/>
              <a:headEnd len="med" w="med" type="none"/>
              <a:tailEnd len="lg" w="lg" type="triangle"/>
            </a:ln>
          </p:spPr>
        </p:cxnSp>
        <p:cxnSp>
          <p:nvCxnSpPr>
            <p:cNvPr id="439" name="Google Shape;439;p13"/>
            <p:cNvCxnSpPr/>
            <p:nvPr/>
          </p:nvCxnSpPr>
          <p:spPr>
            <a:xfrm flipH="1" rot="-5124772">
              <a:off x="4308" y="3453"/>
              <a:ext cx="227" cy="272"/>
            </a:xfrm>
            <a:prstGeom prst="straightConnector1">
              <a:avLst/>
            </a:prstGeom>
            <a:noFill/>
            <a:ln cap="flat" cmpd="sng" w="28575">
              <a:solidFill>
                <a:schemeClr val="dk1"/>
              </a:solidFill>
              <a:prstDash val="solid"/>
              <a:round/>
              <a:headEnd len="med" w="med" type="none"/>
              <a:tailEnd len="lg" w="lg" type="triangle"/>
            </a:ln>
          </p:spPr>
        </p:cxnSp>
        <p:sp>
          <p:nvSpPr>
            <p:cNvPr id="440" name="Google Shape;440;p13"/>
            <p:cNvSpPr/>
            <p:nvPr/>
          </p:nvSpPr>
          <p:spPr>
            <a:xfrm>
              <a:off x="4513" y="2956"/>
              <a:ext cx="318" cy="321"/>
            </a:xfrm>
            <a:custGeom>
              <a:rect b="b" l="l" r="r" t="t"/>
              <a:pathLst>
                <a:path extrusionOk="0" h="21600" w="2160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extrusionOk="0" h="21600" w="21600">
                  <a:moveTo>
                    <a:pt x="18019" y="18514"/>
                  </a:moveTo>
                  <a:lnTo>
                    <a:pt x="17326" y="17921"/>
                  </a:lnTo>
                  <a:lnTo>
                    <a:pt x="4389" y="17921"/>
                  </a:lnTo>
                  <a:lnTo>
                    <a:pt x="3696" y="18514"/>
                  </a:lnTo>
                  <a:lnTo>
                    <a:pt x="18019" y="18514"/>
                  </a:lnTo>
                  <a:close/>
                </a:path>
                <a:path extrusionOk="0" h="21600" w="21600">
                  <a:moveTo>
                    <a:pt x="19174" y="19701"/>
                  </a:moveTo>
                  <a:lnTo>
                    <a:pt x="18481" y="19108"/>
                  </a:lnTo>
                  <a:lnTo>
                    <a:pt x="3119" y="19108"/>
                  </a:lnTo>
                  <a:lnTo>
                    <a:pt x="2426" y="19701"/>
                  </a:lnTo>
                  <a:lnTo>
                    <a:pt x="19174" y="19701"/>
                  </a:lnTo>
                  <a:close/>
                </a:path>
                <a:path extrusionOk="0" h="21600" w="21600">
                  <a:moveTo>
                    <a:pt x="20560" y="20769"/>
                  </a:moveTo>
                  <a:lnTo>
                    <a:pt x="19867" y="20176"/>
                  </a:lnTo>
                  <a:lnTo>
                    <a:pt x="1848" y="20176"/>
                  </a:lnTo>
                  <a:lnTo>
                    <a:pt x="1155" y="20769"/>
                  </a:lnTo>
                  <a:lnTo>
                    <a:pt x="20560" y="20769"/>
                  </a:lnTo>
                  <a:close/>
                </a:path>
                <a:path extrusionOk="0" h="21600" w="2160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extrusionOk="0" h="21600" w="2160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rgbClr val="FFFFCC"/>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41" name="Google Shape;441;p13"/>
            <p:cNvSpPr/>
            <p:nvPr/>
          </p:nvSpPr>
          <p:spPr>
            <a:xfrm>
              <a:off x="4513" y="3289"/>
              <a:ext cx="318" cy="321"/>
            </a:xfrm>
            <a:custGeom>
              <a:rect b="b" l="l" r="r" t="t"/>
              <a:pathLst>
                <a:path extrusionOk="0" h="21600" w="2160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extrusionOk="0" h="21600" w="21600">
                  <a:moveTo>
                    <a:pt x="18019" y="18514"/>
                  </a:moveTo>
                  <a:lnTo>
                    <a:pt x="17326" y="17921"/>
                  </a:lnTo>
                  <a:lnTo>
                    <a:pt x="4389" y="17921"/>
                  </a:lnTo>
                  <a:lnTo>
                    <a:pt x="3696" y="18514"/>
                  </a:lnTo>
                  <a:lnTo>
                    <a:pt x="18019" y="18514"/>
                  </a:lnTo>
                  <a:close/>
                </a:path>
                <a:path extrusionOk="0" h="21600" w="21600">
                  <a:moveTo>
                    <a:pt x="19174" y="19701"/>
                  </a:moveTo>
                  <a:lnTo>
                    <a:pt x="18481" y="19108"/>
                  </a:lnTo>
                  <a:lnTo>
                    <a:pt x="3119" y="19108"/>
                  </a:lnTo>
                  <a:lnTo>
                    <a:pt x="2426" y="19701"/>
                  </a:lnTo>
                  <a:lnTo>
                    <a:pt x="19174" y="19701"/>
                  </a:lnTo>
                  <a:close/>
                </a:path>
                <a:path extrusionOk="0" h="21600" w="21600">
                  <a:moveTo>
                    <a:pt x="20560" y="20769"/>
                  </a:moveTo>
                  <a:lnTo>
                    <a:pt x="19867" y="20176"/>
                  </a:lnTo>
                  <a:lnTo>
                    <a:pt x="1848" y="20176"/>
                  </a:lnTo>
                  <a:lnTo>
                    <a:pt x="1155" y="20769"/>
                  </a:lnTo>
                  <a:lnTo>
                    <a:pt x="20560" y="20769"/>
                  </a:lnTo>
                  <a:close/>
                </a:path>
                <a:path extrusionOk="0" h="21600" w="2160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extrusionOk="0" h="21600" w="2160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rgbClr val="FFFFCC"/>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42" name="Google Shape;442;p13"/>
            <p:cNvSpPr/>
            <p:nvPr/>
          </p:nvSpPr>
          <p:spPr>
            <a:xfrm>
              <a:off x="4521" y="3625"/>
              <a:ext cx="318" cy="321"/>
            </a:xfrm>
            <a:custGeom>
              <a:rect b="b" l="l" r="r" t="t"/>
              <a:pathLst>
                <a:path extrusionOk="0" h="21600" w="2160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extrusionOk="0" h="21600" w="21600">
                  <a:moveTo>
                    <a:pt x="18019" y="18514"/>
                  </a:moveTo>
                  <a:lnTo>
                    <a:pt x="17326" y="17921"/>
                  </a:lnTo>
                  <a:lnTo>
                    <a:pt x="4389" y="17921"/>
                  </a:lnTo>
                  <a:lnTo>
                    <a:pt x="3696" y="18514"/>
                  </a:lnTo>
                  <a:lnTo>
                    <a:pt x="18019" y="18514"/>
                  </a:lnTo>
                  <a:close/>
                </a:path>
                <a:path extrusionOk="0" h="21600" w="21600">
                  <a:moveTo>
                    <a:pt x="19174" y="19701"/>
                  </a:moveTo>
                  <a:lnTo>
                    <a:pt x="18481" y="19108"/>
                  </a:lnTo>
                  <a:lnTo>
                    <a:pt x="3119" y="19108"/>
                  </a:lnTo>
                  <a:lnTo>
                    <a:pt x="2426" y="19701"/>
                  </a:lnTo>
                  <a:lnTo>
                    <a:pt x="19174" y="19701"/>
                  </a:lnTo>
                  <a:close/>
                </a:path>
                <a:path extrusionOk="0" h="21600" w="21600">
                  <a:moveTo>
                    <a:pt x="20560" y="20769"/>
                  </a:moveTo>
                  <a:lnTo>
                    <a:pt x="19867" y="20176"/>
                  </a:lnTo>
                  <a:lnTo>
                    <a:pt x="1848" y="20176"/>
                  </a:lnTo>
                  <a:lnTo>
                    <a:pt x="1155" y="20769"/>
                  </a:lnTo>
                  <a:lnTo>
                    <a:pt x="20560" y="20769"/>
                  </a:lnTo>
                  <a:close/>
                </a:path>
                <a:path extrusionOk="0" h="21600" w="2160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extrusionOk="0" h="21600" w="2160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rgbClr val="FFFFCC"/>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43" name="Google Shape;443;p13"/>
            <p:cNvSpPr/>
            <p:nvPr/>
          </p:nvSpPr>
          <p:spPr>
            <a:xfrm>
              <a:off x="3779" y="3334"/>
              <a:ext cx="318" cy="321"/>
            </a:xfrm>
            <a:custGeom>
              <a:rect b="b" l="l" r="r" t="t"/>
              <a:pathLst>
                <a:path extrusionOk="0" h="21600" w="2160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extrusionOk="0" h="21600" w="21600">
                  <a:moveTo>
                    <a:pt x="18019" y="18514"/>
                  </a:moveTo>
                  <a:lnTo>
                    <a:pt x="17326" y="17921"/>
                  </a:lnTo>
                  <a:lnTo>
                    <a:pt x="4389" y="17921"/>
                  </a:lnTo>
                  <a:lnTo>
                    <a:pt x="3696" y="18514"/>
                  </a:lnTo>
                  <a:lnTo>
                    <a:pt x="18019" y="18514"/>
                  </a:lnTo>
                  <a:close/>
                </a:path>
                <a:path extrusionOk="0" h="21600" w="21600">
                  <a:moveTo>
                    <a:pt x="19174" y="19701"/>
                  </a:moveTo>
                  <a:lnTo>
                    <a:pt x="18481" y="19108"/>
                  </a:lnTo>
                  <a:lnTo>
                    <a:pt x="3119" y="19108"/>
                  </a:lnTo>
                  <a:lnTo>
                    <a:pt x="2426" y="19701"/>
                  </a:lnTo>
                  <a:lnTo>
                    <a:pt x="19174" y="19701"/>
                  </a:lnTo>
                  <a:close/>
                </a:path>
                <a:path extrusionOk="0" h="21600" w="21600">
                  <a:moveTo>
                    <a:pt x="20560" y="20769"/>
                  </a:moveTo>
                  <a:lnTo>
                    <a:pt x="19867" y="20176"/>
                  </a:lnTo>
                  <a:lnTo>
                    <a:pt x="1848" y="20176"/>
                  </a:lnTo>
                  <a:lnTo>
                    <a:pt x="1155" y="20769"/>
                  </a:lnTo>
                  <a:lnTo>
                    <a:pt x="20560" y="20769"/>
                  </a:lnTo>
                  <a:close/>
                </a:path>
                <a:path extrusionOk="0" h="21600" w="2160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extrusionOk="0" h="21600" w="2160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rgbClr val="FFFFCC"/>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14"/>
          <p:cNvSpPr txBox="1"/>
          <p:nvPr>
            <p:ph type="title"/>
          </p:nvPr>
        </p:nvSpPr>
        <p:spPr>
          <a:xfrm>
            <a:off x="0" y="0"/>
            <a:ext cx="8345488" cy="731837"/>
          </a:xfrm>
          <a:prstGeom prst="rect">
            <a:avLst/>
          </a:prstGeom>
          <a:noFill/>
          <a:ln>
            <a:noFill/>
          </a:ln>
        </p:spPr>
        <p:txBody>
          <a:bodyPr anchorCtr="0" anchor="ctr" bIns="45700" lIns="91400" spcFirstLastPara="1" rIns="91400" wrap="square" tIns="45700">
            <a:noAutofit/>
          </a:bodyPr>
          <a:lstStyle/>
          <a:p>
            <a:pPr indent="0" lvl="0" marL="0" rtl="0" algn="l">
              <a:lnSpc>
                <a:spcPct val="80000"/>
              </a:lnSpc>
              <a:spcBef>
                <a:spcPts val="0"/>
              </a:spcBef>
              <a:spcAft>
                <a:spcPts val="0"/>
              </a:spcAft>
              <a:buNone/>
            </a:pPr>
            <a:r>
              <a:rPr lang="en-US" sz="1600"/>
              <a:t>IPv6 Address Types</a:t>
            </a:r>
            <a:br>
              <a:rPr lang="en-US"/>
            </a:br>
            <a:r>
              <a:rPr lang="en-US" sz="2400"/>
              <a:t>IPv6 Prefix Length</a:t>
            </a:r>
            <a:endParaRPr/>
          </a:p>
        </p:txBody>
      </p:sp>
      <p:sp>
        <p:nvSpPr>
          <p:cNvPr id="450" name="Google Shape;450;p14"/>
          <p:cNvSpPr txBox="1"/>
          <p:nvPr>
            <p:ph idx="1" type="body"/>
          </p:nvPr>
        </p:nvSpPr>
        <p:spPr>
          <a:xfrm>
            <a:off x="431800" y="1035050"/>
            <a:ext cx="8280400" cy="1312365"/>
          </a:xfrm>
          <a:prstGeom prst="rect">
            <a:avLst/>
          </a:prstGeom>
          <a:noFill/>
          <a:ln>
            <a:noFill/>
          </a:ln>
        </p:spPr>
        <p:txBody>
          <a:bodyPr anchorCtr="0" anchor="t" bIns="45700" lIns="91400" spcFirstLastPara="1" rIns="91400" wrap="square" tIns="45700">
            <a:noAutofit/>
          </a:bodyPr>
          <a:lstStyle/>
          <a:p>
            <a:pPr indent="0" lvl="0" marL="0" rtl="0" algn="l">
              <a:lnSpc>
                <a:spcPct val="100000"/>
              </a:lnSpc>
              <a:spcBef>
                <a:spcPts val="0"/>
              </a:spcBef>
              <a:spcAft>
                <a:spcPts val="0"/>
              </a:spcAft>
              <a:buClr>
                <a:schemeClr val="dk2"/>
              </a:buClr>
              <a:buSzPts val="1440"/>
              <a:buNone/>
            </a:pPr>
            <a:r>
              <a:rPr lang="en-US" sz="1600">
                <a:solidFill>
                  <a:schemeClr val="dk1"/>
                </a:solidFill>
              </a:rPr>
              <a:t>Prefix length is represented in slash notation and is used to indicate the network portion of an IPv6 address.</a:t>
            </a:r>
            <a:endParaRPr/>
          </a:p>
          <a:p>
            <a:pPr indent="0" lvl="0" marL="0" rtl="0" algn="l">
              <a:lnSpc>
                <a:spcPct val="100000"/>
              </a:lnSpc>
              <a:spcBef>
                <a:spcPts val="1200"/>
              </a:spcBef>
              <a:spcAft>
                <a:spcPts val="0"/>
              </a:spcAft>
              <a:buClr>
                <a:schemeClr val="dk2"/>
              </a:buClr>
              <a:buSzPts val="1440"/>
              <a:buNone/>
            </a:pPr>
            <a:r>
              <a:rPr lang="en-US" sz="1600">
                <a:solidFill>
                  <a:schemeClr val="dk1"/>
                </a:solidFill>
              </a:rPr>
              <a:t>The IPv6 prefix length can range from 0 to 128. The recommended IPv6 prefix length for LANs and most other types of networks is /64.</a:t>
            </a:r>
            <a:endParaRPr sz="1500">
              <a:solidFill>
                <a:schemeClr val="dk1"/>
              </a:solidFill>
            </a:endParaRPr>
          </a:p>
          <a:p>
            <a:pPr indent="-330199" lvl="2" marL="489009" rtl="0" algn="l">
              <a:lnSpc>
                <a:spcPct val="95000"/>
              </a:lnSpc>
              <a:spcBef>
                <a:spcPts val="1225"/>
              </a:spcBef>
              <a:spcAft>
                <a:spcPts val="0"/>
              </a:spcAft>
              <a:buClr>
                <a:schemeClr val="dk1"/>
              </a:buClr>
              <a:buSzPts val="200"/>
              <a:buFont typeface="Arial"/>
              <a:buNone/>
            </a:pPr>
            <a:r>
              <a:t/>
            </a:r>
            <a:endParaRPr sz="200"/>
          </a:p>
          <a:p>
            <a:pPr indent="-241300" lvl="0" marL="342900" rtl="0" algn="l">
              <a:lnSpc>
                <a:spcPct val="100000"/>
              </a:lnSpc>
              <a:spcBef>
                <a:spcPts val="320"/>
              </a:spcBef>
              <a:spcAft>
                <a:spcPts val="0"/>
              </a:spcAft>
              <a:buSzPts val="1600"/>
              <a:buFont typeface="Arial"/>
              <a:buNone/>
            </a:pPr>
            <a:r>
              <a:t/>
            </a:r>
            <a:endParaRPr sz="1600">
              <a:solidFill>
                <a:schemeClr val="dk1"/>
              </a:solidFill>
            </a:endParaRPr>
          </a:p>
          <a:p>
            <a:pPr indent="0" lvl="0" marL="0" rtl="0" algn="l">
              <a:lnSpc>
                <a:spcPct val="100000"/>
              </a:lnSpc>
              <a:spcBef>
                <a:spcPts val="320"/>
              </a:spcBef>
              <a:spcAft>
                <a:spcPts val="0"/>
              </a:spcAft>
              <a:buSzPts val="1600"/>
              <a:buNone/>
            </a:pPr>
            <a:r>
              <a:t/>
            </a:r>
            <a:endParaRPr sz="1600">
              <a:solidFill>
                <a:schemeClr val="dk1"/>
              </a:solidFill>
            </a:endParaRPr>
          </a:p>
          <a:p>
            <a:pPr indent="-241300" lvl="0" marL="342900" rtl="0" algn="l">
              <a:lnSpc>
                <a:spcPct val="100000"/>
              </a:lnSpc>
              <a:spcBef>
                <a:spcPts val="320"/>
              </a:spcBef>
              <a:spcAft>
                <a:spcPts val="0"/>
              </a:spcAft>
              <a:buSzPts val="1600"/>
              <a:buFont typeface="Arial"/>
              <a:buNone/>
            </a:pPr>
            <a:r>
              <a:t/>
            </a:r>
            <a:endParaRPr sz="1600">
              <a:solidFill>
                <a:schemeClr val="dk1"/>
              </a:solidFill>
            </a:endParaRPr>
          </a:p>
        </p:txBody>
      </p:sp>
      <p:pic>
        <p:nvPicPr>
          <p:cNvPr id="451" name="Google Shape;451;p14"/>
          <p:cNvPicPr preferRelativeResize="0"/>
          <p:nvPr/>
        </p:nvPicPr>
        <p:blipFill rotWithShape="1">
          <a:blip r:embed="rId3">
            <a:alphaModFix/>
          </a:blip>
          <a:srcRect b="0" l="0" r="0" t="0"/>
          <a:stretch/>
        </p:blipFill>
        <p:spPr>
          <a:xfrm>
            <a:off x="1937923" y="2190466"/>
            <a:ext cx="4469641" cy="1727696"/>
          </a:xfrm>
          <a:prstGeom prst="rect">
            <a:avLst/>
          </a:prstGeom>
          <a:noFill/>
          <a:ln>
            <a:noFill/>
          </a:ln>
        </p:spPr>
      </p:pic>
      <p:sp>
        <p:nvSpPr>
          <p:cNvPr id="452" name="Google Shape;452;p14"/>
          <p:cNvSpPr txBox="1"/>
          <p:nvPr/>
        </p:nvSpPr>
        <p:spPr>
          <a:xfrm>
            <a:off x="431799" y="3952755"/>
            <a:ext cx="7990305" cy="73866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chemeClr val="dk1"/>
                </a:solidFill>
                <a:latin typeface="Arial"/>
                <a:ea typeface="Arial"/>
                <a:cs typeface="Arial"/>
                <a:sym typeface="Arial"/>
              </a:rPr>
              <a:t>Note</a:t>
            </a:r>
            <a:r>
              <a:rPr lang="en-US" sz="1400">
                <a:solidFill>
                  <a:schemeClr val="dk1"/>
                </a:solidFill>
                <a:latin typeface="Arial"/>
                <a:ea typeface="Arial"/>
                <a:cs typeface="Arial"/>
                <a:sym typeface="Arial"/>
              </a:rPr>
              <a:t>: It is strongly recommended to use a 64-bit Interface ID for most networks. This is because stateless address autoconfiguration (SLAAC) uses 64 bits for the Interface ID. It also makes subnetting easier to create and manage</a:t>
            </a:r>
            <a:r>
              <a:rPr lang="en-US" sz="1200">
                <a:solidFill>
                  <a:schemeClr val="dk1"/>
                </a:solidFill>
                <a:latin typeface="Arial"/>
                <a:ea typeface="Arial"/>
                <a:cs typeface="Arial"/>
                <a:sym typeface="Arial"/>
              </a:rPr>
              <a:t>.</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p15"/>
          <p:cNvSpPr txBox="1"/>
          <p:nvPr>
            <p:ph type="title"/>
          </p:nvPr>
        </p:nvSpPr>
        <p:spPr>
          <a:xfrm>
            <a:off x="0" y="0"/>
            <a:ext cx="8345488" cy="731837"/>
          </a:xfrm>
          <a:prstGeom prst="rect">
            <a:avLst/>
          </a:prstGeom>
          <a:noFill/>
          <a:ln>
            <a:noFill/>
          </a:ln>
        </p:spPr>
        <p:txBody>
          <a:bodyPr anchorCtr="0" anchor="ctr" bIns="45700" lIns="91400" spcFirstLastPara="1" rIns="91400" wrap="square" tIns="45700">
            <a:noAutofit/>
          </a:bodyPr>
          <a:lstStyle/>
          <a:p>
            <a:pPr indent="0" lvl="0" marL="0" rtl="0" algn="l">
              <a:lnSpc>
                <a:spcPct val="80000"/>
              </a:lnSpc>
              <a:spcBef>
                <a:spcPts val="0"/>
              </a:spcBef>
              <a:spcAft>
                <a:spcPts val="0"/>
              </a:spcAft>
              <a:buNone/>
            </a:pPr>
            <a:r>
              <a:rPr lang="en-US" sz="1600"/>
              <a:t>IPv6 Address Types</a:t>
            </a:r>
            <a:br>
              <a:rPr lang="en-US"/>
            </a:br>
            <a:r>
              <a:rPr lang="en-US" sz="2400"/>
              <a:t>Types of IPv6 Unicast Addresses</a:t>
            </a:r>
            <a:endParaRPr/>
          </a:p>
        </p:txBody>
      </p:sp>
      <p:sp>
        <p:nvSpPr>
          <p:cNvPr id="459" name="Google Shape;459;p15"/>
          <p:cNvSpPr txBox="1"/>
          <p:nvPr>
            <p:ph idx="1" type="body"/>
          </p:nvPr>
        </p:nvSpPr>
        <p:spPr>
          <a:xfrm>
            <a:off x="431800" y="1035050"/>
            <a:ext cx="4741333" cy="3550598"/>
          </a:xfrm>
          <a:prstGeom prst="rect">
            <a:avLst/>
          </a:prstGeom>
          <a:noFill/>
          <a:ln>
            <a:noFill/>
          </a:ln>
        </p:spPr>
        <p:txBody>
          <a:bodyPr anchorCtr="0" anchor="t" bIns="45700" lIns="91400" spcFirstLastPara="1" rIns="91400" wrap="square" tIns="45700">
            <a:noAutofit/>
          </a:bodyPr>
          <a:lstStyle/>
          <a:p>
            <a:pPr indent="0" lvl="0" marL="0" rtl="0" algn="l">
              <a:lnSpc>
                <a:spcPct val="100000"/>
              </a:lnSpc>
              <a:spcBef>
                <a:spcPts val="0"/>
              </a:spcBef>
              <a:spcAft>
                <a:spcPts val="0"/>
              </a:spcAft>
              <a:buClr>
                <a:schemeClr val="dk2"/>
              </a:buClr>
              <a:buSzPts val="1440"/>
              <a:buNone/>
            </a:pPr>
            <a:r>
              <a:rPr lang="en-US" sz="1600">
                <a:solidFill>
                  <a:schemeClr val="dk1"/>
                </a:solidFill>
              </a:rPr>
              <a:t>Unlike IPv4 devices that have only a single address, IPv6 addresses typically have two unicast addresses:</a:t>
            </a:r>
            <a:endParaRPr sz="1500">
              <a:solidFill>
                <a:schemeClr val="dk1"/>
              </a:solidFill>
            </a:endParaRPr>
          </a:p>
          <a:p>
            <a:pPr indent="-330199" lvl="2" marL="489009" rtl="0" algn="l">
              <a:lnSpc>
                <a:spcPct val="95000"/>
              </a:lnSpc>
              <a:spcBef>
                <a:spcPts val="1225"/>
              </a:spcBef>
              <a:spcAft>
                <a:spcPts val="0"/>
              </a:spcAft>
              <a:buClr>
                <a:schemeClr val="dk1"/>
              </a:buClr>
              <a:buSzPts val="200"/>
              <a:buFont typeface="Arial"/>
              <a:buNone/>
            </a:pPr>
            <a:r>
              <a:t/>
            </a:r>
            <a:endParaRPr sz="200"/>
          </a:p>
          <a:p>
            <a:pPr indent="-342900" lvl="0" marL="342900" rtl="0" algn="l">
              <a:lnSpc>
                <a:spcPct val="100000"/>
              </a:lnSpc>
              <a:spcBef>
                <a:spcPts val="320"/>
              </a:spcBef>
              <a:spcAft>
                <a:spcPts val="0"/>
              </a:spcAft>
              <a:buSzPts val="1600"/>
              <a:buFont typeface="Arial"/>
              <a:buChar char="•"/>
            </a:pPr>
            <a:r>
              <a:rPr b="1" lang="en-US" sz="1600">
                <a:solidFill>
                  <a:schemeClr val="dk1"/>
                </a:solidFill>
              </a:rPr>
              <a:t>Global Unicast Address (GUA) </a:t>
            </a:r>
            <a:r>
              <a:rPr lang="en-US" sz="1600">
                <a:solidFill>
                  <a:schemeClr val="dk1"/>
                </a:solidFill>
              </a:rPr>
              <a:t>– This is similar to a public IPv4 address. These are globally unique, internet-routable addresses.</a:t>
            </a:r>
            <a:endParaRPr/>
          </a:p>
          <a:p>
            <a:pPr indent="-342900" lvl="0" marL="342900" rtl="0" algn="l">
              <a:lnSpc>
                <a:spcPct val="100000"/>
              </a:lnSpc>
              <a:spcBef>
                <a:spcPts val="320"/>
              </a:spcBef>
              <a:spcAft>
                <a:spcPts val="0"/>
              </a:spcAft>
              <a:buSzPts val="1600"/>
              <a:buFont typeface="Arial"/>
              <a:buChar char="•"/>
            </a:pPr>
            <a:r>
              <a:rPr b="1" lang="en-US" sz="1600">
                <a:solidFill>
                  <a:schemeClr val="dk1"/>
                </a:solidFill>
              </a:rPr>
              <a:t>Link-local Address (LLA) </a:t>
            </a:r>
            <a:r>
              <a:rPr lang="en-US" sz="1600">
                <a:solidFill>
                  <a:schemeClr val="dk1"/>
                </a:solidFill>
              </a:rPr>
              <a:t>- Required for every IPv6-enabled device and used to communicate with other devices on the same local link. LLAs are not routable and are confined to a single link. </a:t>
            </a:r>
            <a:endParaRPr/>
          </a:p>
          <a:p>
            <a:pPr indent="0" lvl="0" marL="0" rtl="0" algn="l">
              <a:lnSpc>
                <a:spcPct val="100000"/>
              </a:lnSpc>
              <a:spcBef>
                <a:spcPts val="320"/>
              </a:spcBef>
              <a:spcAft>
                <a:spcPts val="0"/>
              </a:spcAft>
              <a:buSzPts val="1600"/>
              <a:buNone/>
            </a:pPr>
            <a:r>
              <a:t/>
            </a:r>
            <a:endParaRPr sz="1600">
              <a:solidFill>
                <a:schemeClr val="dk1"/>
              </a:solidFill>
            </a:endParaRPr>
          </a:p>
          <a:p>
            <a:pPr indent="-241300" lvl="0" marL="342900" rtl="0" algn="l">
              <a:lnSpc>
                <a:spcPct val="100000"/>
              </a:lnSpc>
              <a:spcBef>
                <a:spcPts val="320"/>
              </a:spcBef>
              <a:spcAft>
                <a:spcPts val="0"/>
              </a:spcAft>
              <a:buSzPts val="1600"/>
              <a:buFont typeface="Arial"/>
              <a:buNone/>
            </a:pPr>
            <a:r>
              <a:t/>
            </a:r>
            <a:endParaRPr sz="1600">
              <a:solidFill>
                <a:schemeClr val="dk1"/>
              </a:solidFill>
            </a:endParaRPr>
          </a:p>
        </p:txBody>
      </p:sp>
      <p:pic>
        <p:nvPicPr>
          <p:cNvPr id="460" name="Google Shape;460;p15"/>
          <p:cNvPicPr preferRelativeResize="0"/>
          <p:nvPr/>
        </p:nvPicPr>
        <p:blipFill rotWithShape="1">
          <a:blip r:embed="rId3">
            <a:alphaModFix/>
          </a:blip>
          <a:srcRect b="0" l="0" r="0" t="0"/>
          <a:stretch/>
        </p:blipFill>
        <p:spPr>
          <a:xfrm>
            <a:off x="5291666" y="675564"/>
            <a:ext cx="3528847" cy="2982036"/>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p16"/>
          <p:cNvSpPr txBox="1"/>
          <p:nvPr>
            <p:ph type="title"/>
          </p:nvPr>
        </p:nvSpPr>
        <p:spPr>
          <a:xfrm>
            <a:off x="1352550" y="273844"/>
            <a:ext cx="6391275" cy="411956"/>
          </a:xfrm>
          <a:prstGeom prst="rect">
            <a:avLst/>
          </a:prstGeom>
          <a:noFill/>
          <a:ln>
            <a:noFill/>
          </a:ln>
        </p:spPr>
        <p:txBody>
          <a:bodyPr anchorCtr="0" anchor="t" bIns="34275" lIns="68575" spcFirstLastPara="1" rIns="68575" wrap="square" tIns="34275">
            <a:noAutofit/>
          </a:bodyPr>
          <a:lstStyle/>
          <a:p>
            <a:pPr indent="0" lvl="0" marL="0" rtl="0" algn="l">
              <a:lnSpc>
                <a:spcPct val="100000"/>
              </a:lnSpc>
              <a:spcBef>
                <a:spcPts val="0"/>
              </a:spcBef>
              <a:spcAft>
                <a:spcPts val="0"/>
              </a:spcAft>
              <a:buNone/>
            </a:pPr>
            <a:r>
              <a:rPr lang="en-US"/>
              <a:t>Special IPv6 Addresses</a:t>
            </a:r>
            <a:endParaRPr/>
          </a:p>
        </p:txBody>
      </p:sp>
      <p:graphicFrame>
        <p:nvGraphicFramePr>
          <p:cNvPr id="466" name="Google Shape;466;p16"/>
          <p:cNvGraphicFramePr/>
          <p:nvPr/>
        </p:nvGraphicFramePr>
        <p:xfrm>
          <a:off x="1438275" y="740569"/>
          <a:ext cx="3000000" cy="3000000"/>
        </p:xfrm>
        <a:graphic>
          <a:graphicData uri="http://schemas.openxmlformats.org/drawingml/2006/table">
            <a:tbl>
              <a:tblPr bandRow="1" firstRow="1">
                <a:noFill/>
                <a:tableStyleId>{A7E0265E-C960-487F-88F1-5F9FC6D04DBB}</a:tableStyleId>
              </a:tblPr>
              <a:tblGrid>
                <a:gridCol w="1751575"/>
                <a:gridCol w="4496825"/>
              </a:tblGrid>
              <a:tr h="580900">
                <a:tc>
                  <a:txBody>
                    <a:bodyPr/>
                    <a:lstStyle/>
                    <a:p>
                      <a:pPr indent="0" lvl="0" marL="0" marR="0" rtl="0" algn="l">
                        <a:spcBef>
                          <a:spcPts val="0"/>
                        </a:spcBef>
                        <a:spcAft>
                          <a:spcPts val="0"/>
                        </a:spcAft>
                        <a:buNone/>
                      </a:pPr>
                      <a:r>
                        <a:rPr lang="en-US" sz="1400"/>
                        <a:t>IPv6 </a:t>
                      </a:r>
                      <a:r>
                        <a:rPr lang="en-US" sz="1400"/>
                        <a:t>Address</a:t>
                      </a:r>
                      <a:endParaRPr sz="1400"/>
                    </a:p>
                  </a:txBody>
                  <a:tcPr marT="34275" marB="34275" marR="68575" marL="68575" anchor="ctr"/>
                </a:tc>
                <a:tc>
                  <a:txBody>
                    <a:bodyPr/>
                    <a:lstStyle/>
                    <a:p>
                      <a:pPr indent="0" lvl="0" marL="0" marR="0" rtl="0" algn="l">
                        <a:spcBef>
                          <a:spcPts val="0"/>
                        </a:spcBef>
                        <a:spcAft>
                          <a:spcPts val="0"/>
                        </a:spcAft>
                        <a:buNone/>
                      </a:pPr>
                      <a:r>
                        <a:rPr lang="en-US" sz="1400"/>
                        <a:t>Description</a:t>
                      </a:r>
                      <a:endParaRPr/>
                    </a:p>
                  </a:txBody>
                  <a:tcPr marT="34275" marB="34275" marR="68575" marL="68575" anchor="ctr"/>
                </a:tc>
              </a:tr>
              <a:tr h="742925">
                <a:tc>
                  <a:txBody>
                    <a:bodyPr/>
                    <a:lstStyle/>
                    <a:p>
                      <a:pPr indent="0" lvl="0" marL="0" marR="0" rtl="0" algn="l">
                        <a:lnSpc>
                          <a:spcPct val="100000"/>
                        </a:lnSpc>
                        <a:spcBef>
                          <a:spcPts val="0"/>
                        </a:spcBef>
                        <a:spcAft>
                          <a:spcPts val="0"/>
                        </a:spcAft>
                        <a:buClr>
                          <a:schemeClr val="dk1"/>
                        </a:buClr>
                        <a:buSzPts val="1400"/>
                        <a:buFont typeface="Courier New"/>
                        <a:buNone/>
                      </a:pPr>
                      <a:r>
                        <a:rPr b="1" i="0" lang="en-US" sz="1400">
                          <a:solidFill>
                            <a:schemeClr val="dk1"/>
                          </a:solidFill>
                          <a:latin typeface="Courier New"/>
                          <a:ea typeface="Courier New"/>
                          <a:cs typeface="Courier New"/>
                          <a:sym typeface="Courier New"/>
                        </a:rPr>
                        <a:t>::/0</a:t>
                      </a:r>
                      <a:endParaRPr/>
                    </a:p>
                  </a:txBody>
                  <a:tcPr marT="34275" marB="34275" marR="68575" marL="68575" anchor="ctr"/>
                </a:tc>
                <a:tc>
                  <a:txBody>
                    <a:bodyPr/>
                    <a:lstStyle/>
                    <a:p>
                      <a:pPr indent="-177800" lvl="0" marL="177800" marR="0" rtl="0" algn="l">
                        <a:lnSpc>
                          <a:spcPct val="100000"/>
                        </a:lnSpc>
                        <a:spcBef>
                          <a:spcPts val="0"/>
                        </a:spcBef>
                        <a:spcAft>
                          <a:spcPts val="0"/>
                        </a:spcAft>
                        <a:buClr>
                          <a:schemeClr val="dk1"/>
                        </a:buClr>
                        <a:buSzPts val="1400"/>
                        <a:buFont typeface="Arial"/>
                        <a:buChar char="•"/>
                      </a:pPr>
                      <a:r>
                        <a:rPr b="0" i="0" lang="en-US" sz="1400">
                          <a:solidFill>
                            <a:schemeClr val="dk1"/>
                          </a:solidFill>
                          <a:latin typeface="Arial"/>
                          <a:ea typeface="Arial"/>
                          <a:cs typeface="Arial"/>
                          <a:sym typeface="Arial"/>
                        </a:rPr>
                        <a:t>All routes and used when specifying a default static route.</a:t>
                      </a:r>
                      <a:endParaRPr/>
                    </a:p>
                    <a:p>
                      <a:pPr indent="-177800" lvl="0" marL="177800" marR="0" rtl="0" algn="l">
                        <a:lnSpc>
                          <a:spcPct val="100000"/>
                        </a:lnSpc>
                        <a:spcBef>
                          <a:spcPts val="600"/>
                        </a:spcBef>
                        <a:spcAft>
                          <a:spcPts val="0"/>
                        </a:spcAft>
                        <a:buClr>
                          <a:schemeClr val="dk1"/>
                        </a:buClr>
                        <a:buSzPts val="1400"/>
                        <a:buFont typeface="Arial"/>
                        <a:buChar char="•"/>
                      </a:pPr>
                      <a:r>
                        <a:rPr b="0" i="0" lang="en-US" sz="1400">
                          <a:solidFill>
                            <a:schemeClr val="dk1"/>
                          </a:solidFill>
                          <a:latin typeface="Arial"/>
                          <a:ea typeface="Arial"/>
                          <a:cs typeface="Arial"/>
                          <a:sym typeface="Arial"/>
                        </a:rPr>
                        <a:t>It is equivalent to the IPv4 quad-zero</a:t>
                      </a:r>
                      <a:r>
                        <a:rPr b="0" i="0" lang="en-US" sz="1400">
                          <a:solidFill>
                            <a:schemeClr val="dk1"/>
                          </a:solidFill>
                          <a:latin typeface="Arial"/>
                          <a:ea typeface="Arial"/>
                          <a:cs typeface="Arial"/>
                          <a:sym typeface="Arial"/>
                        </a:rPr>
                        <a:t> (0.0.0.0).</a:t>
                      </a:r>
                      <a:endParaRPr b="0" i="0" sz="1400">
                        <a:solidFill>
                          <a:schemeClr val="dk1"/>
                        </a:solidFill>
                        <a:latin typeface="Arial"/>
                        <a:ea typeface="Arial"/>
                        <a:cs typeface="Arial"/>
                        <a:sym typeface="Arial"/>
                      </a:endParaRPr>
                    </a:p>
                  </a:txBody>
                  <a:tcPr marT="34275" marB="34275" marR="68575" marL="68575" anchor="ctr"/>
                </a:tc>
              </a:tr>
              <a:tr h="480050">
                <a:tc>
                  <a:txBody>
                    <a:bodyPr/>
                    <a:lstStyle/>
                    <a:p>
                      <a:pPr indent="0" lvl="0" marL="0" marR="0" rtl="0" algn="l">
                        <a:lnSpc>
                          <a:spcPct val="100000"/>
                        </a:lnSpc>
                        <a:spcBef>
                          <a:spcPts val="0"/>
                        </a:spcBef>
                        <a:spcAft>
                          <a:spcPts val="0"/>
                        </a:spcAft>
                        <a:buClr>
                          <a:schemeClr val="dk1"/>
                        </a:buClr>
                        <a:buSzPts val="1400"/>
                        <a:buFont typeface="Courier New"/>
                        <a:buNone/>
                      </a:pPr>
                      <a:r>
                        <a:rPr b="1" i="0" lang="en-US" sz="1400">
                          <a:solidFill>
                            <a:schemeClr val="dk1"/>
                          </a:solidFill>
                          <a:latin typeface="Courier New"/>
                          <a:ea typeface="Courier New"/>
                          <a:cs typeface="Courier New"/>
                          <a:sym typeface="Courier New"/>
                        </a:rPr>
                        <a:t>::/128</a:t>
                      </a:r>
                      <a:endParaRPr/>
                    </a:p>
                  </a:txBody>
                  <a:tcPr marT="34275" marB="34275" marR="68575" marL="68575" anchor="ctr"/>
                </a:tc>
                <a:tc>
                  <a:txBody>
                    <a:bodyPr/>
                    <a:lstStyle/>
                    <a:p>
                      <a:pPr indent="-177800" lvl="0" marL="177800" marR="0" rtl="0" algn="l">
                        <a:lnSpc>
                          <a:spcPct val="100000"/>
                        </a:lnSpc>
                        <a:spcBef>
                          <a:spcPts val="0"/>
                        </a:spcBef>
                        <a:spcAft>
                          <a:spcPts val="0"/>
                        </a:spcAft>
                        <a:buClr>
                          <a:schemeClr val="dk1"/>
                        </a:buClr>
                        <a:buSzPts val="1400"/>
                        <a:buFont typeface="Arial"/>
                        <a:buChar char="•"/>
                      </a:pPr>
                      <a:r>
                        <a:rPr b="0" i="0" lang="en-US" sz="1400">
                          <a:solidFill>
                            <a:schemeClr val="dk1"/>
                          </a:solidFill>
                          <a:latin typeface="Arial"/>
                          <a:ea typeface="Arial"/>
                          <a:cs typeface="Arial"/>
                          <a:sym typeface="Arial"/>
                        </a:rPr>
                        <a:t>Unspecified address and is initially assigned to a host when it first resolves its local link address.</a:t>
                      </a:r>
                      <a:endParaRPr/>
                    </a:p>
                  </a:txBody>
                  <a:tcPr marT="34275" marB="34275" marR="68575" marL="68575" anchor="ctr"/>
                </a:tc>
              </a:tr>
              <a:tr h="537200">
                <a:tc>
                  <a:txBody>
                    <a:bodyPr/>
                    <a:lstStyle/>
                    <a:p>
                      <a:pPr indent="0" lvl="0" marL="0" marR="0" rtl="0" algn="l">
                        <a:lnSpc>
                          <a:spcPct val="100000"/>
                        </a:lnSpc>
                        <a:spcBef>
                          <a:spcPts val="0"/>
                        </a:spcBef>
                        <a:spcAft>
                          <a:spcPts val="0"/>
                        </a:spcAft>
                        <a:buClr>
                          <a:schemeClr val="dk1"/>
                        </a:buClr>
                        <a:buSzPts val="1400"/>
                        <a:buFont typeface="Courier New"/>
                        <a:buNone/>
                      </a:pPr>
                      <a:r>
                        <a:rPr b="1" i="0" lang="en-US" sz="1400">
                          <a:solidFill>
                            <a:schemeClr val="dk1"/>
                          </a:solidFill>
                          <a:latin typeface="Courier New"/>
                          <a:ea typeface="Courier New"/>
                          <a:cs typeface="Courier New"/>
                          <a:sym typeface="Courier New"/>
                        </a:rPr>
                        <a:t>::1/128</a:t>
                      </a:r>
                      <a:endParaRPr/>
                    </a:p>
                  </a:txBody>
                  <a:tcPr marT="34275" marB="34275" marR="68575" marL="68575" anchor="ctr"/>
                </a:tc>
                <a:tc>
                  <a:txBody>
                    <a:bodyPr/>
                    <a:lstStyle/>
                    <a:p>
                      <a:pPr indent="-177800" lvl="0" marL="177800" marR="0" rtl="0" algn="l">
                        <a:lnSpc>
                          <a:spcPct val="100000"/>
                        </a:lnSpc>
                        <a:spcBef>
                          <a:spcPts val="0"/>
                        </a:spcBef>
                        <a:spcAft>
                          <a:spcPts val="0"/>
                        </a:spcAft>
                        <a:buClr>
                          <a:schemeClr val="dk1"/>
                        </a:buClr>
                        <a:buSzPts val="1400"/>
                        <a:buFont typeface="Arial"/>
                        <a:buChar char="•"/>
                      </a:pPr>
                      <a:r>
                        <a:rPr b="0" i="0" lang="en-US" sz="1400">
                          <a:solidFill>
                            <a:schemeClr val="dk1"/>
                          </a:solidFill>
                          <a:latin typeface="Arial"/>
                          <a:ea typeface="Arial"/>
                          <a:cs typeface="Arial"/>
                          <a:sym typeface="Arial"/>
                        </a:rPr>
                        <a:t>Loopback address of local host. </a:t>
                      </a:r>
                      <a:endParaRPr/>
                    </a:p>
                    <a:p>
                      <a:pPr indent="-177800" lvl="0" marL="177800" marR="0" rtl="0" algn="l">
                        <a:lnSpc>
                          <a:spcPct val="100000"/>
                        </a:lnSpc>
                        <a:spcBef>
                          <a:spcPts val="600"/>
                        </a:spcBef>
                        <a:spcAft>
                          <a:spcPts val="0"/>
                        </a:spcAft>
                        <a:buClr>
                          <a:schemeClr val="dk1"/>
                        </a:buClr>
                        <a:buSzPts val="1400"/>
                        <a:buFont typeface="Arial"/>
                        <a:buChar char="•"/>
                      </a:pPr>
                      <a:r>
                        <a:rPr b="0" i="0" lang="en-US" sz="1400">
                          <a:solidFill>
                            <a:schemeClr val="dk1"/>
                          </a:solidFill>
                          <a:latin typeface="Arial"/>
                          <a:ea typeface="Arial"/>
                          <a:cs typeface="Arial"/>
                          <a:sym typeface="Arial"/>
                        </a:rPr>
                        <a:t>Equivalent to 127.0.0.1 in IPv4.</a:t>
                      </a:r>
                      <a:endParaRPr/>
                    </a:p>
                  </a:txBody>
                  <a:tcPr marT="34275" marB="34275" marR="68575" marL="68575" anchor="ctr"/>
                </a:tc>
              </a:tr>
              <a:tr h="742925">
                <a:tc>
                  <a:txBody>
                    <a:bodyPr/>
                    <a:lstStyle/>
                    <a:p>
                      <a:pPr indent="0" lvl="0" marL="0" marR="0" rtl="0" algn="l">
                        <a:lnSpc>
                          <a:spcPct val="100000"/>
                        </a:lnSpc>
                        <a:spcBef>
                          <a:spcPts val="0"/>
                        </a:spcBef>
                        <a:spcAft>
                          <a:spcPts val="0"/>
                        </a:spcAft>
                        <a:buClr>
                          <a:schemeClr val="dk1"/>
                        </a:buClr>
                        <a:buSzPts val="1400"/>
                        <a:buFont typeface="Courier New"/>
                        <a:buNone/>
                      </a:pPr>
                      <a:r>
                        <a:rPr b="1" i="0" lang="en-US" sz="1400">
                          <a:solidFill>
                            <a:schemeClr val="dk1"/>
                          </a:solidFill>
                          <a:latin typeface="Courier New"/>
                          <a:ea typeface="Courier New"/>
                          <a:cs typeface="Courier New"/>
                          <a:sym typeface="Courier New"/>
                        </a:rPr>
                        <a:t>FE80::/10</a:t>
                      </a:r>
                      <a:endParaRPr/>
                    </a:p>
                  </a:txBody>
                  <a:tcPr marT="34275" marB="34275" marR="68575" marL="68575" anchor="ctr"/>
                </a:tc>
                <a:tc>
                  <a:txBody>
                    <a:bodyPr/>
                    <a:lstStyle/>
                    <a:p>
                      <a:pPr indent="-177800" lvl="0" marL="177800" marR="0" rtl="0" algn="l">
                        <a:lnSpc>
                          <a:spcPct val="100000"/>
                        </a:lnSpc>
                        <a:spcBef>
                          <a:spcPts val="0"/>
                        </a:spcBef>
                        <a:spcAft>
                          <a:spcPts val="0"/>
                        </a:spcAft>
                        <a:buClr>
                          <a:schemeClr val="dk1"/>
                        </a:buClr>
                        <a:buSzPts val="1400"/>
                        <a:buFont typeface="Arial"/>
                        <a:buChar char="•"/>
                      </a:pPr>
                      <a:r>
                        <a:rPr b="0" i="0" lang="en-US" sz="1400">
                          <a:solidFill>
                            <a:schemeClr val="dk1"/>
                          </a:solidFill>
                          <a:latin typeface="Arial"/>
                          <a:ea typeface="Arial"/>
                          <a:cs typeface="Arial"/>
                          <a:sym typeface="Arial"/>
                        </a:rPr>
                        <a:t>Link-local</a:t>
                      </a:r>
                      <a:r>
                        <a:rPr b="0" i="0" lang="en-US" sz="1400">
                          <a:solidFill>
                            <a:schemeClr val="dk1"/>
                          </a:solidFill>
                          <a:latin typeface="Arial"/>
                          <a:ea typeface="Arial"/>
                          <a:cs typeface="Arial"/>
                          <a:sym typeface="Arial"/>
                        </a:rPr>
                        <a:t> unicast address.</a:t>
                      </a:r>
                      <a:endParaRPr/>
                    </a:p>
                    <a:p>
                      <a:pPr indent="-177800" lvl="0" marL="177800" marR="0" rtl="0" algn="l">
                        <a:lnSpc>
                          <a:spcPct val="100000"/>
                        </a:lnSpc>
                        <a:spcBef>
                          <a:spcPts val="600"/>
                        </a:spcBef>
                        <a:spcAft>
                          <a:spcPts val="0"/>
                        </a:spcAft>
                        <a:buClr>
                          <a:schemeClr val="dk1"/>
                        </a:buClr>
                        <a:buSzPts val="1400"/>
                        <a:buFont typeface="Arial"/>
                        <a:buChar char="•"/>
                      </a:pPr>
                      <a:r>
                        <a:rPr b="0" i="0" lang="en-US" sz="1400">
                          <a:solidFill>
                            <a:schemeClr val="dk1"/>
                          </a:solidFill>
                          <a:latin typeface="Arial"/>
                          <a:ea typeface="Arial"/>
                          <a:cs typeface="Arial"/>
                          <a:sym typeface="Arial"/>
                        </a:rPr>
                        <a:t>Similar to the Windows autoconfiguration IP address of 169.254.x.x.</a:t>
                      </a:r>
                      <a:endParaRPr b="0" i="0" sz="1400">
                        <a:solidFill>
                          <a:schemeClr val="dk1"/>
                        </a:solidFill>
                        <a:latin typeface="Arial"/>
                        <a:ea typeface="Arial"/>
                        <a:cs typeface="Arial"/>
                        <a:sym typeface="Arial"/>
                      </a:endParaRPr>
                    </a:p>
                  </a:txBody>
                  <a:tcPr marT="34275" marB="34275" marR="68575" marL="68575" anchor="ctr"/>
                </a:tc>
              </a:tr>
              <a:tr h="479950">
                <a:tc>
                  <a:txBody>
                    <a:bodyPr/>
                    <a:lstStyle/>
                    <a:p>
                      <a:pPr indent="0" lvl="0" marL="0" marR="0" rtl="0" algn="l">
                        <a:lnSpc>
                          <a:spcPct val="100000"/>
                        </a:lnSpc>
                        <a:spcBef>
                          <a:spcPts val="0"/>
                        </a:spcBef>
                        <a:spcAft>
                          <a:spcPts val="0"/>
                        </a:spcAft>
                        <a:buClr>
                          <a:schemeClr val="dk1"/>
                        </a:buClr>
                        <a:buSzPts val="1400"/>
                        <a:buFont typeface="Courier New"/>
                        <a:buNone/>
                      </a:pPr>
                      <a:r>
                        <a:rPr b="1" i="0" lang="en-US" sz="1400">
                          <a:solidFill>
                            <a:schemeClr val="dk1"/>
                          </a:solidFill>
                          <a:latin typeface="Courier New"/>
                          <a:ea typeface="Courier New"/>
                          <a:cs typeface="Courier New"/>
                          <a:sym typeface="Courier New"/>
                        </a:rPr>
                        <a:t>FF00::/8</a:t>
                      </a:r>
                      <a:endParaRPr/>
                    </a:p>
                  </a:txBody>
                  <a:tcPr marT="34275" marB="34275" marR="68575" marL="68575" anchor="ctr"/>
                </a:tc>
                <a:tc>
                  <a:txBody>
                    <a:bodyPr/>
                    <a:lstStyle/>
                    <a:p>
                      <a:pPr indent="-177800" lvl="0" marL="177800" marR="0" rtl="0" algn="l">
                        <a:lnSpc>
                          <a:spcPct val="100000"/>
                        </a:lnSpc>
                        <a:spcBef>
                          <a:spcPts val="0"/>
                        </a:spcBef>
                        <a:spcAft>
                          <a:spcPts val="0"/>
                        </a:spcAft>
                        <a:buClr>
                          <a:schemeClr val="dk1"/>
                        </a:buClr>
                        <a:buSzPts val="1400"/>
                        <a:buFont typeface="Arial"/>
                        <a:buChar char="•"/>
                      </a:pPr>
                      <a:r>
                        <a:rPr b="0" i="0" lang="en-US" sz="1400">
                          <a:solidFill>
                            <a:schemeClr val="dk1"/>
                          </a:solidFill>
                          <a:latin typeface="Arial"/>
                          <a:ea typeface="Arial"/>
                          <a:cs typeface="Arial"/>
                          <a:sym typeface="Arial"/>
                        </a:rPr>
                        <a:t>Multicast addresses.</a:t>
                      </a:r>
                      <a:endParaRPr/>
                    </a:p>
                  </a:txBody>
                  <a:tcPr marT="34275" marB="34275" marR="68575" marL="68575" anchor="ctr"/>
                </a:tc>
              </a:tr>
              <a:tr h="479950">
                <a:tc>
                  <a:txBody>
                    <a:bodyPr/>
                    <a:lstStyle/>
                    <a:p>
                      <a:pPr indent="0" lvl="0" marL="0" marR="0" rtl="0" algn="l">
                        <a:lnSpc>
                          <a:spcPct val="100000"/>
                        </a:lnSpc>
                        <a:spcBef>
                          <a:spcPts val="0"/>
                        </a:spcBef>
                        <a:spcAft>
                          <a:spcPts val="0"/>
                        </a:spcAft>
                        <a:buClr>
                          <a:schemeClr val="dk1"/>
                        </a:buClr>
                        <a:buSzPts val="1400"/>
                        <a:buFont typeface="Arial"/>
                        <a:buNone/>
                      </a:pPr>
                      <a:r>
                        <a:rPr b="0" i="0" lang="en-US" sz="1400">
                          <a:solidFill>
                            <a:schemeClr val="dk1"/>
                          </a:solidFill>
                          <a:latin typeface="Arial"/>
                          <a:ea typeface="Arial"/>
                          <a:cs typeface="Arial"/>
                          <a:sym typeface="Arial"/>
                        </a:rPr>
                        <a:t>All other addresses</a:t>
                      </a:r>
                      <a:endParaRPr/>
                    </a:p>
                  </a:txBody>
                  <a:tcPr marT="34275" marB="34275" marR="68575" marL="68575" anchor="ctr"/>
                </a:tc>
                <a:tc>
                  <a:txBody>
                    <a:bodyPr/>
                    <a:lstStyle/>
                    <a:p>
                      <a:pPr indent="-177800" lvl="0" marL="177800" marR="0" rtl="0" algn="l">
                        <a:lnSpc>
                          <a:spcPct val="100000"/>
                        </a:lnSpc>
                        <a:spcBef>
                          <a:spcPts val="0"/>
                        </a:spcBef>
                        <a:spcAft>
                          <a:spcPts val="0"/>
                        </a:spcAft>
                        <a:buClr>
                          <a:schemeClr val="dk1"/>
                        </a:buClr>
                        <a:buSzPts val="1400"/>
                        <a:buFont typeface="Arial"/>
                        <a:buChar char="•"/>
                      </a:pPr>
                      <a:r>
                        <a:rPr b="0" i="0" lang="en-US" sz="1400">
                          <a:solidFill>
                            <a:schemeClr val="dk1"/>
                          </a:solidFill>
                          <a:latin typeface="Arial"/>
                          <a:ea typeface="Arial"/>
                          <a:cs typeface="Arial"/>
                          <a:sym typeface="Arial"/>
                        </a:rPr>
                        <a:t>Global unicast address.</a:t>
                      </a:r>
                      <a:endParaRPr/>
                    </a:p>
                  </a:txBody>
                  <a:tcPr marT="34275" marB="34275" marR="68575" marL="68575" anchor="ct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sp>
        <p:nvSpPr>
          <p:cNvPr id="471" name="Google Shape;471;p17"/>
          <p:cNvSpPr txBox="1"/>
          <p:nvPr>
            <p:ph type="title"/>
          </p:nvPr>
        </p:nvSpPr>
        <p:spPr>
          <a:xfrm>
            <a:off x="1352550" y="273844"/>
            <a:ext cx="6391275" cy="411956"/>
          </a:xfrm>
          <a:prstGeom prst="rect">
            <a:avLst/>
          </a:prstGeom>
          <a:noFill/>
          <a:ln>
            <a:noFill/>
          </a:ln>
        </p:spPr>
        <p:txBody>
          <a:bodyPr anchorCtr="0" anchor="t" bIns="34275" lIns="68575" spcFirstLastPara="1" rIns="68575" wrap="square" tIns="34275">
            <a:noAutofit/>
          </a:bodyPr>
          <a:lstStyle/>
          <a:p>
            <a:pPr indent="0" lvl="0" marL="0" rtl="0" algn="l">
              <a:lnSpc>
                <a:spcPct val="80000"/>
              </a:lnSpc>
              <a:spcBef>
                <a:spcPts val="0"/>
              </a:spcBef>
              <a:spcAft>
                <a:spcPts val="0"/>
              </a:spcAft>
              <a:buNone/>
            </a:pPr>
            <a:r>
              <a:rPr lang="en-US"/>
              <a:t>Reserved IPv6 Multicast Addresses</a:t>
            </a:r>
            <a:endParaRPr/>
          </a:p>
        </p:txBody>
      </p:sp>
      <p:graphicFrame>
        <p:nvGraphicFramePr>
          <p:cNvPr id="472" name="Google Shape;472;p17"/>
          <p:cNvGraphicFramePr/>
          <p:nvPr/>
        </p:nvGraphicFramePr>
        <p:xfrm>
          <a:off x="1420416" y="740569"/>
          <a:ext cx="3000000" cy="3000000"/>
        </p:xfrm>
        <a:graphic>
          <a:graphicData uri="http://schemas.openxmlformats.org/drawingml/2006/table">
            <a:tbl>
              <a:tblPr bandRow="1" firstRow="1">
                <a:noFill/>
                <a:tableStyleId>{A7E0265E-C960-487F-88F1-5F9FC6D04DBB}</a:tableStyleId>
              </a:tblPr>
              <a:tblGrid>
                <a:gridCol w="2181225"/>
                <a:gridCol w="4067175"/>
              </a:tblGrid>
              <a:tr h="581000">
                <a:tc>
                  <a:txBody>
                    <a:bodyPr/>
                    <a:lstStyle/>
                    <a:p>
                      <a:pPr indent="0" lvl="0" marL="0" marR="0" rtl="0" algn="l">
                        <a:spcBef>
                          <a:spcPts val="0"/>
                        </a:spcBef>
                        <a:spcAft>
                          <a:spcPts val="0"/>
                        </a:spcAft>
                        <a:buNone/>
                      </a:pPr>
                      <a:r>
                        <a:rPr lang="en-US" sz="1400"/>
                        <a:t>Reserved</a:t>
                      </a:r>
                      <a:r>
                        <a:rPr lang="en-US" sz="1400"/>
                        <a:t> Multicast Address</a:t>
                      </a:r>
                      <a:endParaRPr sz="1400"/>
                    </a:p>
                  </a:txBody>
                  <a:tcPr marT="34300" marB="34300" marR="68575" marL="68575" anchor="ctr"/>
                </a:tc>
                <a:tc>
                  <a:txBody>
                    <a:bodyPr/>
                    <a:lstStyle/>
                    <a:p>
                      <a:pPr indent="0" lvl="0" marL="0" marR="0" rtl="0" algn="l">
                        <a:spcBef>
                          <a:spcPts val="0"/>
                        </a:spcBef>
                        <a:spcAft>
                          <a:spcPts val="0"/>
                        </a:spcAft>
                        <a:buNone/>
                      </a:pPr>
                      <a:r>
                        <a:rPr lang="en-US" sz="1400"/>
                        <a:t>Description</a:t>
                      </a:r>
                      <a:endParaRPr/>
                    </a:p>
                  </a:txBody>
                  <a:tcPr marT="34300" marB="34300" marR="68575" marL="68575" anchor="ctr"/>
                </a:tc>
              </a:tr>
              <a:tr h="480025">
                <a:tc>
                  <a:txBody>
                    <a:bodyPr/>
                    <a:lstStyle/>
                    <a:p>
                      <a:pPr indent="0" lvl="0" marL="0" marR="0" rtl="0" algn="l">
                        <a:lnSpc>
                          <a:spcPct val="100000"/>
                        </a:lnSpc>
                        <a:spcBef>
                          <a:spcPts val="0"/>
                        </a:spcBef>
                        <a:spcAft>
                          <a:spcPts val="0"/>
                        </a:spcAft>
                        <a:buClr>
                          <a:schemeClr val="dk1"/>
                        </a:buClr>
                        <a:buSzPts val="1400"/>
                        <a:buFont typeface="Courier New"/>
                        <a:buNone/>
                      </a:pPr>
                      <a:r>
                        <a:rPr b="1" i="0" lang="en-US" sz="1400">
                          <a:solidFill>
                            <a:schemeClr val="dk1"/>
                          </a:solidFill>
                          <a:latin typeface="Courier New"/>
                          <a:ea typeface="Courier New"/>
                          <a:cs typeface="Courier New"/>
                          <a:sym typeface="Courier New"/>
                        </a:rPr>
                        <a:t>FF02::1</a:t>
                      </a:r>
                      <a:endParaRPr/>
                    </a:p>
                  </a:txBody>
                  <a:tcPr marT="34300" marB="34300" marR="68575" marL="68575" anchor="ctr"/>
                </a:tc>
                <a:tc>
                  <a:txBody>
                    <a:bodyPr/>
                    <a:lstStyle/>
                    <a:p>
                      <a:pPr indent="-177800" lvl="0" marL="177800" marR="0" rtl="0" algn="l">
                        <a:lnSpc>
                          <a:spcPct val="100000"/>
                        </a:lnSpc>
                        <a:spcBef>
                          <a:spcPts val="0"/>
                        </a:spcBef>
                        <a:spcAft>
                          <a:spcPts val="0"/>
                        </a:spcAft>
                        <a:buClr>
                          <a:schemeClr val="dk1"/>
                        </a:buClr>
                        <a:buSzPts val="1400"/>
                        <a:buFont typeface="Arial"/>
                        <a:buChar char="•"/>
                      </a:pPr>
                      <a:r>
                        <a:rPr b="0" i="0" lang="en-US" sz="1400">
                          <a:solidFill>
                            <a:schemeClr val="dk1"/>
                          </a:solidFill>
                          <a:latin typeface="Arial"/>
                          <a:ea typeface="Arial"/>
                          <a:cs typeface="Arial"/>
                          <a:sym typeface="Arial"/>
                        </a:rPr>
                        <a:t>All nodes on a link (link-local scope).</a:t>
                      </a:r>
                      <a:endParaRPr/>
                    </a:p>
                  </a:txBody>
                  <a:tcPr marT="34300" marB="34300" marR="68575" marL="68575" anchor="ctr"/>
                </a:tc>
              </a:tr>
              <a:tr h="480025">
                <a:tc>
                  <a:txBody>
                    <a:bodyPr/>
                    <a:lstStyle/>
                    <a:p>
                      <a:pPr indent="0" lvl="0" marL="0" marR="0" rtl="0" algn="l">
                        <a:lnSpc>
                          <a:spcPct val="100000"/>
                        </a:lnSpc>
                        <a:spcBef>
                          <a:spcPts val="0"/>
                        </a:spcBef>
                        <a:spcAft>
                          <a:spcPts val="0"/>
                        </a:spcAft>
                        <a:buClr>
                          <a:schemeClr val="dk1"/>
                        </a:buClr>
                        <a:buSzPts val="1400"/>
                        <a:buFont typeface="Courier New"/>
                        <a:buNone/>
                      </a:pPr>
                      <a:r>
                        <a:rPr b="1" i="0" lang="en-US" sz="1400">
                          <a:solidFill>
                            <a:schemeClr val="dk1"/>
                          </a:solidFill>
                          <a:latin typeface="Courier New"/>
                          <a:ea typeface="Courier New"/>
                          <a:cs typeface="Courier New"/>
                          <a:sym typeface="Courier New"/>
                        </a:rPr>
                        <a:t>FF02::2</a:t>
                      </a:r>
                      <a:endParaRPr/>
                    </a:p>
                  </a:txBody>
                  <a:tcPr marT="34300" marB="34300" marR="68575" marL="68575" anchor="ctr"/>
                </a:tc>
                <a:tc>
                  <a:txBody>
                    <a:bodyPr/>
                    <a:lstStyle/>
                    <a:p>
                      <a:pPr indent="-177800" lvl="0" marL="177800" marR="0" rtl="0" algn="l">
                        <a:lnSpc>
                          <a:spcPct val="100000"/>
                        </a:lnSpc>
                        <a:spcBef>
                          <a:spcPts val="0"/>
                        </a:spcBef>
                        <a:spcAft>
                          <a:spcPts val="0"/>
                        </a:spcAft>
                        <a:buClr>
                          <a:schemeClr val="dk1"/>
                        </a:buClr>
                        <a:buSzPts val="1400"/>
                        <a:buFont typeface="Arial"/>
                        <a:buChar char="•"/>
                      </a:pPr>
                      <a:r>
                        <a:rPr b="0" i="0" lang="en-US" sz="1400">
                          <a:solidFill>
                            <a:schemeClr val="dk1"/>
                          </a:solidFill>
                          <a:latin typeface="Arial"/>
                          <a:ea typeface="Arial"/>
                          <a:cs typeface="Arial"/>
                          <a:sym typeface="Arial"/>
                        </a:rPr>
                        <a:t>All routers on a link.</a:t>
                      </a:r>
                      <a:endParaRPr/>
                    </a:p>
                  </a:txBody>
                  <a:tcPr marT="34300" marB="34300" marR="68575" marL="68575" anchor="ctr"/>
                </a:tc>
              </a:tr>
              <a:tr h="480050">
                <a:tc>
                  <a:txBody>
                    <a:bodyPr/>
                    <a:lstStyle/>
                    <a:p>
                      <a:pPr indent="0" lvl="0" marL="0" marR="0" rtl="0" algn="l">
                        <a:lnSpc>
                          <a:spcPct val="100000"/>
                        </a:lnSpc>
                        <a:spcBef>
                          <a:spcPts val="0"/>
                        </a:spcBef>
                        <a:spcAft>
                          <a:spcPts val="0"/>
                        </a:spcAft>
                        <a:buClr>
                          <a:schemeClr val="dk1"/>
                        </a:buClr>
                        <a:buSzPts val="1400"/>
                        <a:buFont typeface="Courier New"/>
                        <a:buNone/>
                      </a:pPr>
                      <a:r>
                        <a:rPr b="1" i="0" lang="en-US" sz="1400">
                          <a:solidFill>
                            <a:schemeClr val="dk1"/>
                          </a:solidFill>
                          <a:latin typeface="Courier New"/>
                          <a:ea typeface="Courier New"/>
                          <a:cs typeface="Courier New"/>
                          <a:sym typeface="Courier New"/>
                        </a:rPr>
                        <a:t>FF02::9</a:t>
                      </a:r>
                      <a:endParaRPr/>
                    </a:p>
                  </a:txBody>
                  <a:tcPr marT="34300" marB="34300" marR="68575" marL="68575" anchor="ctr"/>
                </a:tc>
                <a:tc>
                  <a:txBody>
                    <a:bodyPr/>
                    <a:lstStyle/>
                    <a:p>
                      <a:pPr indent="-177800" lvl="0" marL="177800" marR="0" rtl="0" algn="l">
                        <a:lnSpc>
                          <a:spcPct val="100000"/>
                        </a:lnSpc>
                        <a:spcBef>
                          <a:spcPts val="0"/>
                        </a:spcBef>
                        <a:spcAft>
                          <a:spcPts val="0"/>
                        </a:spcAft>
                        <a:buClr>
                          <a:schemeClr val="dk1"/>
                        </a:buClr>
                        <a:buSzPts val="1400"/>
                        <a:buFont typeface="Arial"/>
                        <a:buChar char="•"/>
                      </a:pPr>
                      <a:r>
                        <a:rPr b="0" i="0" lang="en-US" sz="1400">
                          <a:solidFill>
                            <a:schemeClr val="dk1"/>
                          </a:solidFill>
                          <a:latin typeface="Arial"/>
                          <a:ea typeface="Arial"/>
                          <a:cs typeface="Arial"/>
                          <a:sym typeface="Arial"/>
                        </a:rPr>
                        <a:t>All routing information protocol (RIP) routers on a link.</a:t>
                      </a:r>
                      <a:endParaRPr/>
                    </a:p>
                  </a:txBody>
                  <a:tcPr marT="34300" marB="34300" marR="68575" marL="68575" anchor="ctr"/>
                </a:tc>
              </a:tr>
              <a:tr h="1360175">
                <a:tc>
                  <a:txBody>
                    <a:bodyPr/>
                    <a:lstStyle/>
                    <a:p>
                      <a:pPr indent="0" lvl="0" marL="0" marR="0" rtl="0" algn="l">
                        <a:lnSpc>
                          <a:spcPct val="100000"/>
                        </a:lnSpc>
                        <a:spcBef>
                          <a:spcPts val="0"/>
                        </a:spcBef>
                        <a:spcAft>
                          <a:spcPts val="0"/>
                        </a:spcAft>
                        <a:buClr>
                          <a:schemeClr val="dk1"/>
                        </a:buClr>
                        <a:buSzPts val="1400"/>
                        <a:buFont typeface="Courier New"/>
                        <a:buNone/>
                      </a:pPr>
                      <a:r>
                        <a:rPr b="1" i="0" lang="en-US" sz="1400">
                          <a:solidFill>
                            <a:schemeClr val="dk1"/>
                          </a:solidFill>
                          <a:latin typeface="Courier New"/>
                          <a:ea typeface="Courier New"/>
                          <a:cs typeface="Courier New"/>
                          <a:sym typeface="Courier New"/>
                        </a:rPr>
                        <a:t>FF02::1:FFxx:xxxx</a:t>
                      </a:r>
                      <a:endParaRPr/>
                    </a:p>
                  </a:txBody>
                  <a:tcPr marT="34300" marB="34300" marR="68575" marL="68575" anchor="ctr"/>
                </a:tc>
                <a:tc>
                  <a:txBody>
                    <a:bodyPr/>
                    <a:lstStyle/>
                    <a:p>
                      <a:pPr indent="-177800" lvl="0" marL="177800" marR="0" rtl="0" algn="l">
                        <a:lnSpc>
                          <a:spcPct val="100000"/>
                        </a:lnSpc>
                        <a:spcBef>
                          <a:spcPts val="0"/>
                        </a:spcBef>
                        <a:spcAft>
                          <a:spcPts val="0"/>
                        </a:spcAft>
                        <a:buClr>
                          <a:schemeClr val="dk1"/>
                        </a:buClr>
                        <a:buSzPts val="1400"/>
                        <a:buFont typeface="Arial"/>
                        <a:buChar char="•"/>
                      </a:pPr>
                      <a:r>
                        <a:rPr b="0" i="0" lang="en-US" sz="1400">
                          <a:solidFill>
                            <a:schemeClr val="dk1"/>
                          </a:solidFill>
                          <a:latin typeface="Arial"/>
                          <a:ea typeface="Arial"/>
                          <a:cs typeface="Arial"/>
                          <a:sym typeface="Arial"/>
                        </a:rPr>
                        <a:t>All solicited-node multicast addresses used for host autoconfiguration and neighbor discovery (similar to ARP in IPv4). </a:t>
                      </a:r>
                      <a:endParaRPr/>
                    </a:p>
                    <a:p>
                      <a:pPr indent="-177800" lvl="0" marL="177800" marR="0" rtl="0" algn="l">
                        <a:lnSpc>
                          <a:spcPct val="100000"/>
                        </a:lnSpc>
                        <a:spcBef>
                          <a:spcPts val="600"/>
                        </a:spcBef>
                        <a:spcAft>
                          <a:spcPts val="0"/>
                        </a:spcAft>
                        <a:buClr>
                          <a:schemeClr val="dk1"/>
                        </a:buClr>
                        <a:buSzPts val="1400"/>
                        <a:buFont typeface="Arial"/>
                        <a:buChar char="•"/>
                      </a:pPr>
                      <a:r>
                        <a:rPr b="0" i="0" lang="en-US" sz="1400">
                          <a:solidFill>
                            <a:schemeClr val="dk1"/>
                          </a:solidFill>
                          <a:latin typeface="Arial"/>
                          <a:ea typeface="Arial"/>
                          <a:cs typeface="Arial"/>
                          <a:sym typeface="Arial"/>
                        </a:rPr>
                        <a:t>The xx:xxxx is the far right 24 bits of the corresponding unicast or anycast address of the node.</a:t>
                      </a:r>
                      <a:endParaRPr/>
                    </a:p>
                  </a:txBody>
                  <a:tcPr marT="34300" marB="34300" marR="68575" marL="68575" anchor="ctr"/>
                </a:tc>
              </a:tr>
              <a:tr h="480025">
                <a:tc>
                  <a:txBody>
                    <a:bodyPr/>
                    <a:lstStyle/>
                    <a:p>
                      <a:pPr indent="0" lvl="0" marL="0" marR="0" rtl="0" algn="l">
                        <a:lnSpc>
                          <a:spcPct val="100000"/>
                        </a:lnSpc>
                        <a:spcBef>
                          <a:spcPts val="0"/>
                        </a:spcBef>
                        <a:spcAft>
                          <a:spcPts val="0"/>
                        </a:spcAft>
                        <a:buClr>
                          <a:schemeClr val="dk1"/>
                        </a:buClr>
                        <a:buSzPts val="1400"/>
                        <a:buFont typeface="Courier New"/>
                        <a:buNone/>
                      </a:pPr>
                      <a:r>
                        <a:rPr b="1" i="0" lang="en-US" sz="1400">
                          <a:solidFill>
                            <a:schemeClr val="dk1"/>
                          </a:solidFill>
                          <a:latin typeface="Courier New"/>
                          <a:ea typeface="Courier New"/>
                          <a:cs typeface="Courier New"/>
                          <a:sym typeface="Courier New"/>
                        </a:rPr>
                        <a:t>FF05::101</a:t>
                      </a:r>
                      <a:endParaRPr/>
                    </a:p>
                  </a:txBody>
                  <a:tcPr marT="34300" marB="34300" marR="68575" marL="68575" anchor="ctr"/>
                </a:tc>
                <a:tc>
                  <a:txBody>
                    <a:bodyPr/>
                    <a:lstStyle/>
                    <a:p>
                      <a:pPr indent="-177800" lvl="0" marL="177800" marR="0" rtl="0" algn="l">
                        <a:lnSpc>
                          <a:spcPct val="100000"/>
                        </a:lnSpc>
                        <a:spcBef>
                          <a:spcPts val="0"/>
                        </a:spcBef>
                        <a:spcAft>
                          <a:spcPts val="0"/>
                        </a:spcAft>
                        <a:buClr>
                          <a:schemeClr val="dk1"/>
                        </a:buClr>
                        <a:buSzPts val="1400"/>
                        <a:buFont typeface="Arial"/>
                        <a:buChar char="•"/>
                      </a:pPr>
                      <a:r>
                        <a:rPr b="0" i="0" lang="en-US" sz="1400">
                          <a:solidFill>
                            <a:schemeClr val="dk1"/>
                          </a:solidFill>
                          <a:latin typeface="Arial"/>
                          <a:ea typeface="Arial"/>
                          <a:cs typeface="Arial"/>
                          <a:sym typeface="Arial"/>
                        </a:rPr>
                        <a:t>All Network Time Protocol (NTP) servers.</a:t>
                      </a:r>
                      <a:endParaRPr/>
                    </a:p>
                  </a:txBody>
                  <a:tcPr marT="34300" marB="34300" marR="68575" marL="68575" anchor="ct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sp>
        <p:nvSpPr>
          <p:cNvPr id="477" name="Google Shape;477;p18"/>
          <p:cNvSpPr txBox="1"/>
          <p:nvPr>
            <p:ph type="title"/>
          </p:nvPr>
        </p:nvSpPr>
        <p:spPr>
          <a:xfrm>
            <a:off x="1352550" y="273844"/>
            <a:ext cx="6391275" cy="411956"/>
          </a:xfrm>
          <a:prstGeom prst="rect">
            <a:avLst/>
          </a:prstGeom>
          <a:noFill/>
          <a:ln>
            <a:noFill/>
          </a:ln>
        </p:spPr>
        <p:txBody>
          <a:bodyPr anchorCtr="0" anchor="t" bIns="34275" lIns="68575" spcFirstLastPara="1" rIns="68575" wrap="square" tIns="34275">
            <a:noAutofit/>
          </a:bodyPr>
          <a:lstStyle/>
          <a:p>
            <a:pPr indent="0" lvl="0" marL="0" rtl="0" algn="l">
              <a:lnSpc>
                <a:spcPct val="100000"/>
              </a:lnSpc>
              <a:spcBef>
                <a:spcPts val="0"/>
              </a:spcBef>
              <a:spcAft>
                <a:spcPts val="0"/>
              </a:spcAft>
              <a:buNone/>
            </a:pPr>
            <a:r>
              <a:rPr lang="en-US"/>
              <a:t>Neighbor Discovery ICMPv6 Packet Types</a:t>
            </a:r>
            <a:endParaRPr/>
          </a:p>
        </p:txBody>
      </p:sp>
      <p:sp>
        <p:nvSpPr>
          <p:cNvPr id="478" name="Google Shape;478;p18"/>
          <p:cNvSpPr txBox="1"/>
          <p:nvPr>
            <p:ph idx="1" type="body"/>
          </p:nvPr>
        </p:nvSpPr>
        <p:spPr>
          <a:xfrm>
            <a:off x="1352550" y="762000"/>
            <a:ext cx="6390085" cy="4086225"/>
          </a:xfrm>
          <a:prstGeom prst="rect">
            <a:avLst/>
          </a:prstGeom>
          <a:noFill/>
          <a:ln>
            <a:noFill/>
          </a:ln>
        </p:spPr>
        <p:txBody>
          <a:bodyPr anchorCtr="0" anchor="t" bIns="45700" lIns="91425" spcFirstLastPara="1" rIns="182875" wrap="square" tIns="45700">
            <a:noAutofit/>
          </a:bodyPr>
          <a:lstStyle/>
          <a:p>
            <a:pPr indent="-169863" lvl="0" marL="169863" rtl="0" algn="l">
              <a:lnSpc>
                <a:spcPct val="100000"/>
              </a:lnSpc>
              <a:spcBef>
                <a:spcPts val="0"/>
              </a:spcBef>
              <a:spcAft>
                <a:spcPts val="0"/>
              </a:spcAft>
              <a:buSzPts val="1350"/>
              <a:buFont typeface="Noto Sans Symbols"/>
              <a:buChar char="▪"/>
            </a:pPr>
            <a:r>
              <a:rPr lang="en-US"/>
              <a:t>Neighbor Discovery uses four ICMPv6 packet types: </a:t>
            </a:r>
            <a:endParaRPr/>
          </a:p>
          <a:p>
            <a:pPr indent="-215900" lvl="1" marL="358775" rtl="0" algn="l">
              <a:lnSpc>
                <a:spcPct val="100000"/>
              </a:lnSpc>
              <a:spcBef>
                <a:spcPts val="900"/>
              </a:spcBef>
              <a:spcAft>
                <a:spcPts val="0"/>
              </a:spcAft>
              <a:buSzPts val="1400"/>
              <a:buChar char="•"/>
            </a:pPr>
            <a:r>
              <a:rPr lang="en-US"/>
              <a:t>Neighbor Solicitation and Neighbor Advertisement messages</a:t>
            </a:r>
            <a:endParaRPr/>
          </a:p>
          <a:p>
            <a:pPr indent="-215900" lvl="1" marL="358775" rtl="0" algn="l">
              <a:lnSpc>
                <a:spcPct val="100000"/>
              </a:lnSpc>
              <a:spcBef>
                <a:spcPts val="600"/>
              </a:spcBef>
              <a:spcAft>
                <a:spcPts val="0"/>
              </a:spcAft>
              <a:buSzPts val="1400"/>
              <a:buChar char="•"/>
            </a:pPr>
            <a:r>
              <a:rPr lang="en-US"/>
              <a:t>Router Solicitation and Router Advertisement messages</a:t>
            </a:r>
            <a:endParaRPr/>
          </a:p>
        </p:txBody>
      </p:sp>
      <p:graphicFrame>
        <p:nvGraphicFramePr>
          <p:cNvPr id="479" name="Google Shape;479;p18"/>
          <p:cNvGraphicFramePr/>
          <p:nvPr/>
        </p:nvGraphicFramePr>
        <p:xfrm>
          <a:off x="1491854" y="1732360"/>
          <a:ext cx="3000000" cy="3000000"/>
        </p:xfrm>
        <a:graphic>
          <a:graphicData uri="http://schemas.openxmlformats.org/drawingml/2006/table">
            <a:tbl>
              <a:tblPr bandRow="1" firstRow="1">
                <a:noFill/>
                <a:tableStyleId>{A7E0265E-C960-487F-88F1-5F9FC6D04DBB}</a:tableStyleId>
              </a:tblPr>
              <a:tblGrid>
                <a:gridCol w="1402325"/>
                <a:gridCol w="619025"/>
                <a:gridCol w="4077025"/>
              </a:tblGrid>
              <a:tr h="304700">
                <a:tc>
                  <a:txBody>
                    <a:bodyPr/>
                    <a:lstStyle/>
                    <a:p>
                      <a:pPr indent="0" lvl="0" marL="0" marR="0" rtl="0" algn="l">
                        <a:spcBef>
                          <a:spcPts val="0"/>
                        </a:spcBef>
                        <a:spcAft>
                          <a:spcPts val="0"/>
                        </a:spcAft>
                        <a:buNone/>
                      </a:pPr>
                      <a:r>
                        <a:rPr lang="en-US" sz="1200"/>
                        <a:t>ICMPv6 Message</a:t>
                      </a:r>
                      <a:endParaRPr/>
                    </a:p>
                  </a:txBody>
                  <a:tcPr marT="34275" marB="34275" marR="68575" marL="68575" anchor="ctr"/>
                </a:tc>
                <a:tc>
                  <a:txBody>
                    <a:bodyPr/>
                    <a:lstStyle/>
                    <a:p>
                      <a:pPr indent="0" lvl="0" marL="0" marR="0" rtl="0" algn="ctr">
                        <a:spcBef>
                          <a:spcPts val="0"/>
                        </a:spcBef>
                        <a:spcAft>
                          <a:spcPts val="0"/>
                        </a:spcAft>
                        <a:buNone/>
                      </a:pPr>
                      <a:r>
                        <a:rPr lang="en-US" sz="1200"/>
                        <a:t>Type</a:t>
                      </a:r>
                      <a:endParaRPr/>
                    </a:p>
                  </a:txBody>
                  <a:tcPr marT="34275" marB="34275" marR="68575" marL="68575" anchor="ctr"/>
                </a:tc>
                <a:tc>
                  <a:txBody>
                    <a:bodyPr/>
                    <a:lstStyle/>
                    <a:p>
                      <a:pPr indent="0" lvl="0" marL="0" marR="0" rtl="0" algn="l">
                        <a:spcBef>
                          <a:spcPts val="0"/>
                        </a:spcBef>
                        <a:spcAft>
                          <a:spcPts val="0"/>
                        </a:spcAft>
                        <a:buNone/>
                      </a:pPr>
                      <a:r>
                        <a:rPr lang="en-US" sz="1200"/>
                        <a:t>Description</a:t>
                      </a:r>
                      <a:endParaRPr/>
                    </a:p>
                  </a:txBody>
                  <a:tcPr marT="34275" marB="34275" marR="68575" marL="68575" anchor="ctr"/>
                </a:tc>
              </a:tr>
              <a:tr h="613400">
                <a:tc>
                  <a:txBody>
                    <a:bodyPr/>
                    <a:lstStyle/>
                    <a:p>
                      <a:pPr indent="0" lvl="0" marL="0" marR="0" rtl="0" algn="l">
                        <a:lnSpc>
                          <a:spcPct val="100000"/>
                        </a:lnSpc>
                        <a:spcBef>
                          <a:spcPts val="0"/>
                        </a:spcBef>
                        <a:spcAft>
                          <a:spcPts val="0"/>
                        </a:spcAft>
                        <a:buClr>
                          <a:schemeClr val="dk1"/>
                        </a:buClr>
                        <a:buSzPts val="1100"/>
                        <a:buFont typeface="Arial"/>
                        <a:buNone/>
                      </a:pPr>
                      <a:r>
                        <a:rPr b="1" lang="en-US" sz="1100"/>
                        <a:t>Neighbor Solicitation (NS)</a:t>
                      </a:r>
                      <a:endParaRPr b="1" i="0" sz="1100">
                        <a:solidFill>
                          <a:schemeClr val="dk1"/>
                        </a:solidFill>
                        <a:latin typeface="Courier New"/>
                        <a:ea typeface="Courier New"/>
                        <a:cs typeface="Courier New"/>
                        <a:sym typeface="Courier New"/>
                      </a:endParaRPr>
                    </a:p>
                  </a:txBody>
                  <a:tcPr marT="34275" marB="34275" marR="68575" marL="68575" anchor="ctr"/>
                </a:tc>
                <a:tc>
                  <a:txBody>
                    <a:bodyPr/>
                    <a:lstStyle/>
                    <a:p>
                      <a:pPr indent="0" lvl="0" marL="0" marR="0" rtl="0" algn="ctr">
                        <a:lnSpc>
                          <a:spcPct val="100000"/>
                        </a:lnSpc>
                        <a:spcBef>
                          <a:spcPts val="0"/>
                        </a:spcBef>
                        <a:spcAft>
                          <a:spcPts val="0"/>
                        </a:spcAft>
                        <a:buClr>
                          <a:schemeClr val="dk1"/>
                        </a:buClr>
                        <a:buSzPts val="1100"/>
                        <a:buFont typeface="Courier New"/>
                        <a:buNone/>
                      </a:pPr>
                      <a:r>
                        <a:rPr b="1" i="0" lang="en-US" sz="1100">
                          <a:solidFill>
                            <a:schemeClr val="dk1"/>
                          </a:solidFill>
                          <a:latin typeface="Courier New"/>
                          <a:ea typeface="Courier New"/>
                          <a:cs typeface="Courier New"/>
                          <a:sym typeface="Courier New"/>
                        </a:rPr>
                        <a:t>135</a:t>
                      </a:r>
                      <a:endParaRPr/>
                    </a:p>
                  </a:txBody>
                  <a:tcPr marT="34275" marB="34275" marR="68575" marL="68575" anchor="ctr"/>
                </a:tc>
                <a:tc>
                  <a:txBody>
                    <a:bodyPr/>
                    <a:lstStyle/>
                    <a:p>
                      <a:pPr indent="-177800" lvl="0" marL="177800" marR="0" rtl="0" algn="l">
                        <a:lnSpc>
                          <a:spcPct val="100000"/>
                        </a:lnSpc>
                        <a:spcBef>
                          <a:spcPts val="0"/>
                        </a:spcBef>
                        <a:spcAft>
                          <a:spcPts val="0"/>
                        </a:spcAft>
                        <a:buClr>
                          <a:schemeClr val="dk1"/>
                        </a:buClr>
                        <a:buSzPts val="1100"/>
                        <a:buFont typeface="Arial"/>
                        <a:buChar char="•"/>
                      </a:pPr>
                      <a:r>
                        <a:rPr b="0" i="0" lang="en-US" sz="1100">
                          <a:solidFill>
                            <a:schemeClr val="dk1"/>
                          </a:solidFill>
                          <a:latin typeface="Arial"/>
                          <a:ea typeface="Arial"/>
                          <a:cs typeface="Arial"/>
                          <a:sym typeface="Arial"/>
                        </a:rPr>
                        <a:t>Sent by a host to determine the link-layer address of a neighbor.</a:t>
                      </a:r>
                      <a:endParaRPr/>
                    </a:p>
                    <a:p>
                      <a:pPr indent="-177800" lvl="0" marL="177800" marR="0" rtl="0" algn="l">
                        <a:lnSpc>
                          <a:spcPct val="100000"/>
                        </a:lnSpc>
                        <a:spcBef>
                          <a:spcPts val="0"/>
                        </a:spcBef>
                        <a:spcAft>
                          <a:spcPts val="0"/>
                        </a:spcAft>
                        <a:buClr>
                          <a:schemeClr val="dk1"/>
                        </a:buClr>
                        <a:buSzPts val="1100"/>
                        <a:buFont typeface="Arial"/>
                        <a:buChar char="•"/>
                      </a:pPr>
                      <a:r>
                        <a:rPr b="0" i="0" lang="en-US" sz="1100">
                          <a:solidFill>
                            <a:schemeClr val="dk1"/>
                          </a:solidFill>
                          <a:latin typeface="Arial"/>
                          <a:ea typeface="Arial"/>
                          <a:cs typeface="Arial"/>
                          <a:sym typeface="Arial"/>
                        </a:rPr>
                        <a:t>Used to verify that a neighbor is still reachable. </a:t>
                      </a:r>
                      <a:endParaRPr/>
                    </a:p>
                    <a:p>
                      <a:pPr indent="-177800" lvl="0" marL="177800" marR="0" rtl="0" algn="l">
                        <a:lnSpc>
                          <a:spcPct val="100000"/>
                        </a:lnSpc>
                        <a:spcBef>
                          <a:spcPts val="0"/>
                        </a:spcBef>
                        <a:spcAft>
                          <a:spcPts val="0"/>
                        </a:spcAft>
                        <a:buClr>
                          <a:schemeClr val="dk1"/>
                        </a:buClr>
                        <a:buSzPts val="1100"/>
                        <a:buFont typeface="Arial"/>
                        <a:buChar char="•"/>
                      </a:pPr>
                      <a:r>
                        <a:rPr b="0" i="0" lang="en-US" sz="1100">
                          <a:solidFill>
                            <a:schemeClr val="dk1"/>
                          </a:solidFill>
                          <a:latin typeface="Arial"/>
                          <a:ea typeface="Arial"/>
                          <a:cs typeface="Arial"/>
                          <a:sym typeface="Arial"/>
                        </a:rPr>
                        <a:t>An</a:t>
                      </a:r>
                      <a:r>
                        <a:rPr b="0" i="0" lang="en-US" sz="1100">
                          <a:solidFill>
                            <a:schemeClr val="dk1"/>
                          </a:solidFill>
                          <a:latin typeface="Arial"/>
                          <a:ea typeface="Arial"/>
                          <a:cs typeface="Arial"/>
                          <a:sym typeface="Arial"/>
                        </a:rPr>
                        <a:t> NS </a:t>
                      </a:r>
                      <a:r>
                        <a:rPr b="0" i="0" lang="en-US" sz="1100">
                          <a:solidFill>
                            <a:schemeClr val="dk1"/>
                          </a:solidFill>
                          <a:latin typeface="Arial"/>
                          <a:ea typeface="Arial"/>
                          <a:cs typeface="Arial"/>
                          <a:sym typeface="Arial"/>
                        </a:rPr>
                        <a:t>is also used for Duplicate Address Detection (DAD).</a:t>
                      </a:r>
                      <a:endParaRPr/>
                    </a:p>
                  </a:txBody>
                  <a:tcPr marT="34275" marB="34275" marR="68575" marL="68575" anchor="ctr"/>
                </a:tc>
              </a:tr>
              <a:tr h="613400">
                <a:tc>
                  <a:txBody>
                    <a:bodyPr/>
                    <a:lstStyle/>
                    <a:p>
                      <a:pPr indent="0" lvl="0" marL="0" marR="0" rtl="0" algn="l">
                        <a:lnSpc>
                          <a:spcPct val="100000"/>
                        </a:lnSpc>
                        <a:spcBef>
                          <a:spcPts val="0"/>
                        </a:spcBef>
                        <a:spcAft>
                          <a:spcPts val="0"/>
                        </a:spcAft>
                        <a:buClr>
                          <a:schemeClr val="dk1"/>
                        </a:buClr>
                        <a:buSzPts val="1100"/>
                        <a:buFont typeface="Arial"/>
                        <a:buNone/>
                      </a:pPr>
                      <a:r>
                        <a:rPr b="1" lang="en-US" sz="1100"/>
                        <a:t>Neighbor Advertisement (NA)</a:t>
                      </a:r>
                      <a:endParaRPr b="1" i="0" sz="1100">
                        <a:solidFill>
                          <a:schemeClr val="dk1"/>
                        </a:solidFill>
                        <a:latin typeface="Courier New"/>
                        <a:ea typeface="Courier New"/>
                        <a:cs typeface="Courier New"/>
                        <a:sym typeface="Courier New"/>
                      </a:endParaRPr>
                    </a:p>
                  </a:txBody>
                  <a:tcPr marT="34275" marB="34275" marR="68575" marL="68575" anchor="ctr"/>
                </a:tc>
                <a:tc>
                  <a:txBody>
                    <a:bodyPr/>
                    <a:lstStyle/>
                    <a:p>
                      <a:pPr indent="0" lvl="0" marL="0" marR="0" rtl="0" algn="ctr">
                        <a:lnSpc>
                          <a:spcPct val="100000"/>
                        </a:lnSpc>
                        <a:spcBef>
                          <a:spcPts val="0"/>
                        </a:spcBef>
                        <a:spcAft>
                          <a:spcPts val="0"/>
                        </a:spcAft>
                        <a:buClr>
                          <a:schemeClr val="dk1"/>
                        </a:buClr>
                        <a:buSzPts val="1100"/>
                        <a:buFont typeface="Courier New"/>
                        <a:buNone/>
                      </a:pPr>
                      <a:r>
                        <a:rPr b="1" i="0" lang="en-US" sz="1100">
                          <a:solidFill>
                            <a:schemeClr val="dk1"/>
                          </a:solidFill>
                          <a:latin typeface="Courier New"/>
                          <a:ea typeface="Courier New"/>
                          <a:cs typeface="Courier New"/>
                          <a:sym typeface="Courier New"/>
                        </a:rPr>
                        <a:t>136</a:t>
                      </a:r>
                      <a:endParaRPr/>
                    </a:p>
                  </a:txBody>
                  <a:tcPr marT="34275" marB="34275" marR="68575" marL="68575" anchor="ctr"/>
                </a:tc>
                <a:tc>
                  <a:txBody>
                    <a:bodyPr/>
                    <a:lstStyle/>
                    <a:p>
                      <a:pPr indent="-177800" lvl="0" marL="177800" marR="0" rtl="0" algn="l">
                        <a:lnSpc>
                          <a:spcPct val="100000"/>
                        </a:lnSpc>
                        <a:spcBef>
                          <a:spcPts val="0"/>
                        </a:spcBef>
                        <a:spcAft>
                          <a:spcPts val="0"/>
                        </a:spcAft>
                        <a:buClr>
                          <a:schemeClr val="dk1"/>
                        </a:buClr>
                        <a:buSzPts val="1100"/>
                        <a:buFont typeface="Arial"/>
                        <a:buChar char="•"/>
                      </a:pPr>
                      <a:r>
                        <a:rPr b="0" i="0" lang="en-US" sz="1100">
                          <a:solidFill>
                            <a:schemeClr val="dk1"/>
                          </a:solidFill>
                          <a:latin typeface="Arial"/>
                          <a:ea typeface="Arial"/>
                          <a:cs typeface="Arial"/>
                          <a:sym typeface="Arial"/>
                        </a:rPr>
                        <a:t>A response to a NS message.  </a:t>
                      </a:r>
                      <a:endParaRPr/>
                    </a:p>
                    <a:p>
                      <a:pPr indent="-177800" lvl="0" marL="177800" marR="0" rtl="0" algn="l">
                        <a:lnSpc>
                          <a:spcPct val="100000"/>
                        </a:lnSpc>
                        <a:spcBef>
                          <a:spcPts val="0"/>
                        </a:spcBef>
                        <a:spcAft>
                          <a:spcPts val="0"/>
                        </a:spcAft>
                        <a:buClr>
                          <a:schemeClr val="dk1"/>
                        </a:buClr>
                        <a:buSzPts val="1100"/>
                        <a:buFont typeface="Arial"/>
                        <a:buChar char="•"/>
                      </a:pPr>
                      <a:r>
                        <a:rPr b="0" i="0" lang="en-US" sz="1100">
                          <a:solidFill>
                            <a:schemeClr val="dk1"/>
                          </a:solidFill>
                          <a:latin typeface="Arial"/>
                          <a:ea typeface="Arial"/>
                          <a:cs typeface="Arial"/>
                          <a:sym typeface="Arial"/>
                        </a:rPr>
                        <a:t>A node may also send unsolicited NA to announce a link-layer address change.</a:t>
                      </a:r>
                      <a:endParaRPr/>
                    </a:p>
                  </a:txBody>
                  <a:tcPr marT="34275" marB="34275" marR="68575" marL="68575" anchor="ctr"/>
                </a:tc>
              </a:tr>
              <a:tr h="868675">
                <a:tc>
                  <a:txBody>
                    <a:bodyPr/>
                    <a:lstStyle/>
                    <a:p>
                      <a:pPr indent="0" lvl="0" marL="0" marR="0" rtl="0" algn="l">
                        <a:lnSpc>
                          <a:spcPct val="100000"/>
                        </a:lnSpc>
                        <a:spcBef>
                          <a:spcPts val="0"/>
                        </a:spcBef>
                        <a:spcAft>
                          <a:spcPts val="0"/>
                        </a:spcAft>
                        <a:buClr>
                          <a:schemeClr val="dk1"/>
                        </a:buClr>
                        <a:buSzPts val="1100"/>
                        <a:buFont typeface="Arial"/>
                        <a:buNone/>
                      </a:pPr>
                      <a:r>
                        <a:rPr b="1" lang="en-US" sz="1100"/>
                        <a:t>Router Advertisement (RA)</a:t>
                      </a:r>
                      <a:endParaRPr b="1" i="0" sz="1100">
                        <a:solidFill>
                          <a:schemeClr val="dk1"/>
                        </a:solidFill>
                        <a:latin typeface="Courier New"/>
                        <a:ea typeface="Courier New"/>
                        <a:cs typeface="Courier New"/>
                        <a:sym typeface="Courier New"/>
                      </a:endParaRPr>
                    </a:p>
                  </a:txBody>
                  <a:tcPr marT="34275" marB="34275" marR="68575" marL="68575" anchor="ctr"/>
                </a:tc>
                <a:tc>
                  <a:txBody>
                    <a:bodyPr/>
                    <a:lstStyle/>
                    <a:p>
                      <a:pPr indent="0" lvl="0" marL="0" marR="0" rtl="0" algn="ctr">
                        <a:lnSpc>
                          <a:spcPct val="100000"/>
                        </a:lnSpc>
                        <a:spcBef>
                          <a:spcPts val="0"/>
                        </a:spcBef>
                        <a:spcAft>
                          <a:spcPts val="0"/>
                        </a:spcAft>
                        <a:buClr>
                          <a:schemeClr val="dk1"/>
                        </a:buClr>
                        <a:buSzPts val="1100"/>
                        <a:buFont typeface="Courier New"/>
                        <a:buNone/>
                      </a:pPr>
                      <a:r>
                        <a:rPr b="1" i="0" lang="en-US" sz="1100">
                          <a:solidFill>
                            <a:schemeClr val="dk1"/>
                          </a:solidFill>
                          <a:latin typeface="Courier New"/>
                          <a:ea typeface="Courier New"/>
                          <a:cs typeface="Courier New"/>
                          <a:sym typeface="Courier New"/>
                        </a:rPr>
                        <a:t>134</a:t>
                      </a:r>
                      <a:endParaRPr/>
                    </a:p>
                  </a:txBody>
                  <a:tcPr marT="34275" marB="34275" marR="68575" marL="68575" anchor="ctr"/>
                </a:tc>
                <a:tc>
                  <a:txBody>
                    <a:bodyPr/>
                    <a:lstStyle/>
                    <a:p>
                      <a:pPr indent="-177800" lvl="0" marL="177800" marR="0" rtl="0" algn="l">
                        <a:lnSpc>
                          <a:spcPct val="100000"/>
                        </a:lnSpc>
                        <a:spcBef>
                          <a:spcPts val="0"/>
                        </a:spcBef>
                        <a:spcAft>
                          <a:spcPts val="0"/>
                        </a:spcAft>
                        <a:buClr>
                          <a:schemeClr val="dk1"/>
                        </a:buClr>
                        <a:buSzPts val="1100"/>
                        <a:buFont typeface="Arial"/>
                        <a:buChar char="•"/>
                      </a:pPr>
                      <a:r>
                        <a:rPr b="0" i="0" lang="en-US" sz="1100">
                          <a:solidFill>
                            <a:schemeClr val="dk1"/>
                          </a:solidFill>
                          <a:latin typeface="Arial"/>
                          <a:ea typeface="Arial"/>
                          <a:cs typeface="Arial"/>
                          <a:sym typeface="Arial"/>
                        </a:rPr>
                        <a:t>RAs contain prefixes that are used for on-link determination or address configuration, a suggested hop limit value,  MTU value,</a:t>
                      </a:r>
                      <a:r>
                        <a:rPr b="0" i="0" lang="en-US" sz="1100">
                          <a:solidFill>
                            <a:schemeClr val="dk1"/>
                          </a:solidFill>
                          <a:latin typeface="Arial"/>
                          <a:ea typeface="Arial"/>
                          <a:cs typeface="Arial"/>
                          <a:sym typeface="Arial"/>
                        </a:rPr>
                        <a:t> </a:t>
                      </a:r>
                      <a:r>
                        <a:rPr b="0" i="0" lang="en-US" sz="1100">
                          <a:solidFill>
                            <a:schemeClr val="dk1"/>
                          </a:solidFill>
                          <a:latin typeface="Arial"/>
                          <a:ea typeface="Arial"/>
                          <a:cs typeface="Arial"/>
                          <a:sym typeface="Arial"/>
                        </a:rPr>
                        <a:t>etc.</a:t>
                      </a:r>
                      <a:endParaRPr/>
                    </a:p>
                    <a:p>
                      <a:pPr indent="-177800" lvl="0" marL="177800" marR="0" rtl="0" algn="l">
                        <a:lnSpc>
                          <a:spcPct val="100000"/>
                        </a:lnSpc>
                        <a:spcBef>
                          <a:spcPts val="0"/>
                        </a:spcBef>
                        <a:spcAft>
                          <a:spcPts val="0"/>
                        </a:spcAft>
                        <a:buClr>
                          <a:schemeClr val="dk1"/>
                        </a:buClr>
                        <a:buSzPts val="1100"/>
                        <a:buFont typeface="Arial"/>
                        <a:buChar char="•"/>
                      </a:pPr>
                      <a:r>
                        <a:rPr b="0" i="0" lang="en-US" sz="1100">
                          <a:solidFill>
                            <a:schemeClr val="dk1"/>
                          </a:solidFill>
                          <a:latin typeface="Arial"/>
                          <a:ea typeface="Arial"/>
                          <a:cs typeface="Arial"/>
                          <a:sym typeface="Arial"/>
                        </a:rPr>
                        <a:t>RAs are sent either periodically, or in response to a RS message.  </a:t>
                      </a:r>
                      <a:endParaRPr/>
                    </a:p>
                  </a:txBody>
                  <a:tcPr marT="34275" marB="34275" marR="68575" marL="68575" anchor="ctr"/>
                </a:tc>
              </a:tr>
              <a:tr h="613400">
                <a:tc>
                  <a:txBody>
                    <a:bodyPr/>
                    <a:lstStyle/>
                    <a:p>
                      <a:pPr indent="0" lvl="0" marL="0" marR="0" rtl="0" algn="l">
                        <a:lnSpc>
                          <a:spcPct val="100000"/>
                        </a:lnSpc>
                        <a:spcBef>
                          <a:spcPts val="0"/>
                        </a:spcBef>
                        <a:spcAft>
                          <a:spcPts val="0"/>
                        </a:spcAft>
                        <a:buClr>
                          <a:schemeClr val="dk1"/>
                        </a:buClr>
                        <a:buSzPts val="1100"/>
                        <a:buFont typeface="Arial"/>
                        <a:buNone/>
                      </a:pPr>
                      <a:r>
                        <a:rPr b="1" lang="en-US" sz="1100"/>
                        <a:t>Router Solicitation (RS)</a:t>
                      </a:r>
                      <a:endParaRPr b="1" i="0" sz="1100">
                        <a:solidFill>
                          <a:schemeClr val="dk1"/>
                        </a:solidFill>
                        <a:latin typeface="Courier New"/>
                        <a:ea typeface="Courier New"/>
                        <a:cs typeface="Courier New"/>
                        <a:sym typeface="Courier New"/>
                      </a:endParaRPr>
                    </a:p>
                  </a:txBody>
                  <a:tcPr marT="34275" marB="34275" marR="68575" marL="68575" anchor="ctr"/>
                </a:tc>
                <a:tc>
                  <a:txBody>
                    <a:bodyPr/>
                    <a:lstStyle/>
                    <a:p>
                      <a:pPr indent="0" lvl="0" marL="0" marR="0" rtl="0" algn="ctr">
                        <a:lnSpc>
                          <a:spcPct val="100000"/>
                        </a:lnSpc>
                        <a:spcBef>
                          <a:spcPts val="0"/>
                        </a:spcBef>
                        <a:spcAft>
                          <a:spcPts val="0"/>
                        </a:spcAft>
                        <a:buClr>
                          <a:schemeClr val="dk1"/>
                        </a:buClr>
                        <a:buSzPts val="1100"/>
                        <a:buFont typeface="Courier New"/>
                        <a:buNone/>
                      </a:pPr>
                      <a:r>
                        <a:rPr b="1" i="0" lang="en-US" sz="1100">
                          <a:solidFill>
                            <a:schemeClr val="dk1"/>
                          </a:solidFill>
                          <a:latin typeface="Courier New"/>
                          <a:ea typeface="Courier New"/>
                          <a:cs typeface="Courier New"/>
                          <a:sym typeface="Courier New"/>
                        </a:rPr>
                        <a:t>133</a:t>
                      </a:r>
                      <a:endParaRPr/>
                    </a:p>
                  </a:txBody>
                  <a:tcPr marT="34275" marB="34275" marR="68575" marL="68575" anchor="ctr"/>
                </a:tc>
                <a:tc>
                  <a:txBody>
                    <a:bodyPr/>
                    <a:lstStyle/>
                    <a:p>
                      <a:pPr indent="-177800" lvl="0" marL="177800" marR="0" rtl="0" algn="l">
                        <a:lnSpc>
                          <a:spcPct val="100000"/>
                        </a:lnSpc>
                        <a:spcBef>
                          <a:spcPts val="0"/>
                        </a:spcBef>
                        <a:spcAft>
                          <a:spcPts val="0"/>
                        </a:spcAft>
                        <a:buClr>
                          <a:schemeClr val="dk1"/>
                        </a:buClr>
                        <a:buSzPts val="1100"/>
                        <a:buFont typeface="Arial"/>
                        <a:buChar char="•"/>
                      </a:pPr>
                      <a:r>
                        <a:rPr b="0" i="0" lang="en-US" sz="1100">
                          <a:solidFill>
                            <a:schemeClr val="dk1"/>
                          </a:solidFill>
                          <a:latin typeface="Arial"/>
                          <a:ea typeface="Arial"/>
                          <a:cs typeface="Arial"/>
                          <a:sym typeface="Arial"/>
                        </a:rPr>
                        <a:t>When a host is booting </a:t>
                      </a:r>
                      <a:r>
                        <a:rPr b="0" i="0" lang="en-US" sz="1100">
                          <a:solidFill>
                            <a:schemeClr val="dk1"/>
                          </a:solidFill>
                          <a:latin typeface="Arial"/>
                          <a:ea typeface="Arial"/>
                          <a:cs typeface="Arial"/>
                          <a:sym typeface="Arial"/>
                        </a:rPr>
                        <a:t> it </a:t>
                      </a:r>
                      <a:r>
                        <a:rPr b="0" i="0" lang="en-US" sz="1100">
                          <a:solidFill>
                            <a:schemeClr val="dk1"/>
                          </a:solidFill>
                          <a:latin typeface="Arial"/>
                          <a:ea typeface="Arial"/>
                          <a:cs typeface="Arial"/>
                          <a:sym typeface="Arial"/>
                        </a:rPr>
                        <a:t>send s out an RS requesting routers to immediately generate an RA rather than wait for their next scheduled time.</a:t>
                      </a:r>
                      <a:endParaRPr/>
                    </a:p>
                  </a:txBody>
                  <a:tcPr marT="34275" marB="34275" marR="68575" marL="68575" anchor="ct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sp>
        <p:nvSpPr>
          <p:cNvPr id="485" name="Google Shape;485;p19"/>
          <p:cNvSpPr txBox="1"/>
          <p:nvPr>
            <p:ph type="title"/>
          </p:nvPr>
        </p:nvSpPr>
        <p:spPr>
          <a:xfrm>
            <a:off x="0" y="0"/>
            <a:ext cx="8345488" cy="731837"/>
          </a:xfrm>
          <a:prstGeom prst="rect">
            <a:avLst/>
          </a:prstGeom>
          <a:noFill/>
          <a:ln>
            <a:noFill/>
          </a:ln>
        </p:spPr>
        <p:txBody>
          <a:bodyPr anchorCtr="0" anchor="ctr" bIns="45700" lIns="91400" spcFirstLastPara="1" rIns="91400" wrap="square" tIns="45700">
            <a:noAutofit/>
          </a:bodyPr>
          <a:lstStyle/>
          <a:p>
            <a:pPr indent="0" lvl="0" marL="0" rtl="0" algn="l">
              <a:lnSpc>
                <a:spcPct val="80000"/>
              </a:lnSpc>
              <a:spcBef>
                <a:spcPts val="0"/>
              </a:spcBef>
              <a:spcAft>
                <a:spcPts val="0"/>
              </a:spcAft>
              <a:buNone/>
            </a:pPr>
            <a:r>
              <a:rPr lang="en-US" sz="1600"/>
              <a:t>IPv6 Address Types</a:t>
            </a:r>
            <a:br>
              <a:rPr lang="en-US"/>
            </a:br>
            <a:r>
              <a:rPr lang="en-US" sz="2400"/>
              <a:t>A Note About the Unique Local Address</a:t>
            </a:r>
            <a:endParaRPr/>
          </a:p>
        </p:txBody>
      </p:sp>
      <p:sp>
        <p:nvSpPr>
          <p:cNvPr id="486" name="Google Shape;486;p19"/>
          <p:cNvSpPr txBox="1"/>
          <p:nvPr>
            <p:ph idx="1" type="body"/>
          </p:nvPr>
        </p:nvSpPr>
        <p:spPr>
          <a:xfrm>
            <a:off x="431800" y="857250"/>
            <a:ext cx="7913688" cy="2690789"/>
          </a:xfrm>
          <a:prstGeom prst="rect">
            <a:avLst/>
          </a:prstGeom>
          <a:noFill/>
          <a:ln>
            <a:noFill/>
          </a:ln>
        </p:spPr>
        <p:txBody>
          <a:bodyPr anchorCtr="0" anchor="t" bIns="45700" lIns="91400" spcFirstLastPara="1" rIns="91400" wrap="square" tIns="45700">
            <a:noAutofit/>
          </a:bodyPr>
          <a:lstStyle/>
          <a:p>
            <a:pPr indent="0" lvl="0" marL="0" rtl="0" algn="l">
              <a:lnSpc>
                <a:spcPct val="100000"/>
              </a:lnSpc>
              <a:spcBef>
                <a:spcPts val="0"/>
              </a:spcBef>
              <a:spcAft>
                <a:spcPts val="0"/>
              </a:spcAft>
              <a:buClr>
                <a:schemeClr val="dk2"/>
              </a:buClr>
              <a:buSzPts val="1620"/>
              <a:buNone/>
            </a:pPr>
            <a:r>
              <a:rPr lang="en-US" sz="1800">
                <a:solidFill>
                  <a:schemeClr val="dk1"/>
                </a:solidFill>
              </a:rPr>
              <a:t>The IPv6 unique local addresses (range fc00::/7 to fdff::/7) have some similarity to RFC 1918 private addresses for IPv4, but there are significant differences:</a:t>
            </a:r>
            <a:endParaRPr/>
          </a:p>
          <a:p>
            <a:pPr indent="-285750" lvl="0" marL="285750" rtl="0" algn="l">
              <a:lnSpc>
                <a:spcPct val="100000"/>
              </a:lnSpc>
              <a:spcBef>
                <a:spcPts val="920"/>
              </a:spcBef>
              <a:spcAft>
                <a:spcPts val="0"/>
              </a:spcAft>
              <a:buSzPts val="1600"/>
              <a:buFont typeface="Arial"/>
              <a:buChar char="•"/>
            </a:pPr>
            <a:r>
              <a:rPr lang="en-US" sz="1600">
                <a:solidFill>
                  <a:schemeClr val="dk1"/>
                </a:solidFill>
              </a:rPr>
              <a:t>Unique local addresses are used for local addressing within a site or between a limited number of sites.</a:t>
            </a:r>
            <a:endParaRPr/>
          </a:p>
          <a:p>
            <a:pPr indent="-285750" lvl="0" marL="285750" rtl="0" algn="l">
              <a:lnSpc>
                <a:spcPct val="100000"/>
              </a:lnSpc>
              <a:spcBef>
                <a:spcPts val="320"/>
              </a:spcBef>
              <a:spcAft>
                <a:spcPts val="0"/>
              </a:spcAft>
              <a:buSzPts val="1600"/>
              <a:buFont typeface="Arial"/>
              <a:buChar char="•"/>
            </a:pPr>
            <a:r>
              <a:rPr lang="en-US" sz="1600">
                <a:solidFill>
                  <a:schemeClr val="dk1"/>
                </a:solidFill>
              </a:rPr>
              <a:t>Unique local addresses can be used for devices that will never need to access another network.</a:t>
            </a:r>
            <a:endParaRPr/>
          </a:p>
          <a:p>
            <a:pPr indent="-285750" lvl="0" marL="285750" rtl="0" algn="l">
              <a:lnSpc>
                <a:spcPct val="100000"/>
              </a:lnSpc>
              <a:spcBef>
                <a:spcPts val="320"/>
              </a:spcBef>
              <a:spcAft>
                <a:spcPts val="0"/>
              </a:spcAft>
              <a:buSzPts val="1600"/>
              <a:buFont typeface="Arial"/>
              <a:buChar char="•"/>
            </a:pPr>
            <a:r>
              <a:rPr lang="en-US" sz="1600">
                <a:solidFill>
                  <a:schemeClr val="dk1"/>
                </a:solidFill>
              </a:rPr>
              <a:t>Unique local addresses are not globally routed or translated to a global IPv6 address.</a:t>
            </a:r>
            <a:endParaRPr/>
          </a:p>
          <a:p>
            <a:pPr indent="0" lvl="0" marL="0" rtl="0" algn="l">
              <a:lnSpc>
                <a:spcPct val="100000"/>
              </a:lnSpc>
              <a:spcBef>
                <a:spcPts val="360"/>
              </a:spcBef>
              <a:spcAft>
                <a:spcPts val="0"/>
              </a:spcAft>
              <a:buSzPts val="1800"/>
              <a:buNone/>
            </a:pPr>
            <a:r>
              <a:t/>
            </a:r>
            <a:endParaRPr sz="1800">
              <a:solidFill>
                <a:schemeClr val="dk1"/>
              </a:solidFill>
            </a:endParaRPr>
          </a:p>
          <a:p>
            <a:pPr indent="-241300" lvl="0" marL="342900" rtl="0" algn="l">
              <a:lnSpc>
                <a:spcPct val="100000"/>
              </a:lnSpc>
              <a:spcBef>
                <a:spcPts val="320"/>
              </a:spcBef>
              <a:spcAft>
                <a:spcPts val="0"/>
              </a:spcAft>
              <a:buSzPts val="1600"/>
              <a:buFont typeface="Arial"/>
              <a:buNone/>
            </a:pPr>
            <a:r>
              <a:t/>
            </a:r>
            <a:endParaRPr sz="1600">
              <a:solidFill>
                <a:schemeClr val="dk1"/>
              </a:solidFill>
            </a:endParaRPr>
          </a:p>
        </p:txBody>
      </p:sp>
      <p:sp>
        <p:nvSpPr>
          <p:cNvPr id="487" name="Google Shape;487;p19"/>
          <p:cNvSpPr txBox="1"/>
          <p:nvPr/>
        </p:nvSpPr>
        <p:spPr>
          <a:xfrm>
            <a:off x="566383" y="3673452"/>
            <a:ext cx="7779105"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600">
                <a:solidFill>
                  <a:schemeClr val="dk1"/>
                </a:solidFill>
                <a:latin typeface="Arial"/>
                <a:ea typeface="Arial"/>
                <a:cs typeface="Arial"/>
                <a:sym typeface="Arial"/>
              </a:rPr>
              <a:t>Note</a:t>
            </a:r>
            <a:r>
              <a:rPr lang="en-US" sz="1600">
                <a:solidFill>
                  <a:schemeClr val="dk1"/>
                </a:solidFill>
                <a:latin typeface="Arial"/>
                <a:ea typeface="Arial"/>
                <a:cs typeface="Arial"/>
                <a:sym typeface="Arial"/>
              </a:rPr>
              <a:t>: Many sites use the private nature of RFC 1918 addresses to attempt to secure or hide their network from potential security risks. This was never the intended use of ULAs. </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2"/>
          <p:cNvSpPr txBox="1"/>
          <p:nvPr>
            <p:ph type="title"/>
          </p:nvPr>
        </p:nvSpPr>
        <p:spPr>
          <a:xfrm>
            <a:off x="1" y="41393"/>
            <a:ext cx="9144000" cy="757551"/>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None/>
            </a:pPr>
            <a:r>
              <a:rPr lang="en-US"/>
              <a:t>Module Objectives</a:t>
            </a:r>
            <a:endParaRPr/>
          </a:p>
        </p:txBody>
      </p:sp>
      <p:sp>
        <p:nvSpPr>
          <p:cNvPr id="342" name="Google Shape;342;p2"/>
          <p:cNvSpPr/>
          <p:nvPr/>
        </p:nvSpPr>
        <p:spPr>
          <a:xfrm>
            <a:off x="364511" y="821755"/>
            <a:ext cx="8012573" cy="1107996"/>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Arial"/>
              <a:buNone/>
            </a:pPr>
            <a:r>
              <a:rPr b="1" i="0" lang="en-US" sz="1600" u="none" cap="none" strike="noStrike">
                <a:solidFill>
                  <a:schemeClr val="dk1"/>
                </a:solidFill>
                <a:latin typeface="Arial"/>
                <a:ea typeface="Arial"/>
                <a:cs typeface="Arial"/>
                <a:sym typeface="Arial"/>
              </a:rPr>
              <a:t>Module Title: </a:t>
            </a:r>
            <a:r>
              <a:rPr b="0" i="0" lang="en-US" sz="1600" u="none" cap="none" strike="noStrike">
                <a:solidFill>
                  <a:schemeClr val="dk1"/>
                </a:solidFill>
                <a:latin typeface="Arial"/>
                <a:ea typeface="Arial"/>
                <a:cs typeface="Arial"/>
                <a:sym typeface="Arial"/>
              </a:rPr>
              <a:t>IPv6 Addressing</a:t>
            </a:r>
            <a:endParaRPr/>
          </a:p>
          <a:p>
            <a:pPr indent="0" lvl="0" marL="0" marR="0" rtl="0" algn="l">
              <a:lnSpc>
                <a:spcPct val="100000"/>
              </a:lnSpc>
              <a:spcBef>
                <a:spcPts val="0"/>
              </a:spcBef>
              <a:spcAft>
                <a:spcPts val="0"/>
              </a:spcAft>
              <a:buClr>
                <a:schemeClr val="dk1"/>
              </a:buClr>
              <a:buSzPts val="16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Arial"/>
              <a:buNone/>
            </a:pPr>
            <a:r>
              <a:rPr b="1" i="0" lang="en-US" sz="1600" u="none" cap="none" strike="noStrike">
                <a:solidFill>
                  <a:schemeClr val="dk1"/>
                </a:solidFill>
                <a:latin typeface="Arial"/>
                <a:ea typeface="Arial"/>
                <a:cs typeface="Arial"/>
                <a:sym typeface="Arial"/>
              </a:rPr>
              <a:t>Module Objective</a:t>
            </a:r>
            <a:r>
              <a:rPr b="0" i="0" lang="en-US" sz="1600" u="none" cap="none" strike="noStrike">
                <a:solidFill>
                  <a:schemeClr val="dk1"/>
                </a:solidFill>
                <a:latin typeface="Arial"/>
                <a:ea typeface="Arial"/>
                <a:cs typeface="Arial"/>
                <a:sym typeface="Arial"/>
              </a:rPr>
              <a:t>: Implement an IPv6 Addressing scheme</a:t>
            </a:r>
            <a:r>
              <a:rPr b="0" i="0" lang="en-US" sz="1200" u="none" cap="none" strike="noStrike">
                <a:solidFill>
                  <a:schemeClr val="dk1"/>
                </a:solidFill>
                <a:latin typeface="Calibri"/>
                <a:ea typeface="Calibri"/>
                <a:cs typeface="Calibri"/>
                <a:sym typeface="Calibri"/>
              </a:rPr>
              <a:t>.</a:t>
            </a:r>
            <a:endParaRPr b="0" i="0" sz="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graphicFrame>
        <p:nvGraphicFramePr>
          <p:cNvPr id="343" name="Google Shape;343;p2"/>
          <p:cNvGraphicFramePr/>
          <p:nvPr/>
        </p:nvGraphicFramePr>
        <p:xfrm>
          <a:off x="642616" y="1952562"/>
          <a:ext cx="3000000" cy="3000000"/>
        </p:xfrm>
        <a:graphic>
          <a:graphicData uri="http://schemas.openxmlformats.org/drawingml/2006/table">
            <a:tbl>
              <a:tblPr bandRow="1" firstCol="1" firstRow="1">
                <a:noFill/>
                <a:tableStyleId>{A7E0265E-C960-487F-88F1-5F9FC6D04DBB}</a:tableStyleId>
              </a:tblPr>
              <a:tblGrid>
                <a:gridCol w="3728175"/>
                <a:gridCol w="3728175"/>
              </a:tblGrid>
              <a:tr h="272925">
                <a:tc>
                  <a:txBody>
                    <a:bodyPr/>
                    <a:lstStyle/>
                    <a:p>
                      <a:pPr indent="0" lvl="0" marL="0" marR="0" rtl="0" algn="l">
                        <a:lnSpc>
                          <a:spcPct val="107000"/>
                        </a:lnSpc>
                        <a:spcBef>
                          <a:spcPts val="0"/>
                        </a:spcBef>
                        <a:spcAft>
                          <a:spcPts val="0"/>
                        </a:spcAft>
                        <a:buNone/>
                      </a:pPr>
                      <a:r>
                        <a:rPr lang="en-US" sz="1050" u="none" cap="none" strike="noStrike"/>
                        <a:t>Topic Title</a:t>
                      </a:r>
                      <a:endParaRPr sz="105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n-US" sz="1050" u="none" cap="none" strike="noStrike"/>
                        <a:t>Topic Objective</a:t>
                      </a:r>
                      <a:endParaRPr sz="1050" u="none" cap="none" strike="noStrike">
                        <a:latin typeface="Calibri"/>
                        <a:ea typeface="Calibri"/>
                        <a:cs typeface="Calibri"/>
                        <a:sym typeface="Calibri"/>
                      </a:endParaRPr>
                    </a:p>
                  </a:txBody>
                  <a:tcPr marT="0" marB="0" marR="68575" marL="68575"/>
                </a:tc>
              </a:tr>
              <a:tr h="333550">
                <a:tc>
                  <a:txBody>
                    <a:bodyPr/>
                    <a:lstStyle/>
                    <a:p>
                      <a:pPr indent="0" lvl="0" marL="0" marR="0" rtl="0" algn="l">
                        <a:spcBef>
                          <a:spcPts val="0"/>
                        </a:spcBef>
                        <a:spcAft>
                          <a:spcPts val="0"/>
                        </a:spcAft>
                        <a:buNone/>
                      </a:pPr>
                      <a:r>
                        <a:rPr b="0" lang="en-US" sz="1050" u="none" cap="none" strike="noStrike"/>
                        <a:t>IPv4 Issues</a:t>
                      </a:r>
                      <a:endParaRPr/>
                    </a:p>
                  </a:txBody>
                  <a:tcPr marT="47625" marB="47625" marR="47625" marL="47625" anchor="ctr"/>
                </a:tc>
                <a:tc>
                  <a:txBody>
                    <a:bodyPr/>
                    <a:lstStyle/>
                    <a:p>
                      <a:pPr indent="0" lvl="0" marL="0" marR="0" rtl="0" algn="l">
                        <a:spcBef>
                          <a:spcPts val="0"/>
                        </a:spcBef>
                        <a:spcAft>
                          <a:spcPts val="0"/>
                        </a:spcAft>
                        <a:buNone/>
                      </a:pPr>
                      <a:r>
                        <a:rPr lang="en-US" sz="1050" u="none" cap="none" strike="noStrike"/>
                        <a:t>Explain the need for IPv6 addressing.</a:t>
                      </a:r>
                      <a:endParaRPr/>
                    </a:p>
                    <a:p>
                      <a:pPr indent="0" lvl="0" marL="0" marR="0" rtl="0" algn="l">
                        <a:spcBef>
                          <a:spcPts val="0"/>
                        </a:spcBef>
                        <a:spcAft>
                          <a:spcPts val="0"/>
                        </a:spcAft>
                        <a:buNone/>
                      </a:pPr>
                      <a:r>
                        <a:t/>
                      </a:r>
                      <a:endParaRPr b="0" sz="1050" u="none" cap="none" strike="noStrike"/>
                    </a:p>
                  </a:txBody>
                  <a:tcPr marT="47625" marB="47625" marR="47625" marL="47625" anchor="ctr"/>
                </a:tc>
              </a:tr>
              <a:tr h="333550">
                <a:tc>
                  <a:txBody>
                    <a:bodyPr/>
                    <a:lstStyle/>
                    <a:p>
                      <a:pPr indent="0" lvl="0" marL="0" marR="0" rtl="0" algn="l">
                        <a:spcBef>
                          <a:spcPts val="0"/>
                        </a:spcBef>
                        <a:spcAft>
                          <a:spcPts val="0"/>
                        </a:spcAft>
                        <a:buNone/>
                      </a:pPr>
                      <a:r>
                        <a:rPr b="0" lang="en-US" sz="1050" u="none" cap="none" strike="noStrike"/>
                        <a:t>IPv6 Address Representation</a:t>
                      </a:r>
                      <a:endParaRPr b="0" sz="1050" u="none" cap="none" strike="noStrike"/>
                    </a:p>
                  </a:txBody>
                  <a:tcPr marT="47625" marB="47625" marR="47625" marL="47625" anchor="ctr"/>
                </a:tc>
                <a:tc>
                  <a:txBody>
                    <a:bodyPr/>
                    <a:lstStyle/>
                    <a:p>
                      <a:pPr indent="0" lvl="0" marL="0" marR="0" rtl="0" algn="l">
                        <a:spcBef>
                          <a:spcPts val="0"/>
                        </a:spcBef>
                        <a:spcAft>
                          <a:spcPts val="0"/>
                        </a:spcAft>
                        <a:buNone/>
                      </a:pPr>
                      <a:r>
                        <a:rPr lang="en-US" sz="1050" u="none" cap="none" strike="noStrike"/>
                        <a:t>Explain how IPv6 addresses are represented.</a:t>
                      </a:r>
                      <a:endParaRPr/>
                    </a:p>
                    <a:p>
                      <a:pPr indent="0" lvl="0" marL="0" marR="0" rtl="0" algn="l">
                        <a:spcBef>
                          <a:spcPts val="0"/>
                        </a:spcBef>
                        <a:spcAft>
                          <a:spcPts val="0"/>
                        </a:spcAft>
                        <a:buNone/>
                      </a:pPr>
                      <a:r>
                        <a:t/>
                      </a:r>
                      <a:endParaRPr b="0" sz="1050" u="none" cap="none" strike="noStrike"/>
                    </a:p>
                  </a:txBody>
                  <a:tcPr marT="47625" marB="47625" marR="47625" marL="47625" anchor="ctr"/>
                </a:tc>
              </a:tr>
              <a:tr h="333550">
                <a:tc>
                  <a:txBody>
                    <a:bodyPr/>
                    <a:lstStyle/>
                    <a:p>
                      <a:pPr indent="0" lvl="0" marL="0" marR="0" rtl="0" algn="l">
                        <a:spcBef>
                          <a:spcPts val="0"/>
                        </a:spcBef>
                        <a:spcAft>
                          <a:spcPts val="0"/>
                        </a:spcAft>
                        <a:buNone/>
                      </a:pPr>
                      <a:r>
                        <a:rPr b="0" lang="en-US" sz="1050" u="none" cap="none" strike="noStrike"/>
                        <a:t>IPv6 Address Types</a:t>
                      </a:r>
                      <a:endParaRPr b="0" sz="1050" u="none" cap="none" strike="noStrike"/>
                    </a:p>
                  </a:txBody>
                  <a:tcPr marT="47625" marB="47625" marR="47625" marL="47625" anchor="ctr"/>
                </a:tc>
                <a:tc>
                  <a:txBody>
                    <a:bodyPr/>
                    <a:lstStyle/>
                    <a:p>
                      <a:pPr indent="0" lvl="0" marL="0" marR="0" rtl="0" algn="l">
                        <a:spcBef>
                          <a:spcPts val="0"/>
                        </a:spcBef>
                        <a:spcAft>
                          <a:spcPts val="0"/>
                        </a:spcAft>
                        <a:buNone/>
                      </a:pPr>
                      <a:r>
                        <a:rPr lang="en-US" sz="1050" u="none" cap="none" strike="noStrike"/>
                        <a:t>Compare types of IPv6 network addresses.</a:t>
                      </a:r>
                      <a:endParaRPr/>
                    </a:p>
                    <a:p>
                      <a:pPr indent="0" lvl="0" marL="0" marR="0" rtl="0" algn="l">
                        <a:spcBef>
                          <a:spcPts val="0"/>
                        </a:spcBef>
                        <a:spcAft>
                          <a:spcPts val="0"/>
                        </a:spcAft>
                        <a:buNone/>
                      </a:pPr>
                      <a:r>
                        <a:t/>
                      </a:r>
                      <a:endParaRPr b="0" sz="1050" u="none" cap="none" strike="noStrike"/>
                    </a:p>
                  </a:txBody>
                  <a:tcPr marT="47625" marB="47625" marR="47625" marL="47625" anchor="ctr"/>
                </a:tc>
              </a:tr>
              <a:tr h="201225">
                <a:tc>
                  <a:txBody>
                    <a:bodyPr/>
                    <a:lstStyle/>
                    <a:p>
                      <a:pPr indent="0" lvl="0" marL="0" marR="0" rtl="0" algn="l">
                        <a:spcBef>
                          <a:spcPts val="0"/>
                        </a:spcBef>
                        <a:spcAft>
                          <a:spcPts val="0"/>
                        </a:spcAft>
                        <a:buNone/>
                      </a:pPr>
                      <a:r>
                        <a:rPr b="0" lang="en-US" sz="1050" u="none" cap="none" strike="noStrike"/>
                        <a:t>GUA and LLA Static Configuration</a:t>
                      </a:r>
                      <a:endParaRPr b="0" sz="1050" u="none" cap="none" strike="noStrike"/>
                    </a:p>
                  </a:txBody>
                  <a:tcPr marT="47625" marB="47625" marR="47625" marL="47625" anchor="ctr"/>
                </a:tc>
                <a:tc>
                  <a:txBody>
                    <a:bodyPr/>
                    <a:lstStyle/>
                    <a:p>
                      <a:pPr indent="0" lvl="0" marL="0" marR="0" rtl="0" algn="l">
                        <a:spcBef>
                          <a:spcPts val="0"/>
                        </a:spcBef>
                        <a:spcAft>
                          <a:spcPts val="0"/>
                        </a:spcAft>
                        <a:buNone/>
                      </a:pPr>
                      <a:r>
                        <a:rPr lang="en-US" sz="1050" u="none" cap="none" strike="noStrike"/>
                        <a:t>Explain how to Configure static global unicast and link-local IPv6 network addresses.</a:t>
                      </a:r>
                      <a:endParaRPr b="0" sz="1050" u="none" cap="none" strike="noStrike"/>
                    </a:p>
                  </a:txBody>
                  <a:tcPr marT="47625" marB="47625" marR="47625" marL="47625" anchor="ctr"/>
                </a:tc>
              </a:tr>
              <a:tr h="333550">
                <a:tc>
                  <a:txBody>
                    <a:bodyPr/>
                    <a:lstStyle/>
                    <a:p>
                      <a:pPr indent="0" lvl="0" marL="0" marR="0" rtl="0" algn="l">
                        <a:spcBef>
                          <a:spcPts val="0"/>
                        </a:spcBef>
                        <a:spcAft>
                          <a:spcPts val="0"/>
                        </a:spcAft>
                        <a:buNone/>
                      </a:pPr>
                      <a:r>
                        <a:rPr b="0" lang="en-US" sz="1050" u="none" cap="none" strike="noStrike"/>
                        <a:t>Dynamic Addressing for IPv6 GUAs</a:t>
                      </a:r>
                      <a:endParaRPr b="0" sz="1050" u="none" cap="none" strike="noStrike"/>
                    </a:p>
                  </a:txBody>
                  <a:tcPr marT="47625" marB="47625" marR="47625" marL="47625" anchor="ctr"/>
                </a:tc>
                <a:tc>
                  <a:txBody>
                    <a:bodyPr/>
                    <a:lstStyle/>
                    <a:p>
                      <a:pPr indent="0" lvl="0" marL="0" marR="0" rtl="0" algn="l">
                        <a:spcBef>
                          <a:spcPts val="0"/>
                        </a:spcBef>
                        <a:spcAft>
                          <a:spcPts val="0"/>
                        </a:spcAft>
                        <a:buNone/>
                      </a:pPr>
                      <a:r>
                        <a:rPr lang="en-US" sz="1050" u="none" cap="none" strike="noStrike"/>
                        <a:t>Explain how to configure global unicast addresses dynamically.</a:t>
                      </a:r>
                      <a:endParaRPr b="0" sz="1050" u="none" cap="none" strike="noStrike"/>
                    </a:p>
                  </a:txBody>
                  <a:tcPr marT="47625" marB="47625" marR="47625" marL="47625" anchor="ctr"/>
                </a:tc>
              </a:tr>
            </a:tbl>
          </a:graphicData>
        </a:graphic>
      </p:graphicFrame>
    </p:spTree>
  </p:cSld>
  <p:clrMapOvr>
    <a:masterClrMapping/>
  </p:clrMapOvr>
  <p:transition spd="slow">
    <p:wipe dir="l"/>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sp>
        <p:nvSpPr>
          <p:cNvPr id="493" name="Google Shape;493;p20"/>
          <p:cNvSpPr txBox="1"/>
          <p:nvPr>
            <p:ph type="title"/>
          </p:nvPr>
        </p:nvSpPr>
        <p:spPr>
          <a:xfrm>
            <a:off x="0" y="0"/>
            <a:ext cx="8345488" cy="731837"/>
          </a:xfrm>
          <a:prstGeom prst="rect">
            <a:avLst/>
          </a:prstGeom>
          <a:noFill/>
          <a:ln>
            <a:noFill/>
          </a:ln>
        </p:spPr>
        <p:txBody>
          <a:bodyPr anchorCtr="0" anchor="ctr" bIns="45700" lIns="91400" spcFirstLastPara="1" rIns="91400" wrap="square" tIns="45700">
            <a:noAutofit/>
          </a:bodyPr>
          <a:lstStyle/>
          <a:p>
            <a:pPr indent="0" lvl="0" marL="0" rtl="0" algn="l">
              <a:lnSpc>
                <a:spcPct val="80000"/>
              </a:lnSpc>
              <a:spcBef>
                <a:spcPts val="0"/>
              </a:spcBef>
              <a:spcAft>
                <a:spcPts val="0"/>
              </a:spcAft>
              <a:buNone/>
            </a:pPr>
            <a:r>
              <a:rPr lang="en-US" sz="1600"/>
              <a:t>IPv6 Address Types</a:t>
            </a:r>
            <a:br>
              <a:rPr lang="en-US"/>
            </a:br>
            <a:r>
              <a:rPr lang="en-US" sz="2400"/>
              <a:t>IPv6 GUA</a:t>
            </a:r>
            <a:endParaRPr/>
          </a:p>
        </p:txBody>
      </p:sp>
      <p:sp>
        <p:nvSpPr>
          <p:cNvPr id="494" name="Google Shape;494;p20"/>
          <p:cNvSpPr txBox="1"/>
          <p:nvPr>
            <p:ph idx="1" type="body"/>
          </p:nvPr>
        </p:nvSpPr>
        <p:spPr>
          <a:xfrm>
            <a:off x="431800" y="1035050"/>
            <a:ext cx="7913688" cy="1653559"/>
          </a:xfrm>
          <a:prstGeom prst="rect">
            <a:avLst/>
          </a:prstGeom>
          <a:noFill/>
          <a:ln>
            <a:noFill/>
          </a:ln>
        </p:spPr>
        <p:txBody>
          <a:bodyPr anchorCtr="0" anchor="t" bIns="45700" lIns="91400" spcFirstLastPara="1" rIns="91400" wrap="square" tIns="45700">
            <a:noAutofit/>
          </a:bodyPr>
          <a:lstStyle/>
          <a:p>
            <a:pPr indent="0" lvl="0" marL="0" rtl="0" algn="l">
              <a:lnSpc>
                <a:spcPct val="100000"/>
              </a:lnSpc>
              <a:spcBef>
                <a:spcPts val="0"/>
              </a:spcBef>
              <a:spcAft>
                <a:spcPts val="0"/>
              </a:spcAft>
              <a:buClr>
                <a:schemeClr val="dk2"/>
              </a:buClr>
              <a:buSzPts val="1440"/>
              <a:buNone/>
            </a:pPr>
            <a:r>
              <a:rPr lang="en-US" sz="1600">
                <a:solidFill>
                  <a:schemeClr val="dk1"/>
                </a:solidFill>
              </a:rPr>
              <a:t>IPv6 global unicast addresses (GUAs) are globally unique and routable on the IPv6 internet.</a:t>
            </a:r>
            <a:endParaRPr/>
          </a:p>
          <a:p>
            <a:pPr indent="-285750" lvl="0" marL="285750" rtl="0" algn="l">
              <a:lnSpc>
                <a:spcPct val="100000"/>
              </a:lnSpc>
              <a:spcBef>
                <a:spcPts val="1200"/>
              </a:spcBef>
              <a:spcAft>
                <a:spcPts val="0"/>
              </a:spcAft>
              <a:buClr>
                <a:schemeClr val="dk2"/>
              </a:buClr>
              <a:buSzPts val="1260"/>
              <a:buFont typeface="Arial"/>
              <a:buChar char="•"/>
            </a:pPr>
            <a:r>
              <a:rPr lang="en-US" sz="1400">
                <a:solidFill>
                  <a:schemeClr val="dk1"/>
                </a:solidFill>
              </a:rPr>
              <a:t>Currently, only GUAs with the first three bits of 001 or 2000::/3 are being assigned.</a:t>
            </a:r>
            <a:endParaRPr/>
          </a:p>
          <a:p>
            <a:pPr indent="-285750" lvl="0" marL="285750" rtl="0" algn="l">
              <a:lnSpc>
                <a:spcPct val="100000"/>
              </a:lnSpc>
              <a:spcBef>
                <a:spcPts val="1200"/>
              </a:spcBef>
              <a:spcAft>
                <a:spcPts val="0"/>
              </a:spcAft>
              <a:buClr>
                <a:schemeClr val="dk2"/>
              </a:buClr>
              <a:buSzPts val="1260"/>
              <a:buFont typeface="Arial"/>
              <a:buChar char="•"/>
            </a:pPr>
            <a:r>
              <a:rPr lang="en-US" sz="1400">
                <a:solidFill>
                  <a:schemeClr val="dk1"/>
                </a:solidFill>
              </a:rPr>
              <a:t>Currently available GUAs begins with a decimal 2 or a 3 (This is only 1/8th of the total available IPv6 address space).</a:t>
            </a:r>
            <a:endParaRPr/>
          </a:p>
          <a:p>
            <a:pPr indent="-241300" lvl="0" marL="342900" rtl="0" algn="l">
              <a:lnSpc>
                <a:spcPct val="100000"/>
              </a:lnSpc>
              <a:spcBef>
                <a:spcPts val="920"/>
              </a:spcBef>
              <a:spcAft>
                <a:spcPts val="0"/>
              </a:spcAft>
              <a:buSzPts val="1600"/>
              <a:buFont typeface="Arial"/>
              <a:buNone/>
            </a:pPr>
            <a:r>
              <a:t/>
            </a:r>
            <a:endParaRPr sz="1600">
              <a:solidFill>
                <a:schemeClr val="dk1"/>
              </a:solidFill>
            </a:endParaRPr>
          </a:p>
        </p:txBody>
      </p:sp>
      <p:pic>
        <p:nvPicPr>
          <p:cNvPr id="495" name="Google Shape;495;p20"/>
          <p:cNvPicPr preferRelativeResize="0"/>
          <p:nvPr/>
        </p:nvPicPr>
        <p:blipFill rotWithShape="1">
          <a:blip r:embed="rId3">
            <a:alphaModFix/>
          </a:blip>
          <a:srcRect b="0" l="0" r="0" t="0"/>
          <a:stretch/>
        </p:blipFill>
        <p:spPr>
          <a:xfrm>
            <a:off x="1528667" y="2756848"/>
            <a:ext cx="5097321" cy="1793094"/>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sp>
        <p:nvSpPr>
          <p:cNvPr id="501" name="Google Shape;501;p21"/>
          <p:cNvSpPr txBox="1"/>
          <p:nvPr>
            <p:ph type="title"/>
          </p:nvPr>
        </p:nvSpPr>
        <p:spPr>
          <a:xfrm>
            <a:off x="1352550" y="273844"/>
            <a:ext cx="6391275" cy="411956"/>
          </a:xfrm>
          <a:prstGeom prst="rect">
            <a:avLst/>
          </a:prstGeom>
          <a:noFill/>
          <a:ln>
            <a:noFill/>
          </a:ln>
        </p:spPr>
        <p:txBody>
          <a:bodyPr anchorCtr="0" anchor="t" bIns="34275" lIns="68575" spcFirstLastPara="1" rIns="68575" wrap="square" tIns="34275">
            <a:normAutofit/>
          </a:bodyPr>
          <a:lstStyle/>
          <a:p>
            <a:pPr indent="0" lvl="0" marL="0" rtl="0" algn="l">
              <a:lnSpc>
                <a:spcPct val="90000"/>
              </a:lnSpc>
              <a:spcBef>
                <a:spcPts val="0"/>
              </a:spcBef>
              <a:spcAft>
                <a:spcPts val="0"/>
              </a:spcAft>
              <a:buNone/>
            </a:pPr>
            <a:r>
              <a:rPr lang="en-US"/>
              <a:t>IPv6 Address Allocation Process</a:t>
            </a:r>
            <a:endParaRPr/>
          </a:p>
        </p:txBody>
      </p:sp>
      <p:sp>
        <p:nvSpPr>
          <p:cNvPr id="502" name="Google Shape;502;p21"/>
          <p:cNvSpPr txBox="1"/>
          <p:nvPr>
            <p:ph idx="1" type="body"/>
          </p:nvPr>
        </p:nvSpPr>
        <p:spPr>
          <a:xfrm>
            <a:off x="1352550" y="742950"/>
            <a:ext cx="6390085" cy="1839516"/>
          </a:xfrm>
          <a:prstGeom prst="rect">
            <a:avLst/>
          </a:prstGeom>
          <a:noFill/>
          <a:ln>
            <a:noFill/>
          </a:ln>
        </p:spPr>
        <p:txBody>
          <a:bodyPr anchorCtr="0" anchor="t" bIns="41050" lIns="82100" spcFirstLastPara="1" rIns="82100" wrap="square" tIns="41050">
            <a:normAutofit/>
          </a:bodyPr>
          <a:lstStyle/>
          <a:p>
            <a:pPr indent="-177404" lvl="0" marL="177404" rtl="0" algn="l">
              <a:spcBef>
                <a:spcPts val="0"/>
              </a:spcBef>
              <a:spcAft>
                <a:spcPts val="0"/>
              </a:spcAft>
              <a:buSzPts val="1800"/>
              <a:buChar char="▪"/>
            </a:pPr>
            <a:r>
              <a:rPr lang="en-US"/>
              <a:t>The following displays how IPv6 global unicast addresses are allocated by the IANA.</a:t>
            </a:r>
            <a:endParaRPr/>
          </a:p>
          <a:p>
            <a:pPr indent="-177404" lvl="1" marL="346472" rtl="0" algn="l">
              <a:spcBef>
                <a:spcPts val="450"/>
              </a:spcBef>
              <a:spcAft>
                <a:spcPts val="0"/>
              </a:spcAft>
              <a:buSzPts val="1500"/>
              <a:buChar char="•"/>
            </a:pPr>
            <a:r>
              <a:rPr lang="en-US"/>
              <a:t>Only a small portion (12.5%) of the IPv6 address space is being allocated to the Registries in the range of 2001::/16.</a:t>
            </a:r>
            <a:endParaRPr/>
          </a:p>
          <a:p>
            <a:pPr indent="-82154" lvl="1" marL="346472" rtl="0" algn="l">
              <a:spcBef>
                <a:spcPts val="450"/>
              </a:spcBef>
              <a:spcAft>
                <a:spcPts val="0"/>
              </a:spcAft>
              <a:buSzPts val="1500"/>
              <a:buNone/>
            </a:pPr>
            <a:r>
              <a:t/>
            </a:r>
            <a:endParaRPr/>
          </a:p>
        </p:txBody>
      </p:sp>
      <p:pic>
        <p:nvPicPr>
          <p:cNvPr id="503" name="Google Shape;503;p21"/>
          <p:cNvPicPr preferRelativeResize="0"/>
          <p:nvPr>
            <p:ph idx="2" type="body"/>
          </p:nvPr>
        </p:nvPicPr>
        <p:blipFill rotWithShape="1">
          <a:blip r:embed="rId3">
            <a:alphaModFix/>
          </a:blip>
          <a:srcRect b="0" l="0" r="0" t="0"/>
          <a:stretch/>
        </p:blipFill>
        <p:spPr>
          <a:xfrm>
            <a:off x="1607344" y="2099072"/>
            <a:ext cx="5915025" cy="21907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7" name="Shape 507"/>
        <p:cNvGrpSpPr/>
        <p:nvPr/>
      </p:nvGrpSpPr>
      <p:grpSpPr>
        <a:xfrm>
          <a:off x="0" y="0"/>
          <a:ext cx="0" cy="0"/>
          <a:chOff x="0" y="0"/>
          <a:chExt cx="0" cy="0"/>
        </a:xfrm>
      </p:grpSpPr>
      <p:sp>
        <p:nvSpPr>
          <p:cNvPr id="508" name="Google Shape;508;p22"/>
          <p:cNvSpPr txBox="1"/>
          <p:nvPr>
            <p:ph type="title"/>
          </p:nvPr>
        </p:nvSpPr>
        <p:spPr>
          <a:xfrm>
            <a:off x="1352550" y="273844"/>
            <a:ext cx="6391275" cy="411956"/>
          </a:xfrm>
          <a:prstGeom prst="rect">
            <a:avLst/>
          </a:prstGeom>
          <a:noFill/>
          <a:ln>
            <a:noFill/>
          </a:ln>
        </p:spPr>
        <p:txBody>
          <a:bodyPr anchorCtr="0" anchor="t" bIns="34275" lIns="68575" spcFirstLastPara="1" rIns="68575" wrap="square" tIns="34275">
            <a:normAutofit/>
          </a:bodyPr>
          <a:lstStyle/>
          <a:p>
            <a:pPr indent="0" lvl="0" marL="0" rtl="0" algn="l">
              <a:lnSpc>
                <a:spcPct val="90000"/>
              </a:lnSpc>
              <a:spcBef>
                <a:spcPts val="0"/>
              </a:spcBef>
              <a:spcAft>
                <a:spcPts val="0"/>
              </a:spcAft>
              <a:buNone/>
            </a:pPr>
            <a:r>
              <a:rPr lang="en-US"/>
              <a:t>IPv6 Global Unicast Address</a:t>
            </a:r>
            <a:endParaRPr/>
          </a:p>
        </p:txBody>
      </p:sp>
      <p:sp>
        <p:nvSpPr>
          <p:cNvPr id="509" name="Google Shape;509;p22"/>
          <p:cNvSpPr txBox="1"/>
          <p:nvPr>
            <p:ph idx="1" type="body"/>
          </p:nvPr>
        </p:nvSpPr>
        <p:spPr>
          <a:xfrm>
            <a:off x="1352550" y="742950"/>
            <a:ext cx="6390085" cy="1839516"/>
          </a:xfrm>
          <a:prstGeom prst="rect">
            <a:avLst/>
          </a:prstGeom>
          <a:noFill/>
          <a:ln>
            <a:noFill/>
          </a:ln>
        </p:spPr>
        <p:txBody>
          <a:bodyPr anchorCtr="0" anchor="t" bIns="41050" lIns="82100" spcFirstLastPara="1" rIns="82100" wrap="square" tIns="41050">
            <a:normAutofit/>
          </a:bodyPr>
          <a:lstStyle/>
          <a:p>
            <a:pPr indent="-177404" lvl="0" marL="177404" rtl="0" algn="l">
              <a:spcBef>
                <a:spcPts val="0"/>
              </a:spcBef>
              <a:spcAft>
                <a:spcPts val="0"/>
              </a:spcAft>
              <a:buSzPts val="1800"/>
              <a:buChar char="▪"/>
            </a:pPr>
            <a:r>
              <a:rPr lang="en-US"/>
              <a:t>The global unicast address typically consists of:</a:t>
            </a:r>
            <a:endParaRPr/>
          </a:p>
          <a:p>
            <a:pPr indent="-177404" lvl="1" marL="346472" rtl="0" algn="l">
              <a:spcBef>
                <a:spcPts val="450"/>
              </a:spcBef>
              <a:spcAft>
                <a:spcPts val="0"/>
              </a:spcAft>
              <a:buSzPts val="1500"/>
              <a:buChar char="•"/>
            </a:pPr>
            <a:r>
              <a:rPr lang="en-US"/>
              <a:t>A 48-bit global routing prefix</a:t>
            </a:r>
            <a:endParaRPr/>
          </a:p>
          <a:p>
            <a:pPr indent="-177404" lvl="1" marL="346472" rtl="0" algn="l">
              <a:spcBef>
                <a:spcPts val="450"/>
              </a:spcBef>
              <a:spcAft>
                <a:spcPts val="0"/>
              </a:spcAft>
              <a:buSzPts val="1500"/>
              <a:buChar char="•"/>
            </a:pPr>
            <a:r>
              <a:rPr lang="en-US"/>
              <a:t>A 16-bit subnet ID</a:t>
            </a:r>
            <a:endParaRPr/>
          </a:p>
          <a:p>
            <a:pPr indent="-177404" lvl="1" marL="346472" rtl="0" algn="l">
              <a:spcBef>
                <a:spcPts val="450"/>
              </a:spcBef>
              <a:spcAft>
                <a:spcPts val="0"/>
              </a:spcAft>
              <a:buSzPts val="1500"/>
              <a:buChar char="•"/>
            </a:pPr>
            <a:r>
              <a:rPr lang="en-US"/>
              <a:t>A 64-bit interface ID (typically in EUI-64 bit format discussed later).</a:t>
            </a:r>
            <a:endParaRPr/>
          </a:p>
        </p:txBody>
      </p:sp>
      <p:cxnSp>
        <p:nvCxnSpPr>
          <p:cNvPr id="510" name="Google Shape;510;p22"/>
          <p:cNvCxnSpPr/>
          <p:nvPr/>
        </p:nvCxnSpPr>
        <p:spPr>
          <a:xfrm>
            <a:off x="1569244" y="2743200"/>
            <a:ext cx="2057400" cy="0"/>
          </a:xfrm>
          <a:prstGeom prst="straightConnector1">
            <a:avLst/>
          </a:prstGeom>
          <a:noFill/>
          <a:ln cap="flat" cmpd="sng" w="38100">
            <a:solidFill>
              <a:schemeClr val="dk1"/>
            </a:solidFill>
            <a:prstDash val="solid"/>
            <a:round/>
            <a:headEnd len="med" w="med" type="triangle"/>
            <a:tailEnd len="med" w="med" type="triangle"/>
          </a:ln>
        </p:spPr>
      </p:cxnSp>
      <p:sp>
        <p:nvSpPr>
          <p:cNvPr id="511" name="Google Shape;511;p22"/>
          <p:cNvSpPr txBox="1"/>
          <p:nvPr/>
        </p:nvSpPr>
        <p:spPr>
          <a:xfrm>
            <a:off x="1692843" y="2458641"/>
            <a:ext cx="1819729" cy="30008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lang="en-US" sz="1350">
                <a:solidFill>
                  <a:srgbClr val="000000"/>
                </a:solidFill>
                <a:latin typeface="Arial"/>
                <a:ea typeface="Arial"/>
                <a:cs typeface="Arial"/>
                <a:sym typeface="Arial"/>
              </a:rPr>
              <a:t>Global Routing Prefix</a:t>
            </a:r>
            <a:endParaRPr/>
          </a:p>
        </p:txBody>
      </p:sp>
      <p:sp>
        <p:nvSpPr>
          <p:cNvPr id="512" name="Google Shape;512;p22"/>
          <p:cNvSpPr txBox="1"/>
          <p:nvPr/>
        </p:nvSpPr>
        <p:spPr>
          <a:xfrm>
            <a:off x="3667986" y="2262188"/>
            <a:ext cx="732894" cy="50783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lang="en-US" sz="1350">
                <a:solidFill>
                  <a:srgbClr val="000000"/>
                </a:solidFill>
                <a:latin typeface="Arial"/>
                <a:ea typeface="Arial"/>
                <a:cs typeface="Arial"/>
                <a:sym typeface="Arial"/>
              </a:rPr>
              <a:t>Subnet</a:t>
            </a:r>
            <a:endParaRPr/>
          </a:p>
          <a:p>
            <a:pPr indent="0" lvl="0" marL="0" marR="0" rtl="0" algn="ctr">
              <a:lnSpc>
                <a:spcPct val="100000"/>
              </a:lnSpc>
              <a:spcBef>
                <a:spcPts val="0"/>
              </a:spcBef>
              <a:spcAft>
                <a:spcPts val="0"/>
              </a:spcAft>
              <a:buNone/>
            </a:pPr>
            <a:r>
              <a:rPr lang="en-US" sz="1350">
                <a:solidFill>
                  <a:srgbClr val="000000"/>
                </a:solidFill>
                <a:latin typeface="Arial"/>
                <a:ea typeface="Arial"/>
                <a:cs typeface="Arial"/>
                <a:sym typeface="Arial"/>
              </a:rPr>
              <a:t>ID</a:t>
            </a:r>
            <a:endParaRPr/>
          </a:p>
        </p:txBody>
      </p:sp>
      <p:sp>
        <p:nvSpPr>
          <p:cNvPr id="513" name="Google Shape;513;p22"/>
          <p:cNvSpPr txBox="1"/>
          <p:nvPr/>
        </p:nvSpPr>
        <p:spPr>
          <a:xfrm>
            <a:off x="5537380" y="2487216"/>
            <a:ext cx="1079142" cy="30008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lang="en-US" sz="1350">
                <a:solidFill>
                  <a:srgbClr val="000000"/>
                </a:solidFill>
                <a:latin typeface="Arial"/>
                <a:ea typeface="Arial"/>
                <a:cs typeface="Arial"/>
                <a:sym typeface="Arial"/>
              </a:rPr>
              <a:t>Interface ID</a:t>
            </a:r>
            <a:endParaRPr/>
          </a:p>
        </p:txBody>
      </p:sp>
      <p:cxnSp>
        <p:nvCxnSpPr>
          <p:cNvPr id="514" name="Google Shape;514;p22"/>
          <p:cNvCxnSpPr/>
          <p:nvPr/>
        </p:nvCxnSpPr>
        <p:spPr>
          <a:xfrm>
            <a:off x="3667125" y="2743200"/>
            <a:ext cx="891779" cy="0"/>
          </a:xfrm>
          <a:prstGeom prst="straightConnector1">
            <a:avLst/>
          </a:prstGeom>
          <a:noFill/>
          <a:ln cap="flat" cmpd="sng" w="38100">
            <a:solidFill>
              <a:schemeClr val="dk1"/>
            </a:solidFill>
            <a:prstDash val="solid"/>
            <a:round/>
            <a:headEnd len="med" w="med" type="triangle"/>
            <a:tailEnd len="med" w="med" type="triangle"/>
          </a:ln>
        </p:spPr>
      </p:cxnSp>
      <p:cxnSp>
        <p:nvCxnSpPr>
          <p:cNvPr id="515" name="Google Shape;515;p22"/>
          <p:cNvCxnSpPr/>
          <p:nvPr/>
        </p:nvCxnSpPr>
        <p:spPr>
          <a:xfrm>
            <a:off x="4591050" y="2733675"/>
            <a:ext cx="2949179" cy="0"/>
          </a:xfrm>
          <a:prstGeom prst="straightConnector1">
            <a:avLst/>
          </a:prstGeom>
          <a:noFill/>
          <a:ln cap="flat" cmpd="sng" w="38100">
            <a:solidFill>
              <a:schemeClr val="dk1"/>
            </a:solidFill>
            <a:prstDash val="solid"/>
            <a:round/>
            <a:headEnd len="med" w="med" type="triangle"/>
            <a:tailEnd len="med" w="med" type="triangle"/>
          </a:ln>
        </p:spPr>
      </p:cxnSp>
      <p:graphicFrame>
        <p:nvGraphicFramePr>
          <p:cNvPr id="516" name="Google Shape;516;p22"/>
          <p:cNvGraphicFramePr/>
          <p:nvPr/>
        </p:nvGraphicFramePr>
        <p:xfrm>
          <a:off x="1562100" y="3171825"/>
          <a:ext cx="3000000" cy="3000000"/>
        </p:xfrm>
        <a:graphic>
          <a:graphicData uri="http://schemas.openxmlformats.org/drawingml/2006/table">
            <a:tbl>
              <a:tblPr bandRow="1" firstRow="1">
                <a:noFill/>
                <a:tableStyleId>{97EB06F7-87FA-499D-9F33-36903BD7C420}</a:tableStyleId>
              </a:tblPr>
              <a:tblGrid>
                <a:gridCol w="628650"/>
                <a:gridCol w="609600"/>
                <a:gridCol w="828675"/>
                <a:gridCol w="923925"/>
                <a:gridCol w="2990850"/>
              </a:tblGrid>
              <a:tr h="434575">
                <a:tc>
                  <a:txBody>
                    <a:bodyPr/>
                    <a:lstStyle/>
                    <a:p>
                      <a:pPr indent="0" lvl="0" marL="0" marR="0" rtl="0" algn="ctr">
                        <a:spcBef>
                          <a:spcPts val="0"/>
                        </a:spcBef>
                        <a:spcAft>
                          <a:spcPts val="0"/>
                        </a:spcAft>
                        <a:buNone/>
                      </a:pPr>
                      <a:r>
                        <a:rPr b="1" lang="en-US" sz="1500" u="none" cap="none" strike="noStrike">
                          <a:latin typeface="Courier New"/>
                          <a:ea typeface="Courier New"/>
                          <a:cs typeface="Courier New"/>
                          <a:sym typeface="Courier New"/>
                        </a:rPr>
                        <a:t>2001</a:t>
                      </a:r>
                      <a:endParaRPr/>
                    </a:p>
                    <a:p>
                      <a:pPr indent="0" lvl="0" marL="0" marR="0" rtl="0" algn="l">
                        <a:spcBef>
                          <a:spcPts val="0"/>
                        </a:spcBef>
                        <a:spcAft>
                          <a:spcPts val="0"/>
                        </a:spcAft>
                        <a:buNone/>
                      </a:pPr>
                      <a:r>
                        <a:rPr b="1" lang="en-US" sz="900" u="none" cap="none" strike="noStrike">
                          <a:solidFill>
                            <a:schemeClr val="accent6"/>
                          </a:solidFill>
                          <a:latin typeface="Courier New"/>
                          <a:ea typeface="Courier New"/>
                          <a:cs typeface="Courier New"/>
                          <a:sym typeface="Courier New"/>
                        </a:rPr>
                        <a:t>001</a:t>
                      </a:r>
                      <a:r>
                        <a:rPr b="0" lang="en-US" sz="900" u="none" cap="none" strike="noStrike">
                          <a:solidFill>
                            <a:schemeClr val="dk1"/>
                          </a:solidFill>
                          <a:latin typeface="Courier New"/>
                          <a:ea typeface="Courier New"/>
                          <a:cs typeface="Courier New"/>
                          <a:sym typeface="Courier New"/>
                        </a:rPr>
                        <a:t>0</a:t>
                      </a:r>
                      <a:endParaRPr b="0" sz="1500" u="none" cap="none" strike="noStrike">
                        <a:solidFill>
                          <a:schemeClr val="dk1"/>
                        </a:solidFill>
                        <a:latin typeface="Courier New"/>
                        <a:ea typeface="Courier New"/>
                        <a:cs typeface="Courier New"/>
                        <a:sym typeface="Courier New"/>
                      </a:endParaRPr>
                    </a:p>
                  </a:txBody>
                  <a:tcPr marT="34300" marB="34300" marR="68575" marL="6857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rgbClr val="FFFF99"/>
                    </a:solidFill>
                  </a:tcPr>
                </a:tc>
                <a:tc>
                  <a:txBody>
                    <a:bodyPr/>
                    <a:lstStyle/>
                    <a:p>
                      <a:pPr indent="0" lvl="0" marL="0" marR="0" rtl="0" algn="ctr">
                        <a:spcBef>
                          <a:spcPts val="0"/>
                        </a:spcBef>
                        <a:spcAft>
                          <a:spcPts val="0"/>
                        </a:spcAft>
                        <a:buNone/>
                      </a:pPr>
                      <a:r>
                        <a:rPr b="1" lang="en-US" sz="1500" u="none" cap="none" strike="noStrike">
                          <a:latin typeface="Courier New"/>
                          <a:ea typeface="Courier New"/>
                          <a:cs typeface="Courier New"/>
                          <a:sym typeface="Courier New"/>
                        </a:rPr>
                        <a:t>0008</a:t>
                      </a:r>
                      <a:endParaRPr b="1" sz="1500" u="none" cap="none" strike="noStrike">
                        <a:solidFill>
                          <a:schemeClr val="dk1"/>
                        </a:solidFill>
                        <a:latin typeface="Courier New"/>
                        <a:ea typeface="Courier New"/>
                        <a:cs typeface="Courier New"/>
                        <a:sym typeface="Courier New"/>
                      </a:endParaRPr>
                    </a:p>
                  </a:txBody>
                  <a:tcPr marT="34300" marB="34300" marR="68575" marL="6857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rgbClr val="FFFF99"/>
                    </a:solidFill>
                  </a:tcPr>
                </a:tc>
                <a:tc>
                  <a:txBody>
                    <a:bodyPr/>
                    <a:lstStyle/>
                    <a:p>
                      <a:pPr indent="0" lvl="0" marL="0" marR="0" rtl="0" algn="ctr">
                        <a:spcBef>
                          <a:spcPts val="0"/>
                        </a:spcBef>
                        <a:spcAft>
                          <a:spcPts val="0"/>
                        </a:spcAft>
                        <a:buNone/>
                      </a:pPr>
                      <a:r>
                        <a:t/>
                      </a:r>
                      <a:endParaRPr b="1" sz="1500" u="none" cap="none" strike="noStrike">
                        <a:solidFill>
                          <a:schemeClr val="dk1"/>
                        </a:solidFill>
                        <a:latin typeface="Courier New"/>
                        <a:ea typeface="Courier New"/>
                        <a:cs typeface="Courier New"/>
                        <a:sym typeface="Courier New"/>
                      </a:endParaRPr>
                    </a:p>
                  </a:txBody>
                  <a:tcPr marT="34300" marB="34300" marR="68575" marL="6857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rgbClr val="FFFF99"/>
                    </a:solidFill>
                  </a:tcPr>
                </a:tc>
                <a:tc>
                  <a:txBody>
                    <a:bodyPr/>
                    <a:lstStyle/>
                    <a:p>
                      <a:pPr indent="0" lvl="0" marL="0" marR="0" rtl="0" algn="l">
                        <a:spcBef>
                          <a:spcPts val="0"/>
                        </a:spcBef>
                        <a:spcAft>
                          <a:spcPts val="0"/>
                        </a:spcAft>
                        <a:buNone/>
                      </a:pPr>
                      <a:r>
                        <a:t/>
                      </a:r>
                      <a:endParaRPr b="1" sz="1500">
                        <a:latin typeface="Courier New"/>
                        <a:ea typeface="Courier New"/>
                        <a:cs typeface="Courier New"/>
                        <a:sym typeface="Courier New"/>
                      </a:endParaRPr>
                    </a:p>
                  </a:txBody>
                  <a:tcPr marT="34300" marB="34300" marR="68575" marL="6857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rgbClr val="BDECFF"/>
                    </a:solidFill>
                  </a:tcPr>
                </a:tc>
                <a:tc>
                  <a:txBody>
                    <a:bodyPr/>
                    <a:lstStyle/>
                    <a:p>
                      <a:pPr indent="0" lvl="0" marL="0" marR="0" rtl="0" algn="ctr">
                        <a:lnSpc>
                          <a:spcPct val="100000"/>
                        </a:lnSpc>
                        <a:spcBef>
                          <a:spcPts val="0"/>
                        </a:spcBef>
                        <a:spcAft>
                          <a:spcPts val="0"/>
                        </a:spcAft>
                        <a:buClr>
                          <a:schemeClr val="lt2"/>
                        </a:buClr>
                        <a:buSzPts val="1500"/>
                        <a:buFont typeface="Courier New"/>
                        <a:buNone/>
                      </a:pPr>
                      <a:r>
                        <a:rPr b="1" lang="en-US" sz="1500">
                          <a:solidFill>
                            <a:schemeClr val="lt2"/>
                          </a:solidFill>
                          <a:latin typeface="Courier New"/>
                          <a:ea typeface="Courier New"/>
                          <a:cs typeface="Courier New"/>
                          <a:sym typeface="Courier New"/>
                        </a:rPr>
                        <a:t>21B:D5FF:FE5B:A408</a:t>
                      </a:r>
                      <a:endParaRPr/>
                    </a:p>
                  </a:txBody>
                  <a:tcPr marT="34300" marB="34300" marR="68575" marL="6857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rgbClr val="F7C8C8"/>
                    </a:solidFill>
                  </a:tcPr>
                </a:tc>
              </a:tr>
            </a:tbl>
          </a:graphicData>
        </a:graphic>
      </p:graphicFrame>
      <p:sp>
        <p:nvSpPr>
          <p:cNvPr id="517" name="Google Shape;517;p22"/>
          <p:cNvSpPr txBox="1"/>
          <p:nvPr/>
        </p:nvSpPr>
        <p:spPr>
          <a:xfrm>
            <a:off x="2320091" y="2905125"/>
            <a:ext cx="344966" cy="216982"/>
          </a:xfrm>
          <a:prstGeom prst="rect">
            <a:avLst/>
          </a:prstGeom>
          <a:noFill/>
          <a:ln>
            <a:noFill/>
          </a:ln>
        </p:spPr>
        <p:txBody>
          <a:bodyPr anchorCtr="0" anchor="t" bIns="45700" lIns="91425" spcFirstLastPara="1" rIns="91425" wrap="square" tIns="45700">
            <a:spAutoFit/>
          </a:bodyPr>
          <a:lstStyle/>
          <a:p>
            <a:pPr indent="0" lvl="0" marL="0" marR="0" rtl="0" algn="ctr">
              <a:lnSpc>
                <a:spcPct val="90000"/>
              </a:lnSpc>
              <a:spcBef>
                <a:spcPts val="0"/>
              </a:spcBef>
              <a:spcAft>
                <a:spcPts val="0"/>
              </a:spcAft>
              <a:buNone/>
            </a:pPr>
            <a:r>
              <a:rPr b="1" lang="en-US" sz="900">
                <a:solidFill>
                  <a:srgbClr val="A11616"/>
                </a:solidFill>
                <a:latin typeface="Arial"/>
                <a:ea typeface="Arial"/>
                <a:cs typeface="Arial"/>
                <a:sym typeface="Arial"/>
              </a:rPr>
              <a:t>/23</a:t>
            </a:r>
            <a:endParaRPr b="1" sz="1800">
              <a:solidFill>
                <a:srgbClr val="A11616"/>
              </a:solidFill>
              <a:latin typeface="Arial"/>
              <a:ea typeface="Arial"/>
              <a:cs typeface="Arial"/>
              <a:sym typeface="Arial"/>
            </a:endParaRPr>
          </a:p>
        </p:txBody>
      </p:sp>
      <p:sp>
        <p:nvSpPr>
          <p:cNvPr id="518" name="Google Shape;518;p22"/>
          <p:cNvSpPr txBox="1"/>
          <p:nvPr/>
        </p:nvSpPr>
        <p:spPr>
          <a:xfrm>
            <a:off x="1520625" y="3724275"/>
            <a:ext cx="747320" cy="258532"/>
          </a:xfrm>
          <a:prstGeom prst="rect">
            <a:avLst/>
          </a:prstGeom>
          <a:noFill/>
          <a:ln>
            <a:noFill/>
          </a:ln>
        </p:spPr>
        <p:txBody>
          <a:bodyPr anchorCtr="0" anchor="t" bIns="45700" lIns="91425" spcFirstLastPara="1" rIns="91425" wrap="square" tIns="45700">
            <a:spAutoFit/>
          </a:bodyPr>
          <a:lstStyle/>
          <a:p>
            <a:pPr indent="0" lvl="0" marL="0" marR="0" rtl="0" algn="ctr">
              <a:lnSpc>
                <a:spcPct val="90000"/>
              </a:lnSpc>
              <a:spcBef>
                <a:spcPts val="0"/>
              </a:spcBef>
              <a:spcAft>
                <a:spcPts val="0"/>
              </a:spcAft>
              <a:buNone/>
            </a:pPr>
            <a:r>
              <a:rPr lang="en-US" sz="1200">
                <a:solidFill>
                  <a:srgbClr val="A11616"/>
                </a:solidFill>
                <a:latin typeface="Arial"/>
                <a:ea typeface="Arial"/>
                <a:cs typeface="Arial"/>
                <a:sym typeface="Arial"/>
              </a:rPr>
              <a:t>Registry</a:t>
            </a:r>
            <a:endParaRPr sz="2100">
              <a:solidFill>
                <a:srgbClr val="A11616"/>
              </a:solidFill>
              <a:latin typeface="Arial"/>
              <a:ea typeface="Arial"/>
              <a:cs typeface="Arial"/>
              <a:sym typeface="Arial"/>
            </a:endParaRPr>
          </a:p>
        </p:txBody>
      </p:sp>
      <p:cxnSp>
        <p:nvCxnSpPr>
          <p:cNvPr id="519" name="Google Shape;519;p22"/>
          <p:cNvCxnSpPr>
            <a:stCxn id="517" idx="2"/>
            <a:endCxn id="518" idx="3"/>
          </p:cNvCxnSpPr>
          <p:nvPr/>
        </p:nvCxnSpPr>
        <p:spPr>
          <a:xfrm rot="5400000">
            <a:off x="2014524" y="3375457"/>
            <a:ext cx="731400" cy="224700"/>
          </a:xfrm>
          <a:prstGeom prst="bentConnector2">
            <a:avLst/>
          </a:prstGeom>
          <a:solidFill>
            <a:schemeClr val="accent1"/>
          </a:solidFill>
          <a:ln cap="flat" cmpd="sng" w="28575">
            <a:solidFill>
              <a:schemeClr val="accent6"/>
            </a:solidFill>
            <a:prstDash val="lgDash"/>
            <a:round/>
            <a:headEnd len="sm" w="sm" type="none"/>
            <a:tailEnd len="sm" w="sm" type="none"/>
          </a:ln>
        </p:spPr>
      </p:cxnSp>
      <p:sp>
        <p:nvSpPr>
          <p:cNvPr id="520" name="Google Shape;520;p22"/>
          <p:cNvSpPr txBox="1"/>
          <p:nvPr/>
        </p:nvSpPr>
        <p:spPr>
          <a:xfrm>
            <a:off x="2758241" y="2905125"/>
            <a:ext cx="344966" cy="216982"/>
          </a:xfrm>
          <a:prstGeom prst="rect">
            <a:avLst/>
          </a:prstGeom>
          <a:noFill/>
          <a:ln>
            <a:noFill/>
          </a:ln>
        </p:spPr>
        <p:txBody>
          <a:bodyPr anchorCtr="0" anchor="t" bIns="45700" lIns="91425" spcFirstLastPara="1" rIns="91425" wrap="square" tIns="45700">
            <a:spAutoFit/>
          </a:bodyPr>
          <a:lstStyle/>
          <a:p>
            <a:pPr indent="0" lvl="0" marL="0" marR="0" rtl="0" algn="ctr">
              <a:lnSpc>
                <a:spcPct val="90000"/>
              </a:lnSpc>
              <a:spcBef>
                <a:spcPts val="0"/>
              </a:spcBef>
              <a:spcAft>
                <a:spcPts val="0"/>
              </a:spcAft>
              <a:buNone/>
            </a:pPr>
            <a:r>
              <a:rPr b="1" lang="en-US" sz="900">
                <a:solidFill>
                  <a:srgbClr val="A11616"/>
                </a:solidFill>
                <a:latin typeface="Arial"/>
                <a:ea typeface="Arial"/>
                <a:cs typeface="Arial"/>
                <a:sym typeface="Arial"/>
              </a:rPr>
              <a:t>/32</a:t>
            </a:r>
            <a:endParaRPr b="1" sz="1800">
              <a:solidFill>
                <a:srgbClr val="A11616"/>
              </a:solidFill>
              <a:latin typeface="Arial"/>
              <a:ea typeface="Arial"/>
              <a:cs typeface="Arial"/>
              <a:sym typeface="Arial"/>
            </a:endParaRPr>
          </a:p>
        </p:txBody>
      </p:sp>
      <p:sp>
        <p:nvSpPr>
          <p:cNvPr id="521" name="Google Shape;521;p22"/>
          <p:cNvSpPr txBox="1"/>
          <p:nvPr/>
        </p:nvSpPr>
        <p:spPr>
          <a:xfrm>
            <a:off x="1552576" y="3971925"/>
            <a:ext cx="866391" cy="258532"/>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None/>
            </a:pPr>
            <a:r>
              <a:rPr lang="en-US" sz="1200">
                <a:solidFill>
                  <a:srgbClr val="A11616"/>
                </a:solidFill>
                <a:latin typeface="Arial"/>
                <a:ea typeface="Arial"/>
                <a:cs typeface="Arial"/>
                <a:sym typeface="Arial"/>
              </a:rPr>
              <a:t>ISP Prefix</a:t>
            </a:r>
            <a:endParaRPr sz="2100">
              <a:solidFill>
                <a:srgbClr val="A11616"/>
              </a:solidFill>
              <a:latin typeface="Arial"/>
              <a:ea typeface="Arial"/>
              <a:cs typeface="Arial"/>
              <a:sym typeface="Arial"/>
            </a:endParaRPr>
          </a:p>
        </p:txBody>
      </p:sp>
      <p:cxnSp>
        <p:nvCxnSpPr>
          <p:cNvPr id="522" name="Google Shape;522;p22"/>
          <p:cNvCxnSpPr>
            <a:stCxn id="520" idx="2"/>
            <a:endCxn id="521" idx="3"/>
          </p:cNvCxnSpPr>
          <p:nvPr/>
        </p:nvCxnSpPr>
        <p:spPr>
          <a:xfrm rot="5400000">
            <a:off x="2185224" y="3355807"/>
            <a:ext cx="979200" cy="511800"/>
          </a:xfrm>
          <a:prstGeom prst="bentConnector2">
            <a:avLst/>
          </a:prstGeom>
          <a:solidFill>
            <a:schemeClr val="accent1"/>
          </a:solidFill>
          <a:ln cap="flat" cmpd="sng" w="28575">
            <a:solidFill>
              <a:schemeClr val="accent6"/>
            </a:solidFill>
            <a:prstDash val="lgDash"/>
            <a:round/>
            <a:headEnd len="sm" w="sm" type="none"/>
            <a:tailEnd len="sm" w="sm" type="none"/>
          </a:ln>
        </p:spPr>
      </p:cxnSp>
      <p:sp>
        <p:nvSpPr>
          <p:cNvPr id="523" name="Google Shape;523;p22"/>
          <p:cNvSpPr txBox="1"/>
          <p:nvPr/>
        </p:nvSpPr>
        <p:spPr>
          <a:xfrm>
            <a:off x="3453566" y="2905125"/>
            <a:ext cx="344966" cy="216982"/>
          </a:xfrm>
          <a:prstGeom prst="rect">
            <a:avLst/>
          </a:prstGeom>
          <a:noFill/>
          <a:ln>
            <a:noFill/>
          </a:ln>
        </p:spPr>
        <p:txBody>
          <a:bodyPr anchorCtr="0" anchor="t" bIns="45700" lIns="91425" spcFirstLastPara="1" rIns="91425" wrap="square" tIns="45700">
            <a:spAutoFit/>
          </a:bodyPr>
          <a:lstStyle/>
          <a:p>
            <a:pPr indent="0" lvl="0" marL="0" marR="0" rtl="0" algn="ctr">
              <a:lnSpc>
                <a:spcPct val="90000"/>
              </a:lnSpc>
              <a:spcBef>
                <a:spcPts val="0"/>
              </a:spcBef>
              <a:spcAft>
                <a:spcPts val="0"/>
              </a:spcAft>
              <a:buNone/>
            </a:pPr>
            <a:r>
              <a:rPr b="1" lang="en-US" sz="900">
                <a:solidFill>
                  <a:srgbClr val="A11616"/>
                </a:solidFill>
                <a:latin typeface="Arial"/>
                <a:ea typeface="Arial"/>
                <a:cs typeface="Arial"/>
                <a:sym typeface="Arial"/>
              </a:rPr>
              <a:t>/48</a:t>
            </a:r>
            <a:endParaRPr b="1" sz="1800">
              <a:solidFill>
                <a:srgbClr val="A11616"/>
              </a:solidFill>
              <a:latin typeface="Arial"/>
              <a:ea typeface="Arial"/>
              <a:cs typeface="Arial"/>
              <a:sym typeface="Arial"/>
            </a:endParaRPr>
          </a:p>
        </p:txBody>
      </p:sp>
      <p:sp>
        <p:nvSpPr>
          <p:cNvPr id="524" name="Google Shape;524;p22"/>
          <p:cNvSpPr txBox="1"/>
          <p:nvPr/>
        </p:nvSpPr>
        <p:spPr>
          <a:xfrm>
            <a:off x="1543051" y="4219575"/>
            <a:ext cx="885179" cy="258532"/>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None/>
            </a:pPr>
            <a:r>
              <a:rPr lang="en-US" sz="1200">
                <a:solidFill>
                  <a:srgbClr val="A11616"/>
                </a:solidFill>
                <a:latin typeface="Arial"/>
                <a:ea typeface="Arial"/>
                <a:cs typeface="Arial"/>
                <a:sym typeface="Arial"/>
              </a:rPr>
              <a:t>Site Prefix</a:t>
            </a:r>
            <a:endParaRPr sz="2100">
              <a:solidFill>
                <a:srgbClr val="A11616"/>
              </a:solidFill>
              <a:latin typeface="Arial"/>
              <a:ea typeface="Arial"/>
              <a:cs typeface="Arial"/>
              <a:sym typeface="Arial"/>
            </a:endParaRPr>
          </a:p>
        </p:txBody>
      </p:sp>
      <p:cxnSp>
        <p:nvCxnSpPr>
          <p:cNvPr id="525" name="Google Shape;525;p22"/>
          <p:cNvCxnSpPr>
            <a:stCxn id="523" idx="2"/>
            <a:endCxn id="524" idx="3"/>
          </p:cNvCxnSpPr>
          <p:nvPr/>
        </p:nvCxnSpPr>
        <p:spPr>
          <a:xfrm rot="5400000">
            <a:off x="2413749" y="3136507"/>
            <a:ext cx="1226700" cy="1197900"/>
          </a:xfrm>
          <a:prstGeom prst="bentConnector2">
            <a:avLst/>
          </a:prstGeom>
          <a:solidFill>
            <a:schemeClr val="accent1"/>
          </a:solidFill>
          <a:ln cap="flat" cmpd="sng" w="28575">
            <a:solidFill>
              <a:schemeClr val="accent6"/>
            </a:solidFill>
            <a:prstDash val="lgDash"/>
            <a:round/>
            <a:headEnd len="sm" w="sm" type="none"/>
            <a:tailEnd len="sm" w="sm" type="none"/>
          </a:ln>
        </p:spPr>
      </p:cxnSp>
      <p:sp>
        <p:nvSpPr>
          <p:cNvPr id="526" name="Google Shape;526;p22"/>
          <p:cNvSpPr txBox="1"/>
          <p:nvPr/>
        </p:nvSpPr>
        <p:spPr>
          <a:xfrm>
            <a:off x="4377491" y="2905125"/>
            <a:ext cx="344966" cy="216982"/>
          </a:xfrm>
          <a:prstGeom prst="rect">
            <a:avLst/>
          </a:prstGeom>
          <a:noFill/>
          <a:ln>
            <a:noFill/>
          </a:ln>
        </p:spPr>
        <p:txBody>
          <a:bodyPr anchorCtr="0" anchor="t" bIns="45700" lIns="91425" spcFirstLastPara="1" rIns="91425" wrap="square" tIns="45700">
            <a:spAutoFit/>
          </a:bodyPr>
          <a:lstStyle/>
          <a:p>
            <a:pPr indent="0" lvl="0" marL="0" marR="0" rtl="0" algn="ctr">
              <a:lnSpc>
                <a:spcPct val="90000"/>
              </a:lnSpc>
              <a:spcBef>
                <a:spcPts val="0"/>
              </a:spcBef>
              <a:spcAft>
                <a:spcPts val="0"/>
              </a:spcAft>
              <a:buNone/>
            </a:pPr>
            <a:r>
              <a:rPr b="1" lang="en-US" sz="900">
                <a:solidFill>
                  <a:srgbClr val="A11616"/>
                </a:solidFill>
                <a:latin typeface="Arial"/>
                <a:ea typeface="Arial"/>
                <a:cs typeface="Arial"/>
                <a:sym typeface="Arial"/>
              </a:rPr>
              <a:t>/64</a:t>
            </a:r>
            <a:endParaRPr b="1" sz="1800">
              <a:solidFill>
                <a:srgbClr val="A11616"/>
              </a:solidFill>
              <a:latin typeface="Arial"/>
              <a:ea typeface="Arial"/>
              <a:cs typeface="Arial"/>
              <a:sym typeface="Arial"/>
            </a:endParaRPr>
          </a:p>
        </p:txBody>
      </p:sp>
      <p:sp>
        <p:nvSpPr>
          <p:cNvPr id="527" name="Google Shape;527;p22"/>
          <p:cNvSpPr txBox="1"/>
          <p:nvPr/>
        </p:nvSpPr>
        <p:spPr>
          <a:xfrm>
            <a:off x="1552575" y="4467225"/>
            <a:ext cx="1106393" cy="258532"/>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None/>
            </a:pPr>
            <a:r>
              <a:rPr lang="en-US" sz="1200">
                <a:solidFill>
                  <a:srgbClr val="A11616"/>
                </a:solidFill>
                <a:latin typeface="Arial"/>
                <a:ea typeface="Arial"/>
                <a:cs typeface="Arial"/>
                <a:sym typeface="Arial"/>
              </a:rPr>
              <a:t>Subnet Prefix</a:t>
            </a:r>
            <a:endParaRPr sz="2100">
              <a:solidFill>
                <a:srgbClr val="A11616"/>
              </a:solidFill>
              <a:latin typeface="Arial"/>
              <a:ea typeface="Arial"/>
              <a:cs typeface="Arial"/>
              <a:sym typeface="Arial"/>
            </a:endParaRPr>
          </a:p>
        </p:txBody>
      </p:sp>
      <p:cxnSp>
        <p:nvCxnSpPr>
          <p:cNvPr id="528" name="Google Shape;528;p22"/>
          <p:cNvCxnSpPr>
            <a:stCxn id="526" idx="2"/>
            <a:endCxn id="527" idx="3"/>
          </p:cNvCxnSpPr>
          <p:nvPr/>
        </p:nvCxnSpPr>
        <p:spPr>
          <a:xfrm rot="5400000">
            <a:off x="2867274" y="2913907"/>
            <a:ext cx="1474500" cy="1890900"/>
          </a:xfrm>
          <a:prstGeom prst="bentConnector2">
            <a:avLst/>
          </a:prstGeom>
          <a:solidFill>
            <a:schemeClr val="accent1"/>
          </a:solidFill>
          <a:ln cap="flat" cmpd="sng" w="28575">
            <a:solidFill>
              <a:schemeClr val="accent6"/>
            </a:solidFill>
            <a:prstDash val="lgDash"/>
            <a:round/>
            <a:headEnd len="sm" w="sm" type="none"/>
            <a:tailEnd len="sm" w="sm" type="none"/>
          </a:ln>
        </p:spPr>
      </p:cxn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3" name="Shape 533"/>
        <p:cNvGrpSpPr/>
        <p:nvPr/>
      </p:nvGrpSpPr>
      <p:grpSpPr>
        <a:xfrm>
          <a:off x="0" y="0"/>
          <a:ext cx="0" cy="0"/>
          <a:chOff x="0" y="0"/>
          <a:chExt cx="0" cy="0"/>
        </a:xfrm>
      </p:grpSpPr>
      <p:sp>
        <p:nvSpPr>
          <p:cNvPr id="534" name="Google Shape;534;p23"/>
          <p:cNvSpPr txBox="1"/>
          <p:nvPr>
            <p:ph type="title"/>
          </p:nvPr>
        </p:nvSpPr>
        <p:spPr>
          <a:xfrm>
            <a:off x="0" y="0"/>
            <a:ext cx="8345488" cy="731837"/>
          </a:xfrm>
          <a:prstGeom prst="rect">
            <a:avLst/>
          </a:prstGeom>
          <a:noFill/>
          <a:ln>
            <a:noFill/>
          </a:ln>
        </p:spPr>
        <p:txBody>
          <a:bodyPr anchorCtr="0" anchor="ctr" bIns="45700" lIns="91400" spcFirstLastPara="1" rIns="91400" wrap="square" tIns="45700">
            <a:noAutofit/>
          </a:bodyPr>
          <a:lstStyle/>
          <a:p>
            <a:pPr indent="0" lvl="0" marL="0" rtl="0" algn="l">
              <a:lnSpc>
                <a:spcPct val="80000"/>
              </a:lnSpc>
              <a:spcBef>
                <a:spcPts val="0"/>
              </a:spcBef>
              <a:spcAft>
                <a:spcPts val="0"/>
              </a:spcAft>
              <a:buNone/>
            </a:pPr>
            <a:r>
              <a:rPr lang="en-US" sz="1600"/>
              <a:t>IPv6 Address Types</a:t>
            </a:r>
            <a:br>
              <a:rPr lang="en-US"/>
            </a:br>
            <a:r>
              <a:rPr lang="en-US" sz="2400"/>
              <a:t>IPv6 GUA Structure</a:t>
            </a:r>
            <a:endParaRPr/>
          </a:p>
        </p:txBody>
      </p:sp>
      <p:sp>
        <p:nvSpPr>
          <p:cNvPr id="535" name="Google Shape;535;p23"/>
          <p:cNvSpPr txBox="1"/>
          <p:nvPr>
            <p:ph idx="1" type="body"/>
          </p:nvPr>
        </p:nvSpPr>
        <p:spPr>
          <a:xfrm>
            <a:off x="382733" y="555789"/>
            <a:ext cx="7913688" cy="3066433"/>
          </a:xfrm>
          <a:prstGeom prst="rect">
            <a:avLst/>
          </a:prstGeom>
          <a:noFill/>
          <a:ln>
            <a:noFill/>
          </a:ln>
        </p:spPr>
        <p:txBody>
          <a:bodyPr anchorCtr="0" anchor="t" bIns="45700" lIns="91400" spcFirstLastPara="1" rIns="91400" wrap="square" tIns="45700">
            <a:noAutofit/>
          </a:bodyPr>
          <a:lstStyle/>
          <a:p>
            <a:pPr indent="0" lvl="0" marL="0" rtl="0" algn="l">
              <a:lnSpc>
                <a:spcPct val="100000"/>
              </a:lnSpc>
              <a:spcBef>
                <a:spcPts val="0"/>
              </a:spcBef>
              <a:spcAft>
                <a:spcPts val="0"/>
              </a:spcAft>
              <a:buClr>
                <a:schemeClr val="dk2"/>
              </a:buClr>
              <a:buSzPts val="1440"/>
              <a:buNone/>
            </a:pPr>
            <a:r>
              <a:rPr b="1" lang="en-US" sz="1600">
                <a:solidFill>
                  <a:srgbClr val="000000"/>
                </a:solidFill>
              </a:rPr>
              <a:t>Global Routing Prefix:</a:t>
            </a:r>
            <a:endParaRPr/>
          </a:p>
          <a:p>
            <a:pPr indent="-215900" lvl="1" marL="358775" rtl="0" algn="l">
              <a:lnSpc>
                <a:spcPct val="100000"/>
              </a:lnSpc>
              <a:spcBef>
                <a:spcPts val="900"/>
              </a:spcBef>
              <a:spcAft>
                <a:spcPts val="0"/>
              </a:spcAft>
              <a:buSzPts val="1440"/>
              <a:buChar char="•"/>
            </a:pPr>
            <a:r>
              <a:rPr lang="en-US" sz="1600">
                <a:solidFill>
                  <a:srgbClr val="000000"/>
                </a:solidFill>
              </a:rPr>
              <a:t>The global routing prefix is the prefix, or network, portion of the address that is assigned by the provider, such as an ISP, to a customer or site. The global routing prefix will vary depending on ISP policies.</a:t>
            </a:r>
            <a:endParaRPr/>
          </a:p>
          <a:p>
            <a:pPr indent="0" lvl="0" marL="0" rtl="0" algn="l">
              <a:lnSpc>
                <a:spcPct val="100000"/>
              </a:lnSpc>
              <a:spcBef>
                <a:spcPts val="900"/>
              </a:spcBef>
              <a:spcAft>
                <a:spcPts val="0"/>
              </a:spcAft>
              <a:buClr>
                <a:schemeClr val="dk2"/>
              </a:buClr>
              <a:buSzPts val="1440"/>
              <a:buNone/>
            </a:pPr>
            <a:r>
              <a:rPr b="1" lang="en-US" sz="1600">
                <a:solidFill>
                  <a:srgbClr val="000000"/>
                </a:solidFill>
              </a:rPr>
              <a:t>Subnet ID:</a:t>
            </a:r>
            <a:endParaRPr/>
          </a:p>
          <a:p>
            <a:pPr indent="-215900" lvl="1" marL="358775" rtl="0" algn="l">
              <a:lnSpc>
                <a:spcPct val="100000"/>
              </a:lnSpc>
              <a:spcBef>
                <a:spcPts val="900"/>
              </a:spcBef>
              <a:spcAft>
                <a:spcPts val="0"/>
              </a:spcAft>
              <a:buSzPts val="1440"/>
              <a:buChar char="•"/>
            </a:pPr>
            <a:r>
              <a:rPr lang="en-US" sz="1600">
                <a:solidFill>
                  <a:srgbClr val="000000"/>
                </a:solidFill>
              </a:rPr>
              <a:t>The Subnet ID field is the area between the Global Routing Prefix and the Interface ID. The Subnet ID is used by an organization to identify subnets within its site.</a:t>
            </a:r>
            <a:endParaRPr/>
          </a:p>
          <a:p>
            <a:pPr indent="0" lvl="0" marL="0" rtl="0" algn="l">
              <a:lnSpc>
                <a:spcPct val="100000"/>
              </a:lnSpc>
              <a:spcBef>
                <a:spcPts val="900"/>
              </a:spcBef>
              <a:spcAft>
                <a:spcPts val="0"/>
              </a:spcAft>
              <a:buClr>
                <a:schemeClr val="dk2"/>
              </a:buClr>
              <a:buSzPts val="1440"/>
              <a:buNone/>
            </a:pPr>
            <a:r>
              <a:rPr b="1" lang="en-US" sz="1600">
                <a:solidFill>
                  <a:srgbClr val="000000"/>
                </a:solidFill>
              </a:rPr>
              <a:t>Interface ID:</a:t>
            </a:r>
            <a:endParaRPr/>
          </a:p>
          <a:p>
            <a:pPr indent="-215900" lvl="1" marL="358775" rtl="0" algn="l">
              <a:lnSpc>
                <a:spcPct val="100000"/>
              </a:lnSpc>
              <a:spcBef>
                <a:spcPts val="900"/>
              </a:spcBef>
              <a:spcAft>
                <a:spcPts val="0"/>
              </a:spcAft>
              <a:buSzPts val="1440"/>
              <a:buChar char="•"/>
            </a:pPr>
            <a:r>
              <a:rPr lang="en-US" sz="1600">
                <a:solidFill>
                  <a:srgbClr val="000000"/>
                </a:solidFill>
              </a:rPr>
              <a:t>The IPv6 interface ID is equivalent to the host portion of an IPv4 address. It is strongly recommended that in most cases /64 subnets should be used, which creates a 64-bit interface ID. </a:t>
            </a:r>
            <a:endParaRPr/>
          </a:p>
          <a:p>
            <a:pPr indent="-194310" lvl="0" marL="285750" rtl="0" algn="l">
              <a:lnSpc>
                <a:spcPct val="100000"/>
              </a:lnSpc>
              <a:spcBef>
                <a:spcPts val="900"/>
              </a:spcBef>
              <a:spcAft>
                <a:spcPts val="0"/>
              </a:spcAft>
              <a:buClr>
                <a:schemeClr val="dk2"/>
              </a:buClr>
              <a:buSzPts val="1440"/>
              <a:buFont typeface="Arial"/>
              <a:buNone/>
            </a:pPr>
            <a:r>
              <a:t/>
            </a:r>
            <a:endParaRPr sz="1600">
              <a:solidFill>
                <a:srgbClr val="000000"/>
              </a:solidFill>
            </a:endParaRPr>
          </a:p>
        </p:txBody>
      </p:sp>
      <p:sp>
        <p:nvSpPr>
          <p:cNvPr id="536" name="Google Shape;536;p23"/>
          <p:cNvSpPr txBox="1"/>
          <p:nvPr/>
        </p:nvSpPr>
        <p:spPr>
          <a:xfrm>
            <a:off x="431799" y="4178011"/>
            <a:ext cx="7815555"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chemeClr val="dk1"/>
                </a:solidFill>
                <a:latin typeface="Arial"/>
                <a:ea typeface="Arial"/>
                <a:cs typeface="Arial"/>
                <a:sym typeface="Arial"/>
              </a:rPr>
              <a:t>Note</a:t>
            </a:r>
            <a:r>
              <a:rPr lang="en-US" sz="1200">
                <a:solidFill>
                  <a:schemeClr val="dk1"/>
                </a:solidFill>
                <a:latin typeface="Arial"/>
                <a:ea typeface="Arial"/>
                <a:cs typeface="Arial"/>
                <a:sym typeface="Arial"/>
              </a:rPr>
              <a:t>: IPv6 allows the all-0s and all-1s host addresses can be assigned to a device. The all-0s address is reserved as a Subnet-Router anycast address, and should be assigned only to routers.</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1" name="Shape 541"/>
        <p:cNvGrpSpPr/>
        <p:nvPr/>
      </p:nvGrpSpPr>
      <p:grpSpPr>
        <a:xfrm>
          <a:off x="0" y="0"/>
          <a:ext cx="0" cy="0"/>
          <a:chOff x="0" y="0"/>
          <a:chExt cx="0" cy="0"/>
        </a:xfrm>
      </p:grpSpPr>
      <p:sp>
        <p:nvSpPr>
          <p:cNvPr id="542" name="Google Shape;542;p24"/>
          <p:cNvSpPr txBox="1"/>
          <p:nvPr>
            <p:ph type="title"/>
          </p:nvPr>
        </p:nvSpPr>
        <p:spPr>
          <a:xfrm>
            <a:off x="0" y="0"/>
            <a:ext cx="8345488" cy="731837"/>
          </a:xfrm>
          <a:prstGeom prst="rect">
            <a:avLst/>
          </a:prstGeom>
          <a:noFill/>
          <a:ln>
            <a:noFill/>
          </a:ln>
        </p:spPr>
        <p:txBody>
          <a:bodyPr anchorCtr="0" anchor="ctr" bIns="45700" lIns="91400" spcFirstLastPara="1" rIns="91400" wrap="square" tIns="45700">
            <a:noAutofit/>
          </a:bodyPr>
          <a:lstStyle/>
          <a:p>
            <a:pPr indent="0" lvl="0" marL="0" rtl="0" algn="l">
              <a:lnSpc>
                <a:spcPct val="80000"/>
              </a:lnSpc>
              <a:spcBef>
                <a:spcPts val="0"/>
              </a:spcBef>
              <a:spcAft>
                <a:spcPts val="0"/>
              </a:spcAft>
              <a:buNone/>
            </a:pPr>
            <a:r>
              <a:rPr lang="en-US" sz="1600"/>
              <a:t>IPv6 Address Types</a:t>
            </a:r>
            <a:br>
              <a:rPr lang="en-US"/>
            </a:br>
            <a:r>
              <a:rPr lang="en-US" sz="2400"/>
              <a:t>IPv6 LLA</a:t>
            </a:r>
            <a:endParaRPr/>
          </a:p>
        </p:txBody>
      </p:sp>
      <p:sp>
        <p:nvSpPr>
          <p:cNvPr id="543" name="Google Shape;543;p24"/>
          <p:cNvSpPr txBox="1"/>
          <p:nvPr>
            <p:ph idx="1" type="body"/>
          </p:nvPr>
        </p:nvSpPr>
        <p:spPr>
          <a:xfrm>
            <a:off x="504424" y="819502"/>
            <a:ext cx="8135151" cy="2214177"/>
          </a:xfrm>
          <a:prstGeom prst="rect">
            <a:avLst/>
          </a:prstGeom>
          <a:noFill/>
          <a:ln>
            <a:noFill/>
          </a:ln>
        </p:spPr>
        <p:txBody>
          <a:bodyPr anchorCtr="0" anchor="t" bIns="45700" lIns="91400" spcFirstLastPara="1" rIns="91400" wrap="square" tIns="45700">
            <a:noAutofit/>
          </a:bodyPr>
          <a:lstStyle/>
          <a:p>
            <a:pPr indent="0" lvl="0" marL="0" rtl="0" algn="l">
              <a:lnSpc>
                <a:spcPct val="100000"/>
              </a:lnSpc>
              <a:spcBef>
                <a:spcPts val="0"/>
              </a:spcBef>
              <a:spcAft>
                <a:spcPts val="0"/>
              </a:spcAft>
              <a:buClr>
                <a:schemeClr val="dk2"/>
              </a:buClr>
              <a:buSzPts val="1440"/>
              <a:buNone/>
            </a:pPr>
            <a:r>
              <a:rPr lang="en-US" sz="1600">
                <a:solidFill>
                  <a:srgbClr val="000000"/>
                </a:solidFill>
              </a:rPr>
              <a:t>An IPv6 link-local address (LLA) enables a device to communicate with other IPv6-enabled devices on the same link and only on that link (subnet).</a:t>
            </a:r>
            <a:endParaRPr/>
          </a:p>
          <a:p>
            <a:pPr indent="-169863" lvl="0" marL="169863" rtl="0" algn="l">
              <a:lnSpc>
                <a:spcPct val="100000"/>
              </a:lnSpc>
              <a:spcBef>
                <a:spcPts val="1200"/>
              </a:spcBef>
              <a:spcAft>
                <a:spcPts val="0"/>
              </a:spcAft>
              <a:buClr>
                <a:schemeClr val="dk2"/>
              </a:buClr>
              <a:buSzPts val="1260"/>
              <a:buFont typeface="Arial"/>
              <a:buChar char="•"/>
            </a:pPr>
            <a:r>
              <a:rPr lang="en-US" sz="1400">
                <a:solidFill>
                  <a:srgbClr val="000000"/>
                </a:solidFill>
              </a:rPr>
              <a:t>Packets with a source or destination LLA cannot be routed.</a:t>
            </a:r>
            <a:endParaRPr/>
          </a:p>
          <a:p>
            <a:pPr indent="-169863" lvl="0" marL="169863" rtl="0" algn="l">
              <a:lnSpc>
                <a:spcPct val="100000"/>
              </a:lnSpc>
              <a:spcBef>
                <a:spcPts val="1200"/>
              </a:spcBef>
              <a:spcAft>
                <a:spcPts val="0"/>
              </a:spcAft>
              <a:buClr>
                <a:schemeClr val="dk2"/>
              </a:buClr>
              <a:buSzPts val="1260"/>
              <a:buFont typeface="Arial"/>
              <a:buChar char="•"/>
            </a:pPr>
            <a:r>
              <a:rPr lang="en-US" sz="1400">
                <a:solidFill>
                  <a:srgbClr val="000000"/>
                </a:solidFill>
              </a:rPr>
              <a:t>Every IPv6-enabled network interface must have an LLA.</a:t>
            </a:r>
            <a:endParaRPr/>
          </a:p>
          <a:p>
            <a:pPr indent="-169863" lvl="0" marL="169863" rtl="0" algn="l">
              <a:lnSpc>
                <a:spcPct val="100000"/>
              </a:lnSpc>
              <a:spcBef>
                <a:spcPts val="1200"/>
              </a:spcBef>
              <a:spcAft>
                <a:spcPts val="0"/>
              </a:spcAft>
              <a:buClr>
                <a:schemeClr val="dk2"/>
              </a:buClr>
              <a:buSzPts val="1260"/>
              <a:buFont typeface="Arial"/>
              <a:buChar char="•"/>
            </a:pPr>
            <a:r>
              <a:rPr lang="en-US" sz="1400">
                <a:solidFill>
                  <a:srgbClr val="000000"/>
                </a:solidFill>
              </a:rPr>
              <a:t>If an LLA is not configured manually on an interface, the device will automatically create one.</a:t>
            </a:r>
            <a:endParaRPr/>
          </a:p>
          <a:p>
            <a:pPr indent="-169863" lvl="0" marL="169863" rtl="0" algn="l">
              <a:lnSpc>
                <a:spcPct val="100000"/>
              </a:lnSpc>
              <a:spcBef>
                <a:spcPts val="1200"/>
              </a:spcBef>
              <a:spcAft>
                <a:spcPts val="0"/>
              </a:spcAft>
              <a:buClr>
                <a:schemeClr val="dk2"/>
              </a:buClr>
              <a:buSzPts val="1260"/>
              <a:buFont typeface="Arial"/>
              <a:buChar char="•"/>
            </a:pPr>
            <a:r>
              <a:rPr lang="en-US" sz="1400">
                <a:solidFill>
                  <a:srgbClr val="000000"/>
                </a:solidFill>
              </a:rPr>
              <a:t>IPv6 LLAs are in the fe80::/10 range.</a:t>
            </a:r>
            <a:endParaRPr/>
          </a:p>
          <a:p>
            <a:pPr indent="-89852" lvl="0" marL="169863" rtl="0" algn="l">
              <a:lnSpc>
                <a:spcPct val="100000"/>
              </a:lnSpc>
              <a:spcBef>
                <a:spcPts val="1200"/>
              </a:spcBef>
              <a:spcAft>
                <a:spcPts val="0"/>
              </a:spcAft>
              <a:buClr>
                <a:schemeClr val="dk2"/>
              </a:buClr>
              <a:buSzPts val="1260"/>
              <a:buFont typeface="Arial"/>
              <a:buNone/>
            </a:pPr>
            <a:r>
              <a:t/>
            </a:r>
            <a:endParaRPr sz="1400">
              <a:solidFill>
                <a:srgbClr val="000000"/>
              </a:solidFill>
            </a:endParaRPr>
          </a:p>
          <a:p>
            <a:pPr indent="-89852" lvl="0" marL="169863" rtl="0" algn="l">
              <a:lnSpc>
                <a:spcPct val="100000"/>
              </a:lnSpc>
              <a:spcBef>
                <a:spcPts val="1200"/>
              </a:spcBef>
              <a:spcAft>
                <a:spcPts val="0"/>
              </a:spcAft>
              <a:buClr>
                <a:schemeClr val="dk2"/>
              </a:buClr>
              <a:buSzPts val="1260"/>
              <a:buFont typeface="Arial"/>
              <a:buNone/>
            </a:pPr>
            <a:r>
              <a:t/>
            </a:r>
            <a:endParaRPr b="1" sz="1400">
              <a:solidFill>
                <a:srgbClr val="000000"/>
              </a:solidFill>
            </a:endParaRPr>
          </a:p>
          <a:p>
            <a:pPr indent="-205740" lvl="0" marL="285750" rtl="0" algn="l">
              <a:lnSpc>
                <a:spcPct val="100000"/>
              </a:lnSpc>
              <a:spcBef>
                <a:spcPts val="1200"/>
              </a:spcBef>
              <a:spcAft>
                <a:spcPts val="0"/>
              </a:spcAft>
              <a:buClr>
                <a:schemeClr val="dk2"/>
              </a:buClr>
              <a:buSzPts val="1260"/>
              <a:buFont typeface="Arial"/>
              <a:buNone/>
            </a:pPr>
            <a:r>
              <a:t/>
            </a:r>
            <a:endParaRPr sz="1400">
              <a:solidFill>
                <a:srgbClr val="000000"/>
              </a:solidFill>
            </a:endParaRPr>
          </a:p>
        </p:txBody>
      </p:sp>
      <p:pic>
        <p:nvPicPr>
          <p:cNvPr id="544" name="Google Shape;544;p24"/>
          <p:cNvPicPr preferRelativeResize="0"/>
          <p:nvPr/>
        </p:nvPicPr>
        <p:blipFill rotWithShape="1">
          <a:blip r:embed="rId3">
            <a:alphaModFix/>
          </a:blip>
          <a:srcRect b="0" l="0" r="0" t="0"/>
          <a:stretch/>
        </p:blipFill>
        <p:spPr>
          <a:xfrm>
            <a:off x="1793289" y="3121345"/>
            <a:ext cx="4838608" cy="1585762"/>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9" name="Shape 549"/>
        <p:cNvGrpSpPr/>
        <p:nvPr/>
      </p:nvGrpSpPr>
      <p:grpSpPr>
        <a:xfrm>
          <a:off x="0" y="0"/>
          <a:ext cx="0" cy="0"/>
          <a:chOff x="0" y="0"/>
          <a:chExt cx="0" cy="0"/>
        </a:xfrm>
      </p:grpSpPr>
      <p:sp>
        <p:nvSpPr>
          <p:cNvPr id="550" name="Google Shape;550;p25"/>
          <p:cNvSpPr txBox="1"/>
          <p:nvPr>
            <p:ph type="ctrTitle"/>
          </p:nvPr>
        </p:nvSpPr>
        <p:spPr>
          <a:xfrm>
            <a:off x="416425" y="1747520"/>
            <a:ext cx="8280314" cy="970280"/>
          </a:xfrm>
          <a:prstGeom prst="rect">
            <a:avLst/>
          </a:prstGeom>
          <a:noFill/>
          <a:ln>
            <a:noFill/>
          </a:ln>
        </p:spPr>
        <p:txBody>
          <a:bodyPr anchorCtr="0" anchor="b" bIns="45700" lIns="91400" spcFirstLastPara="1" rIns="91400" wrap="square" tIns="45700">
            <a:noAutofit/>
          </a:bodyPr>
          <a:lstStyle/>
          <a:p>
            <a:pPr indent="0" lvl="0" marL="0" rtl="0" algn="l">
              <a:lnSpc>
                <a:spcPct val="90000"/>
              </a:lnSpc>
              <a:spcBef>
                <a:spcPts val="0"/>
              </a:spcBef>
              <a:spcAft>
                <a:spcPts val="0"/>
              </a:spcAft>
              <a:buClr>
                <a:srgbClr val="AEE8FA"/>
              </a:buClr>
              <a:buSzPts val="4600"/>
              <a:buFont typeface="Arial"/>
              <a:buNone/>
            </a:pPr>
            <a:r>
              <a:rPr lang="en-US">
                <a:solidFill>
                  <a:srgbClr val="AEE8FA"/>
                </a:solidFill>
              </a:rPr>
              <a:t>12.4 GUA and LLA Static Configuration</a:t>
            </a:r>
            <a:endParaRPr/>
          </a:p>
        </p:txBody>
      </p:sp>
    </p:spTree>
  </p:cSld>
  <p:clrMapOvr>
    <a:masterClrMapping/>
  </p:clrMapOvr>
  <p:transition spd="slow">
    <p:wipe dir="l"/>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5" name="Shape 555"/>
        <p:cNvGrpSpPr/>
        <p:nvPr/>
      </p:nvGrpSpPr>
      <p:grpSpPr>
        <a:xfrm>
          <a:off x="0" y="0"/>
          <a:ext cx="0" cy="0"/>
          <a:chOff x="0" y="0"/>
          <a:chExt cx="0" cy="0"/>
        </a:xfrm>
      </p:grpSpPr>
      <p:sp>
        <p:nvSpPr>
          <p:cNvPr id="556" name="Google Shape;556;p26"/>
          <p:cNvSpPr txBox="1"/>
          <p:nvPr>
            <p:ph type="title"/>
          </p:nvPr>
        </p:nvSpPr>
        <p:spPr>
          <a:xfrm>
            <a:off x="0" y="0"/>
            <a:ext cx="8345488" cy="731837"/>
          </a:xfrm>
          <a:prstGeom prst="rect">
            <a:avLst/>
          </a:prstGeom>
          <a:noFill/>
          <a:ln>
            <a:noFill/>
          </a:ln>
        </p:spPr>
        <p:txBody>
          <a:bodyPr anchorCtr="0" anchor="ctr" bIns="45700" lIns="91400" spcFirstLastPara="1" rIns="91400" wrap="square" tIns="45700">
            <a:noAutofit/>
          </a:bodyPr>
          <a:lstStyle/>
          <a:p>
            <a:pPr indent="0" lvl="0" marL="0" rtl="0" algn="l">
              <a:lnSpc>
                <a:spcPct val="80000"/>
              </a:lnSpc>
              <a:spcBef>
                <a:spcPts val="0"/>
              </a:spcBef>
              <a:spcAft>
                <a:spcPts val="0"/>
              </a:spcAft>
              <a:buNone/>
            </a:pPr>
            <a:r>
              <a:rPr lang="en-US" sz="1600"/>
              <a:t>GUA and LLA Static Configuration</a:t>
            </a:r>
            <a:br>
              <a:rPr lang="en-US"/>
            </a:br>
            <a:r>
              <a:rPr lang="en-US" sz="2400"/>
              <a:t>Static GUA Configuration on a Router</a:t>
            </a:r>
            <a:endParaRPr/>
          </a:p>
        </p:txBody>
      </p:sp>
      <p:sp>
        <p:nvSpPr>
          <p:cNvPr id="557" name="Google Shape;557;p26"/>
          <p:cNvSpPr txBox="1"/>
          <p:nvPr>
            <p:ph idx="1" type="body"/>
          </p:nvPr>
        </p:nvSpPr>
        <p:spPr>
          <a:xfrm>
            <a:off x="431800" y="1035050"/>
            <a:ext cx="8135151" cy="2064285"/>
          </a:xfrm>
          <a:prstGeom prst="rect">
            <a:avLst/>
          </a:prstGeom>
          <a:noFill/>
          <a:ln>
            <a:noFill/>
          </a:ln>
        </p:spPr>
        <p:txBody>
          <a:bodyPr anchorCtr="0" anchor="t" bIns="45700" lIns="91400" spcFirstLastPara="1" rIns="91400" wrap="square" tIns="45700">
            <a:noAutofit/>
          </a:bodyPr>
          <a:lstStyle/>
          <a:p>
            <a:pPr indent="0" lvl="0" marL="0" rtl="0" algn="l">
              <a:lnSpc>
                <a:spcPct val="100000"/>
              </a:lnSpc>
              <a:spcBef>
                <a:spcPts val="0"/>
              </a:spcBef>
              <a:spcAft>
                <a:spcPts val="0"/>
              </a:spcAft>
              <a:buClr>
                <a:schemeClr val="dk2"/>
              </a:buClr>
              <a:buSzPts val="1440"/>
              <a:buNone/>
            </a:pPr>
            <a:r>
              <a:rPr lang="en-US" sz="1600">
                <a:solidFill>
                  <a:srgbClr val="000000"/>
                </a:solidFill>
              </a:rPr>
              <a:t>Most IPv6 configuration and verification commands in the Cisco IOS are similar to their IPv4 counterparts. In many cases, the only difference is the use of </a:t>
            </a:r>
            <a:r>
              <a:rPr b="1" lang="en-US" sz="1600">
                <a:solidFill>
                  <a:srgbClr val="000000"/>
                </a:solidFill>
              </a:rPr>
              <a:t>ipv6</a:t>
            </a:r>
            <a:r>
              <a:rPr lang="en-US" sz="1600">
                <a:solidFill>
                  <a:srgbClr val="000000"/>
                </a:solidFill>
              </a:rPr>
              <a:t> in place of </a:t>
            </a:r>
            <a:r>
              <a:rPr b="1" lang="en-US" sz="1600">
                <a:solidFill>
                  <a:srgbClr val="000000"/>
                </a:solidFill>
              </a:rPr>
              <a:t>ip</a:t>
            </a:r>
            <a:r>
              <a:rPr lang="en-US" sz="1600">
                <a:solidFill>
                  <a:srgbClr val="000000"/>
                </a:solidFill>
              </a:rPr>
              <a:t> within the commands.</a:t>
            </a:r>
            <a:endParaRPr/>
          </a:p>
          <a:p>
            <a:pPr indent="-285750" lvl="0" marL="285750" rtl="0" algn="l">
              <a:lnSpc>
                <a:spcPct val="100000"/>
              </a:lnSpc>
              <a:spcBef>
                <a:spcPts val="1200"/>
              </a:spcBef>
              <a:spcAft>
                <a:spcPts val="0"/>
              </a:spcAft>
              <a:buClr>
                <a:schemeClr val="dk2"/>
              </a:buClr>
              <a:buSzPts val="1440"/>
              <a:buFont typeface="Arial"/>
              <a:buChar char="•"/>
            </a:pPr>
            <a:r>
              <a:rPr lang="en-US" sz="1600">
                <a:solidFill>
                  <a:srgbClr val="000000"/>
                </a:solidFill>
              </a:rPr>
              <a:t>The command to configure an IPv6 GUA on an interface is: </a:t>
            </a:r>
            <a:r>
              <a:rPr b="1" lang="en-US" sz="1600">
                <a:solidFill>
                  <a:srgbClr val="000000"/>
                </a:solidFill>
              </a:rPr>
              <a:t>ipv6 address</a:t>
            </a:r>
            <a:r>
              <a:rPr lang="en-US" sz="1600">
                <a:solidFill>
                  <a:srgbClr val="000000"/>
                </a:solidFill>
              </a:rPr>
              <a:t> </a:t>
            </a:r>
            <a:r>
              <a:rPr i="1" lang="en-US" sz="1600">
                <a:solidFill>
                  <a:srgbClr val="000000"/>
                </a:solidFill>
              </a:rPr>
              <a:t>ipv6-address/prefix-length.</a:t>
            </a:r>
            <a:endParaRPr/>
          </a:p>
          <a:p>
            <a:pPr indent="-285750" lvl="0" marL="285750" rtl="0" algn="l">
              <a:lnSpc>
                <a:spcPct val="100000"/>
              </a:lnSpc>
              <a:spcBef>
                <a:spcPts val="1200"/>
              </a:spcBef>
              <a:spcAft>
                <a:spcPts val="0"/>
              </a:spcAft>
              <a:buClr>
                <a:schemeClr val="dk2"/>
              </a:buClr>
              <a:buSzPts val="1440"/>
              <a:buFont typeface="Arial"/>
              <a:buChar char="•"/>
            </a:pPr>
            <a:r>
              <a:rPr lang="en-US" sz="1600">
                <a:solidFill>
                  <a:srgbClr val="000000"/>
                </a:solidFill>
              </a:rPr>
              <a:t>The example shows commands to configure a GUA on the G0/0/0 interface on R1:</a:t>
            </a:r>
            <a:endParaRPr/>
          </a:p>
          <a:p>
            <a:pPr indent="-89852" lvl="0" marL="169863" rtl="0" algn="l">
              <a:lnSpc>
                <a:spcPct val="100000"/>
              </a:lnSpc>
              <a:spcBef>
                <a:spcPts val="1200"/>
              </a:spcBef>
              <a:spcAft>
                <a:spcPts val="0"/>
              </a:spcAft>
              <a:buClr>
                <a:schemeClr val="dk2"/>
              </a:buClr>
              <a:buSzPts val="1260"/>
              <a:buFont typeface="Arial"/>
              <a:buNone/>
            </a:pPr>
            <a:r>
              <a:t/>
            </a:r>
            <a:endParaRPr sz="1400">
              <a:solidFill>
                <a:srgbClr val="000000"/>
              </a:solidFill>
            </a:endParaRPr>
          </a:p>
          <a:p>
            <a:pPr indent="-89852" lvl="0" marL="169863" rtl="0" algn="l">
              <a:lnSpc>
                <a:spcPct val="100000"/>
              </a:lnSpc>
              <a:spcBef>
                <a:spcPts val="1200"/>
              </a:spcBef>
              <a:spcAft>
                <a:spcPts val="0"/>
              </a:spcAft>
              <a:buClr>
                <a:schemeClr val="dk2"/>
              </a:buClr>
              <a:buSzPts val="1260"/>
              <a:buFont typeface="Arial"/>
              <a:buNone/>
            </a:pPr>
            <a:r>
              <a:t/>
            </a:r>
            <a:endParaRPr b="1" sz="1400">
              <a:solidFill>
                <a:srgbClr val="000000"/>
              </a:solidFill>
            </a:endParaRPr>
          </a:p>
          <a:p>
            <a:pPr indent="-205740" lvl="0" marL="285750" rtl="0" algn="l">
              <a:lnSpc>
                <a:spcPct val="100000"/>
              </a:lnSpc>
              <a:spcBef>
                <a:spcPts val="1200"/>
              </a:spcBef>
              <a:spcAft>
                <a:spcPts val="0"/>
              </a:spcAft>
              <a:buClr>
                <a:schemeClr val="dk2"/>
              </a:buClr>
              <a:buSzPts val="1260"/>
              <a:buFont typeface="Arial"/>
              <a:buNone/>
            </a:pPr>
            <a:r>
              <a:t/>
            </a:r>
            <a:endParaRPr sz="1400">
              <a:solidFill>
                <a:srgbClr val="000000"/>
              </a:solidFill>
            </a:endParaRPr>
          </a:p>
        </p:txBody>
      </p:sp>
      <p:sp>
        <p:nvSpPr>
          <p:cNvPr id="558" name="Google Shape;558;p26"/>
          <p:cNvSpPr/>
          <p:nvPr/>
        </p:nvSpPr>
        <p:spPr>
          <a:xfrm>
            <a:off x="1798864" y="3249227"/>
            <a:ext cx="4747759" cy="707886"/>
          </a:xfrm>
          <a:prstGeom prst="rect">
            <a:avLst/>
          </a:prstGeom>
          <a:solidFill>
            <a:srgbClr val="000000"/>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lt1"/>
              </a:buClr>
              <a:buSzPts val="1000"/>
              <a:buFont typeface="Courier New"/>
              <a:buNone/>
            </a:pPr>
            <a:r>
              <a:rPr b="0" i="0" lang="en-US" sz="1000" u="none" cap="none" strike="noStrike">
                <a:solidFill>
                  <a:schemeClr val="lt1"/>
                </a:solidFill>
                <a:latin typeface="Courier New"/>
                <a:ea typeface="Courier New"/>
                <a:cs typeface="Courier New"/>
                <a:sym typeface="Courier New"/>
              </a:rPr>
              <a:t>R1(config)# </a:t>
            </a:r>
            <a:r>
              <a:rPr b="1" i="0" lang="en-US" sz="1000" u="none" cap="none" strike="noStrike">
                <a:solidFill>
                  <a:schemeClr val="lt1"/>
                </a:solidFill>
                <a:latin typeface="Courier New"/>
                <a:ea typeface="Courier New"/>
                <a:cs typeface="Courier New"/>
                <a:sym typeface="Courier New"/>
              </a:rPr>
              <a:t>interface gigabitethernet 0/0/0</a:t>
            </a:r>
            <a:r>
              <a:rPr b="0" i="0" lang="en-US" sz="1000" u="none" cap="none" strike="noStrike">
                <a:solidFill>
                  <a:schemeClr val="lt1"/>
                </a:solidFill>
                <a:latin typeface="Courier New"/>
                <a:ea typeface="Courier New"/>
                <a:cs typeface="Courier New"/>
                <a:sym typeface="Courier New"/>
              </a:rPr>
              <a:t> </a:t>
            </a:r>
            <a:endParaRPr/>
          </a:p>
          <a:p>
            <a:pPr indent="0" lvl="0" marL="0" marR="0" rtl="0" algn="l">
              <a:lnSpc>
                <a:spcPct val="100000"/>
              </a:lnSpc>
              <a:spcBef>
                <a:spcPts val="0"/>
              </a:spcBef>
              <a:spcAft>
                <a:spcPts val="0"/>
              </a:spcAft>
              <a:buClr>
                <a:schemeClr val="lt1"/>
              </a:buClr>
              <a:buSzPts val="1000"/>
              <a:buFont typeface="Courier New"/>
              <a:buNone/>
            </a:pPr>
            <a:r>
              <a:rPr b="0" i="0" lang="en-US" sz="1000" u="none" cap="none" strike="noStrike">
                <a:solidFill>
                  <a:schemeClr val="lt1"/>
                </a:solidFill>
                <a:latin typeface="Courier New"/>
                <a:ea typeface="Courier New"/>
                <a:cs typeface="Courier New"/>
                <a:sym typeface="Courier New"/>
              </a:rPr>
              <a:t>R1(config-if)# </a:t>
            </a:r>
            <a:r>
              <a:rPr b="1" i="0" lang="en-US" sz="1000" u="none" cap="none" strike="noStrike">
                <a:solidFill>
                  <a:schemeClr val="lt1"/>
                </a:solidFill>
                <a:latin typeface="Courier New"/>
                <a:ea typeface="Courier New"/>
                <a:cs typeface="Courier New"/>
                <a:sym typeface="Courier New"/>
              </a:rPr>
              <a:t>ipv6 address 2001:db8:acad:1::1/64</a:t>
            </a:r>
            <a:r>
              <a:rPr b="0" i="0" lang="en-US" sz="1000" u="none" cap="none" strike="noStrike">
                <a:solidFill>
                  <a:schemeClr val="lt1"/>
                </a:solidFill>
                <a:latin typeface="Courier New"/>
                <a:ea typeface="Courier New"/>
                <a:cs typeface="Courier New"/>
                <a:sym typeface="Courier New"/>
              </a:rPr>
              <a:t> </a:t>
            </a:r>
            <a:endParaRPr/>
          </a:p>
          <a:p>
            <a:pPr indent="0" lvl="0" marL="0" marR="0" rtl="0" algn="l">
              <a:lnSpc>
                <a:spcPct val="100000"/>
              </a:lnSpc>
              <a:spcBef>
                <a:spcPts val="0"/>
              </a:spcBef>
              <a:spcAft>
                <a:spcPts val="0"/>
              </a:spcAft>
              <a:buClr>
                <a:schemeClr val="lt1"/>
              </a:buClr>
              <a:buSzPts val="1000"/>
              <a:buFont typeface="Courier New"/>
              <a:buNone/>
            </a:pPr>
            <a:r>
              <a:rPr b="0" i="0" lang="en-US" sz="1000" u="none" cap="none" strike="noStrike">
                <a:solidFill>
                  <a:schemeClr val="lt1"/>
                </a:solidFill>
                <a:latin typeface="Courier New"/>
                <a:ea typeface="Courier New"/>
                <a:cs typeface="Courier New"/>
                <a:sym typeface="Courier New"/>
              </a:rPr>
              <a:t>R1(config-if)# </a:t>
            </a:r>
            <a:r>
              <a:rPr b="1" i="0" lang="en-US" sz="1000" u="none" cap="none" strike="noStrike">
                <a:solidFill>
                  <a:schemeClr val="lt1"/>
                </a:solidFill>
                <a:latin typeface="Courier New"/>
                <a:ea typeface="Courier New"/>
                <a:cs typeface="Courier New"/>
                <a:sym typeface="Courier New"/>
              </a:rPr>
              <a:t>no shutdown</a:t>
            </a:r>
            <a:r>
              <a:rPr b="0" i="0" lang="en-US" sz="1000" u="none" cap="none" strike="noStrike">
                <a:solidFill>
                  <a:schemeClr val="lt1"/>
                </a:solidFill>
                <a:latin typeface="Courier New"/>
                <a:ea typeface="Courier New"/>
                <a:cs typeface="Courier New"/>
                <a:sym typeface="Courier New"/>
              </a:rPr>
              <a:t> </a:t>
            </a:r>
            <a:endParaRPr/>
          </a:p>
          <a:p>
            <a:pPr indent="0" lvl="0" marL="0" marR="0" rtl="0" algn="l">
              <a:lnSpc>
                <a:spcPct val="100000"/>
              </a:lnSpc>
              <a:spcBef>
                <a:spcPts val="0"/>
              </a:spcBef>
              <a:spcAft>
                <a:spcPts val="0"/>
              </a:spcAft>
              <a:buClr>
                <a:schemeClr val="lt1"/>
              </a:buClr>
              <a:buSzPts val="1000"/>
              <a:buFont typeface="Courier New"/>
              <a:buNone/>
            </a:pPr>
            <a:r>
              <a:rPr b="0" i="0" lang="en-US" sz="1000" u="none" cap="none" strike="noStrike">
                <a:solidFill>
                  <a:schemeClr val="lt1"/>
                </a:solidFill>
                <a:latin typeface="Courier New"/>
                <a:ea typeface="Courier New"/>
                <a:cs typeface="Courier New"/>
                <a:sym typeface="Courier New"/>
              </a:rPr>
              <a:t>R1(config-if)# </a:t>
            </a:r>
            <a:r>
              <a:rPr b="1" i="0" lang="en-US" sz="1000" u="none" cap="none" strike="noStrike">
                <a:solidFill>
                  <a:schemeClr val="lt1"/>
                </a:solidFill>
                <a:latin typeface="Courier New"/>
                <a:ea typeface="Courier New"/>
                <a:cs typeface="Courier New"/>
                <a:sym typeface="Courier New"/>
              </a:rPr>
              <a:t>exit</a:t>
            </a:r>
            <a:r>
              <a:rPr b="0" i="0" lang="en-US" sz="1000" u="none" cap="none" strike="noStrike">
                <a:solidFill>
                  <a:schemeClr val="lt1"/>
                </a:solidFill>
                <a:latin typeface="Courier New"/>
                <a:ea typeface="Courier New"/>
                <a:cs typeface="Courier New"/>
                <a:sym typeface="Courier New"/>
              </a:rPr>
              <a:t> </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3" name="Shape 563"/>
        <p:cNvGrpSpPr/>
        <p:nvPr/>
      </p:nvGrpSpPr>
      <p:grpSpPr>
        <a:xfrm>
          <a:off x="0" y="0"/>
          <a:ext cx="0" cy="0"/>
          <a:chOff x="0" y="0"/>
          <a:chExt cx="0" cy="0"/>
        </a:xfrm>
      </p:grpSpPr>
      <p:sp>
        <p:nvSpPr>
          <p:cNvPr id="564" name="Google Shape;564;p27"/>
          <p:cNvSpPr txBox="1"/>
          <p:nvPr>
            <p:ph type="title"/>
          </p:nvPr>
        </p:nvSpPr>
        <p:spPr>
          <a:xfrm>
            <a:off x="0" y="0"/>
            <a:ext cx="8345488" cy="731837"/>
          </a:xfrm>
          <a:prstGeom prst="rect">
            <a:avLst/>
          </a:prstGeom>
          <a:noFill/>
          <a:ln>
            <a:noFill/>
          </a:ln>
        </p:spPr>
        <p:txBody>
          <a:bodyPr anchorCtr="0" anchor="ctr" bIns="45700" lIns="91400" spcFirstLastPara="1" rIns="91400" wrap="square" tIns="45700">
            <a:noAutofit/>
          </a:bodyPr>
          <a:lstStyle/>
          <a:p>
            <a:pPr indent="0" lvl="0" marL="0" rtl="0" algn="l">
              <a:lnSpc>
                <a:spcPct val="80000"/>
              </a:lnSpc>
              <a:spcBef>
                <a:spcPts val="0"/>
              </a:spcBef>
              <a:spcAft>
                <a:spcPts val="0"/>
              </a:spcAft>
              <a:buNone/>
            </a:pPr>
            <a:r>
              <a:rPr lang="en-US" sz="1600"/>
              <a:t>GUA and LLA Static Configuration</a:t>
            </a:r>
            <a:br>
              <a:rPr lang="en-US"/>
            </a:br>
            <a:r>
              <a:rPr lang="en-US" sz="2400"/>
              <a:t>Static GUA Configuration on a Windows Host</a:t>
            </a:r>
            <a:endParaRPr/>
          </a:p>
        </p:txBody>
      </p:sp>
      <p:sp>
        <p:nvSpPr>
          <p:cNvPr id="565" name="Google Shape;565;p27"/>
          <p:cNvSpPr txBox="1"/>
          <p:nvPr>
            <p:ph idx="1" type="body"/>
          </p:nvPr>
        </p:nvSpPr>
        <p:spPr>
          <a:xfrm>
            <a:off x="431800" y="1035051"/>
            <a:ext cx="3474375" cy="2256790"/>
          </a:xfrm>
          <a:prstGeom prst="rect">
            <a:avLst/>
          </a:prstGeom>
          <a:noFill/>
          <a:ln>
            <a:noFill/>
          </a:ln>
        </p:spPr>
        <p:txBody>
          <a:bodyPr anchorCtr="0" anchor="t" bIns="45700" lIns="91400" spcFirstLastPara="1" rIns="91400" wrap="square" tIns="45700">
            <a:noAutofit/>
          </a:bodyPr>
          <a:lstStyle/>
          <a:p>
            <a:pPr indent="-285750" lvl="0" marL="285750" rtl="0" algn="l">
              <a:lnSpc>
                <a:spcPct val="100000"/>
              </a:lnSpc>
              <a:spcBef>
                <a:spcPts val="0"/>
              </a:spcBef>
              <a:spcAft>
                <a:spcPts val="0"/>
              </a:spcAft>
              <a:buClr>
                <a:schemeClr val="dk2"/>
              </a:buClr>
              <a:buSzPts val="1440"/>
              <a:buFont typeface="Arial"/>
              <a:buChar char="•"/>
            </a:pPr>
            <a:r>
              <a:rPr lang="en-US" sz="1600">
                <a:solidFill>
                  <a:srgbClr val="000000"/>
                </a:solidFill>
              </a:rPr>
              <a:t>Manually configuring the IPv6 address on a host is similar to configuring an IPv4 address.</a:t>
            </a:r>
            <a:endParaRPr/>
          </a:p>
          <a:p>
            <a:pPr indent="-285750" lvl="0" marL="285750" rtl="0" algn="l">
              <a:lnSpc>
                <a:spcPct val="100000"/>
              </a:lnSpc>
              <a:spcBef>
                <a:spcPts val="1200"/>
              </a:spcBef>
              <a:spcAft>
                <a:spcPts val="0"/>
              </a:spcAft>
              <a:buClr>
                <a:schemeClr val="dk2"/>
              </a:buClr>
              <a:buSzPts val="1440"/>
              <a:buFont typeface="Arial"/>
              <a:buChar char="•"/>
            </a:pPr>
            <a:r>
              <a:rPr lang="en-US" sz="1600">
                <a:solidFill>
                  <a:srgbClr val="000000"/>
                </a:solidFill>
              </a:rPr>
              <a:t>The GUA or LLA of the router interface can be used as the default gateway. Best practice is to use the LLA.</a:t>
            </a:r>
            <a:endParaRPr/>
          </a:p>
          <a:p>
            <a:pPr indent="-89852" lvl="0" marL="169863" rtl="0" algn="l">
              <a:lnSpc>
                <a:spcPct val="100000"/>
              </a:lnSpc>
              <a:spcBef>
                <a:spcPts val="1200"/>
              </a:spcBef>
              <a:spcAft>
                <a:spcPts val="0"/>
              </a:spcAft>
              <a:buClr>
                <a:schemeClr val="dk2"/>
              </a:buClr>
              <a:buSzPts val="1260"/>
              <a:buFont typeface="Arial"/>
              <a:buNone/>
            </a:pPr>
            <a:r>
              <a:t/>
            </a:r>
            <a:endParaRPr sz="1400">
              <a:solidFill>
                <a:srgbClr val="000000"/>
              </a:solidFill>
            </a:endParaRPr>
          </a:p>
          <a:p>
            <a:pPr indent="-89852" lvl="0" marL="169863" rtl="0" algn="l">
              <a:lnSpc>
                <a:spcPct val="100000"/>
              </a:lnSpc>
              <a:spcBef>
                <a:spcPts val="1200"/>
              </a:spcBef>
              <a:spcAft>
                <a:spcPts val="0"/>
              </a:spcAft>
              <a:buClr>
                <a:schemeClr val="dk2"/>
              </a:buClr>
              <a:buSzPts val="1260"/>
              <a:buFont typeface="Arial"/>
              <a:buNone/>
            </a:pPr>
            <a:r>
              <a:t/>
            </a:r>
            <a:endParaRPr b="1" sz="1400">
              <a:solidFill>
                <a:srgbClr val="000000"/>
              </a:solidFill>
            </a:endParaRPr>
          </a:p>
          <a:p>
            <a:pPr indent="-205740" lvl="0" marL="285750" rtl="0" algn="l">
              <a:lnSpc>
                <a:spcPct val="100000"/>
              </a:lnSpc>
              <a:spcBef>
                <a:spcPts val="1200"/>
              </a:spcBef>
              <a:spcAft>
                <a:spcPts val="0"/>
              </a:spcAft>
              <a:buClr>
                <a:schemeClr val="dk2"/>
              </a:buClr>
              <a:buSzPts val="1260"/>
              <a:buFont typeface="Arial"/>
              <a:buNone/>
            </a:pPr>
            <a:r>
              <a:t/>
            </a:r>
            <a:endParaRPr sz="1400">
              <a:solidFill>
                <a:srgbClr val="000000"/>
              </a:solidFill>
            </a:endParaRPr>
          </a:p>
        </p:txBody>
      </p:sp>
      <p:sp>
        <p:nvSpPr>
          <p:cNvPr id="566" name="Google Shape;566;p27"/>
          <p:cNvSpPr txBox="1"/>
          <p:nvPr/>
        </p:nvSpPr>
        <p:spPr>
          <a:xfrm>
            <a:off x="431799" y="3595055"/>
            <a:ext cx="3474375" cy="73866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rgbClr val="000000"/>
                </a:solidFill>
                <a:latin typeface="Arial"/>
                <a:ea typeface="Arial"/>
                <a:cs typeface="Arial"/>
                <a:sym typeface="Arial"/>
              </a:rPr>
              <a:t>Note</a:t>
            </a:r>
            <a:r>
              <a:rPr lang="en-US" sz="1400">
                <a:solidFill>
                  <a:srgbClr val="000000"/>
                </a:solidFill>
                <a:latin typeface="Arial"/>
                <a:ea typeface="Arial"/>
                <a:cs typeface="Arial"/>
                <a:sym typeface="Arial"/>
              </a:rPr>
              <a:t>: When DHCPv6 or SLAAC is used, the LLA of the router will automatically be specified as the default gateway address.</a:t>
            </a:r>
            <a:endParaRPr/>
          </a:p>
        </p:txBody>
      </p:sp>
      <p:pic>
        <p:nvPicPr>
          <p:cNvPr id="567" name="Google Shape;567;p27"/>
          <p:cNvPicPr preferRelativeResize="0"/>
          <p:nvPr/>
        </p:nvPicPr>
        <p:blipFill rotWithShape="1">
          <a:blip r:embed="rId3">
            <a:alphaModFix/>
          </a:blip>
          <a:srcRect b="0" l="0" r="0" t="0"/>
          <a:stretch/>
        </p:blipFill>
        <p:spPr>
          <a:xfrm>
            <a:off x="4362172" y="922607"/>
            <a:ext cx="4151513" cy="3501906"/>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2" name="Shape 572"/>
        <p:cNvGrpSpPr/>
        <p:nvPr/>
      </p:nvGrpSpPr>
      <p:grpSpPr>
        <a:xfrm>
          <a:off x="0" y="0"/>
          <a:ext cx="0" cy="0"/>
          <a:chOff x="0" y="0"/>
          <a:chExt cx="0" cy="0"/>
        </a:xfrm>
      </p:grpSpPr>
      <p:sp>
        <p:nvSpPr>
          <p:cNvPr id="573" name="Google Shape;573;p28"/>
          <p:cNvSpPr txBox="1"/>
          <p:nvPr>
            <p:ph type="title"/>
          </p:nvPr>
        </p:nvSpPr>
        <p:spPr>
          <a:xfrm>
            <a:off x="0" y="0"/>
            <a:ext cx="8345488" cy="731837"/>
          </a:xfrm>
          <a:prstGeom prst="rect">
            <a:avLst/>
          </a:prstGeom>
          <a:noFill/>
          <a:ln>
            <a:noFill/>
          </a:ln>
        </p:spPr>
        <p:txBody>
          <a:bodyPr anchorCtr="0" anchor="ctr" bIns="45700" lIns="91400" spcFirstLastPara="1" rIns="91400" wrap="square" tIns="45700">
            <a:noAutofit/>
          </a:bodyPr>
          <a:lstStyle/>
          <a:p>
            <a:pPr indent="0" lvl="0" marL="0" rtl="0" algn="l">
              <a:lnSpc>
                <a:spcPct val="80000"/>
              </a:lnSpc>
              <a:spcBef>
                <a:spcPts val="0"/>
              </a:spcBef>
              <a:spcAft>
                <a:spcPts val="0"/>
              </a:spcAft>
              <a:buNone/>
            </a:pPr>
            <a:r>
              <a:rPr lang="en-US" sz="1600"/>
              <a:t>GUA and LLA Static Configuration</a:t>
            </a:r>
            <a:br>
              <a:rPr lang="en-US"/>
            </a:br>
            <a:r>
              <a:rPr lang="en-US" sz="2400"/>
              <a:t>Static GUA Configuration of a Link-Local Unicast Address</a:t>
            </a:r>
            <a:endParaRPr/>
          </a:p>
        </p:txBody>
      </p:sp>
      <p:sp>
        <p:nvSpPr>
          <p:cNvPr id="574" name="Google Shape;574;p28"/>
          <p:cNvSpPr txBox="1"/>
          <p:nvPr>
            <p:ph idx="1" type="body"/>
          </p:nvPr>
        </p:nvSpPr>
        <p:spPr>
          <a:xfrm>
            <a:off x="431800" y="1035051"/>
            <a:ext cx="7753412" cy="1841314"/>
          </a:xfrm>
          <a:prstGeom prst="rect">
            <a:avLst/>
          </a:prstGeom>
          <a:noFill/>
          <a:ln>
            <a:noFill/>
          </a:ln>
        </p:spPr>
        <p:txBody>
          <a:bodyPr anchorCtr="0" anchor="t" bIns="45700" lIns="91400" spcFirstLastPara="1" rIns="91400" wrap="square" tIns="45700">
            <a:noAutofit/>
          </a:bodyPr>
          <a:lstStyle/>
          <a:p>
            <a:pPr indent="0" lvl="0" marL="0" rtl="0" algn="l">
              <a:lnSpc>
                <a:spcPct val="100000"/>
              </a:lnSpc>
              <a:spcBef>
                <a:spcPts val="0"/>
              </a:spcBef>
              <a:spcAft>
                <a:spcPts val="0"/>
              </a:spcAft>
              <a:buClr>
                <a:schemeClr val="dk2"/>
              </a:buClr>
              <a:buSzPts val="1440"/>
              <a:buNone/>
            </a:pPr>
            <a:r>
              <a:rPr lang="en-US" sz="1600">
                <a:solidFill>
                  <a:srgbClr val="000000"/>
                </a:solidFill>
              </a:rPr>
              <a:t>Configuring the LLA manually lets you create an address that is recognizable and easier to remember. </a:t>
            </a:r>
            <a:endParaRPr/>
          </a:p>
          <a:p>
            <a:pPr indent="-285750" lvl="0" marL="285750" rtl="0" algn="l">
              <a:lnSpc>
                <a:spcPct val="100000"/>
              </a:lnSpc>
              <a:spcBef>
                <a:spcPts val="1200"/>
              </a:spcBef>
              <a:spcAft>
                <a:spcPts val="0"/>
              </a:spcAft>
              <a:buClr>
                <a:schemeClr val="dk2"/>
              </a:buClr>
              <a:buSzPts val="1440"/>
              <a:buFont typeface="Arial"/>
              <a:buChar char="•"/>
            </a:pPr>
            <a:r>
              <a:rPr lang="en-US" sz="1600">
                <a:solidFill>
                  <a:srgbClr val="000000"/>
                </a:solidFill>
              </a:rPr>
              <a:t>LLAs can be configured manually using the </a:t>
            </a:r>
            <a:r>
              <a:rPr b="1" lang="en-US" sz="1600">
                <a:solidFill>
                  <a:srgbClr val="000000"/>
                </a:solidFill>
              </a:rPr>
              <a:t>ipv6 address</a:t>
            </a:r>
            <a:r>
              <a:rPr lang="en-US" sz="1600">
                <a:solidFill>
                  <a:srgbClr val="000000"/>
                </a:solidFill>
              </a:rPr>
              <a:t> </a:t>
            </a:r>
            <a:r>
              <a:rPr i="1" lang="en-US" sz="1600">
                <a:solidFill>
                  <a:srgbClr val="000000"/>
                </a:solidFill>
              </a:rPr>
              <a:t>ipv6-link-local-address</a:t>
            </a:r>
            <a:r>
              <a:rPr lang="en-US" sz="1600">
                <a:solidFill>
                  <a:srgbClr val="000000"/>
                </a:solidFill>
              </a:rPr>
              <a:t> </a:t>
            </a:r>
            <a:r>
              <a:rPr b="1" lang="en-US" sz="1600">
                <a:solidFill>
                  <a:srgbClr val="000000"/>
                </a:solidFill>
              </a:rPr>
              <a:t>link-local</a:t>
            </a:r>
            <a:r>
              <a:rPr lang="en-US" sz="1600">
                <a:solidFill>
                  <a:srgbClr val="000000"/>
                </a:solidFill>
              </a:rPr>
              <a:t> command.</a:t>
            </a:r>
            <a:endParaRPr/>
          </a:p>
          <a:p>
            <a:pPr indent="-285750" lvl="0" marL="285750" rtl="0" algn="l">
              <a:lnSpc>
                <a:spcPct val="100000"/>
              </a:lnSpc>
              <a:spcBef>
                <a:spcPts val="1200"/>
              </a:spcBef>
              <a:spcAft>
                <a:spcPts val="0"/>
              </a:spcAft>
              <a:buClr>
                <a:schemeClr val="dk2"/>
              </a:buClr>
              <a:buSzPts val="1440"/>
              <a:buFont typeface="Arial"/>
              <a:buChar char="•"/>
            </a:pPr>
            <a:r>
              <a:rPr lang="en-US" sz="1600">
                <a:solidFill>
                  <a:srgbClr val="000000"/>
                </a:solidFill>
              </a:rPr>
              <a:t>The example shows commands to configure a LLA on the G0/0/0 interface on R1</a:t>
            </a:r>
            <a:endParaRPr b="1" sz="1400">
              <a:solidFill>
                <a:srgbClr val="000000"/>
              </a:solidFill>
            </a:endParaRPr>
          </a:p>
          <a:p>
            <a:pPr indent="-205740" lvl="0" marL="285750" rtl="0" algn="l">
              <a:lnSpc>
                <a:spcPct val="100000"/>
              </a:lnSpc>
              <a:spcBef>
                <a:spcPts val="1200"/>
              </a:spcBef>
              <a:spcAft>
                <a:spcPts val="0"/>
              </a:spcAft>
              <a:buClr>
                <a:schemeClr val="dk2"/>
              </a:buClr>
              <a:buSzPts val="1260"/>
              <a:buFont typeface="Arial"/>
              <a:buNone/>
            </a:pPr>
            <a:r>
              <a:t/>
            </a:r>
            <a:endParaRPr sz="1400">
              <a:solidFill>
                <a:srgbClr val="000000"/>
              </a:solidFill>
            </a:endParaRPr>
          </a:p>
        </p:txBody>
      </p:sp>
      <p:sp>
        <p:nvSpPr>
          <p:cNvPr id="575" name="Google Shape;575;p28"/>
          <p:cNvSpPr/>
          <p:nvPr/>
        </p:nvSpPr>
        <p:spPr>
          <a:xfrm>
            <a:off x="834500" y="2876365"/>
            <a:ext cx="4747759" cy="707886"/>
          </a:xfrm>
          <a:prstGeom prst="rect">
            <a:avLst/>
          </a:prstGeom>
          <a:solidFill>
            <a:srgbClr val="000000"/>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lt1"/>
              </a:buClr>
              <a:buSzPts val="1000"/>
              <a:buFont typeface="Courier New"/>
              <a:buNone/>
            </a:pPr>
            <a:r>
              <a:rPr b="0" i="0" lang="en-US" sz="1000" u="none" cap="none" strike="noStrike">
                <a:solidFill>
                  <a:schemeClr val="lt1"/>
                </a:solidFill>
                <a:latin typeface="Courier New"/>
                <a:ea typeface="Courier New"/>
                <a:cs typeface="Courier New"/>
                <a:sym typeface="Courier New"/>
              </a:rPr>
              <a:t>R1(config)# </a:t>
            </a:r>
            <a:r>
              <a:rPr b="1" i="0" lang="en-US" sz="1000" u="none" cap="none" strike="noStrike">
                <a:solidFill>
                  <a:schemeClr val="lt1"/>
                </a:solidFill>
                <a:latin typeface="Courier New"/>
                <a:ea typeface="Courier New"/>
                <a:cs typeface="Courier New"/>
                <a:sym typeface="Courier New"/>
              </a:rPr>
              <a:t>interface gigabitethernet 0/0/0</a:t>
            </a:r>
            <a:r>
              <a:rPr b="0" i="0" lang="en-US" sz="1000" u="none" cap="none" strike="noStrike">
                <a:solidFill>
                  <a:schemeClr val="lt1"/>
                </a:solidFill>
                <a:latin typeface="Courier New"/>
                <a:ea typeface="Courier New"/>
                <a:cs typeface="Courier New"/>
                <a:sym typeface="Courier New"/>
              </a:rPr>
              <a:t> </a:t>
            </a:r>
            <a:endParaRPr/>
          </a:p>
          <a:p>
            <a:pPr indent="0" lvl="0" marL="0" marR="0" rtl="0" algn="l">
              <a:lnSpc>
                <a:spcPct val="100000"/>
              </a:lnSpc>
              <a:spcBef>
                <a:spcPts val="0"/>
              </a:spcBef>
              <a:spcAft>
                <a:spcPts val="0"/>
              </a:spcAft>
              <a:buClr>
                <a:schemeClr val="lt1"/>
              </a:buClr>
              <a:buSzPts val="1000"/>
              <a:buFont typeface="Courier New"/>
              <a:buNone/>
            </a:pPr>
            <a:r>
              <a:rPr b="0" i="0" lang="en-US" sz="1000" u="none" cap="none" strike="noStrike">
                <a:solidFill>
                  <a:schemeClr val="lt1"/>
                </a:solidFill>
                <a:latin typeface="Courier New"/>
                <a:ea typeface="Courier New"/>
                <a:cs typeface="Courier New"/>
                <a:sym typeface="Courier New"/>
              </a:rPr>
              <a:t>R1(config-if)# </a:t>
            </a:r>
            <a:r>
              <a:rPr b="1" i="0" lang="en-US" sz="1000" u="none" cap="none" strike="noStrike">
                <a:solidFill>
                  <a:schemeClr val="lt1"/>
                </a:solidFill>
                <a:latin typeface="Courier New"/>
                <a:ea typeface="Courier New"/>
                <a:cs typeface="Courier New"/>
                <a:sym typeface="Courier New"/>
              </a:rPr>
              <a:t>ipv6 address fe80::1:1 link-local</a:t>
            </a:r>
            <a:endParaRPr b="0" i="0" sz="10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lt1"/>
              </a:buClr>
              <a:buSzPts val="1000"/>
              <a:buFont typeface="Courier New"/>
              <a:buNone/>
            </a:pPr>
            <a:r>
              <a:rPr b="0" i="0" lang="en-US" sz="1000" u="none" cap="none" strike="noStrike">
                <a:solidFill>
                  <a:schemeClr val="lt1"/>
                </a:solidFill>
                <a:latin typeface="Courier New"/>
                <a:ea typeface="Courier New"/>
                <a:cs typeface="Courier New"/>
                <a:sym typeface="Courier New"/>
              </a:rPr>
              <a:t>R1(config-if)# </a:t>
            </a:r>
            <a:r>
              <a:rPr b="1" i="0" lang="en-US" sz="1000" u="none" cap="none" strike="noStrike">
                <a:solidFill>
                  <a:schemeClr val="lt1"/>
                </a:solidFill>
                <a:latin typeface="Courier New"/>
                <a:ea typeface="Courier New"/>
                <a:cs typeface="Courier New"/>
                <a:sym typeface="Courier New"/>
              </a:rPr>
              <a:t>no shutdown</a:t>
            </a:r>
            <a:r>
              <a:rPr b="0" i="0" lang="en-US" sz="1000" u="none" cap="none" strike="noStrike">
                <a:solidFill>
                  <a:schemeClr val="lt1"/>
                </a:solidFill>
                <a:latin typeface="Courier New"/>
                <a:ea typeface="Courier New"/>
                <a:cs typeface="Courier New"/>
                <a:sym typeface="Courier New"/>
              </a:rPr>
              <a:t> </a:t>
            </a:r>
            <a:endParaRPr/>
          </a:p>
          <a:p>
            <a:pPr indent="0" lvl="0" marL="0" marR="0" rtl="0" algn="l">
              <a:lnSpc>
                <a:spcPct val="100000"/>
              </a:lnSpc>
              <a:spcBef>
                <a:spcPts val="0"/>
              </a:spcBef>
              <a:spcAft>
                <a:spcPts val="0"/>
              </a:spcAft>
              <a:buClr>
                <a:schemeClr val="lt1"/>
              </a:buClr>
              <a:buSzPts val="1000"/>
              <a:buFont typeface="Courier New"/>
              <a:buNone/>
            </a:pPr>
            <a:r>
              <a:rPr b="0" i="0" lang="en-US" sz="1000" u="none" cap="none" strike="noStrike">
                <a:solidFill>
                  <a:schemeClr val="lt1"/>
                </a:solidFill>
                <a:latin typeface="Courier New"/>
                <a:ea typeface="Courier New"/>
                <a:cs typeface="Courier New"/>
                <a:sym typeface="Courier New"/>
              </a:rPr>
              <a:t>R1(config-if)# </a:t>
            </a:r>
            <a:r>
              <a:rPr b="1" i="0" lang="en-US" sz="1000" u="none" cap="none" strike="noStrike">
                <a:solidFill>
                  <a:schemeClr val="lt1"/>
                </a:solidFill>
                <a:latin typeface="Courier New"/>
                <a:ea typeface="Courier New"/>
                <a:cs typeface="Courier New"/>
                <a:sym typeface="Courier New"/>
              </a:rPr>
              <a:t>exit</a:t>
            </a:r>
            <a:r>
              <a:rPr b="0" i="0" lang="en-US" sz="1000" u="none" cap="none" strike="noStrike">
                <a:solidFill>
                  <a:schemeClr val="lt1"/>
                </a:solidFill>
                <a:latin typeface="Courier New"/>
                <a:ea typeface="Courier New"/>
                <a:cs typeface="Courier New"/>
                <a:sym typeface="Courier New"/>
              </a:rPr>
              <a:t> </a:t>
            </a:r>
            <a:endParaRPr/>
          </a:p>
        </p:txBody>
      </p:sp>
      <p:sp>
        <p:nvSpPr>
          <p:cNvPr id="576" name="Google Shape;576;p28"/>
          <p:cNvSpPr txBox="1"/>
          <p:nvPr/>
        </p:nvSpPr>
        <p:spPr>
          <a:xfrm>
            <a:off x="794790" y="3838049"/>
            <a:ext cx="6755908" cy="73866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rgbClr val="000000"/>
                </a:solidFill>
                <a:latin typeface="Arial"/>
                <a:ea typeface="Arial"/>
                <a:cs typeface="Arial"/>
                <a:sym typeface="Arial"/>
              </a:rPr>
              <a:t>Note</a:t>
            </a:r>
            <a:r>
              <a:rPr lang="en-US" sz="1400">
                <a:solidFill>
                  <a:srgbClr val="000000"/>
                </a:solidFill>
                <a:latin typeface="Arial"/>
                <a:ea typeface="Arial"/>
                <a:cs typeface="Arial"/>
                <a:sym typeface="Arial"/>
              </a:rPr>
              <a:t>: The same LLA can be configured on each link as long as it is unique on that link. Common practice is to create a different LLA on each interface of the router to make it easy to identify the router and the specific interface.</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1" name="Shape 581"/>
        <p:cNvGrpSpPr/>
        <p:nvPr/>
      </p:nvGrpSpPr>
      <p:grpSpPr>
        <a:xfrm>
          <a:off x="0" y="0"/>
          <a:ext cx="0" cy="0"/>
          <a:chOff x="0" y="0"/>
          <a:chExt cx="0" cy="0"/>
        </a:xfrm>
      </p:grpSpPr>
      <p:sp>
        <p:nvSpPr>
          <p:cNvPr id="582" name="Google Shape;582;p29"/>
          <p:cNvSpPr txBox="1"/>
          <p:nvPr>
            <p:ph type="ctrTitle"/>
          </p:nvPr>
        </p:nvSpPr>
        <p:spPr>
          <a:xfrm>
            <a:off x="416425" y="1747520"/>
            <a:ext cx="8280314" cy="970280"/>
          </a:xfrm>
          <a:prstGeom prst="rect">
            <a:avLst/>
          </a:prstGeom>
          <a:noFill/>
          <a:ln>
            <a:noFill/>
          </a:ln>
        </p:spPr>
        <p:txBody>
          <a:bodyPr anchorCtr="0" anchor="b" bIns="45700" lIns="91400" spcFirstLastPara="1" rIns="91400" wrap="square" tIns="45700">
            <a:noAutofit/>
          </a:bodyPr>
          <a:lstStyle/>
          <a:p>
            <a:pPr indent="0" lvl="0" marL="0" rtl="0" algn="l">
              <a:lnSpc>
                <a:spcPct val="90000"/>
              </a:lnSpc>
              <a:spcBef>
                <a:spcPts val="0"/>
              </a:spcBef>
              <a:spcAft>
                <a:spcPts val="0"/>
              </a:spcAft>
              <a:buClr>
                <a:srgbClr val="AEE8FA"/>
              </a:buClr>
              <a:buSzPts val="4600"/>
              <a:buFont typeface="Arial"/>
              <a:buNone/>
            </a:pPr>
            <a:r>
              <a:rPr lang="en-US">
                <a:solidFill>
                  <a:srgbClr val="AEE8FA"/>
                </a:solidFill>
              </a:rPr>
              <a:t>12.5 Dynamic Addressing for IPv6 GUAs</a:t>
            </a:r>
            <a:endParaRPr/>
          </a:p>
        </p:txBody>
      </p:sp>
    </p:spTree>
  </p:cSld>
  <p:clrMapOvr>
    <a:masterClrMapping/>
  </p:clrMapOvr>
  <p:transition spd="slow">
    <p:wipe dir="l"/>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3"/>
          <p:cNvSpPr txBox="1"/>
          <p:nvPr>
            <p:ph type="title"/>
          </p:nvPr>
        </p:nvSpPr>
        <p:spPr>
          <a:xfrm>
            <a:off x="1" y="41393"/>
            <a:ext cx="9144000" cy="757551"/>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None/>
            </a:pPr>
            <a:r>
              <a:rPr lang="en-US"/>
              <a:t>Module Objectives (Cont.)</a:t>
            </a:r>
            <a:endParaRPr/>
          </a:p>
        </p:txBody>
      </p:sp>
      <p:sp>
        <p:nvSpPr>
          <p:cNvPr id="350" name="Google Shape;350;p3"/>
          <p:cNvSpPr/>
          <p:nvPr/>
        </p:nvSpPr>
        <p:spPr>
          <a:xfrm>
            <a:off x="364511" y="821755"/>
            <a:ext cx="8012573" cy="1107996"/>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Arial"/>
              <a:buNone/>
            </a:pPr>
            <a:r>
              <a:rPr b="1" i="0" lang="en-US" sz="1600" u="none" cap="none" strike="noStrike">
                <a:solidFill>
                  <a:schemeClr val="dk1"/>
                </a:solidFill>
                <a:latin typeface="Arial"/>
                <a:ea typeface="Arial"/>
                <a:cs typeface="Arial"/>
                <a:sym typeface="Arial"/>
              </a:rPr>
              <a:t>Module Title: </a:t>
            </a:r>
            <a:r>
              <a:rPr b="0" i="0" lang="en-US" sz="1600" u="none" cap="none" strike="noStrike">
                <a:solidFill>
                  <a:schemeClr val="dk1"/>
                </a:solidFill>
                <a:latin typeface="Arial"/>
                <a:ea typeface="Arial"/>
                <a:cs typeface="Arial"/>
                <a:sym typeface="Arial"/>
              </a:rPr>
              <a:t>IPv6 Addressing</a:t>
            </a:r>
            <a:endParaRPr/>
          </a:p>
          <a:p>
            <a:pPr indent="0" lvl="0" marL="0" marR="0" rtl="0" algn="l">
              <a:lnSpc>
                <a:spcPct val="100000"/>
              </a:lnSpc>
              <a:spcBef>
                <a:spcPts val="0"/>
              </a:spcBef>
              <a:spcAft>
                <a:spcPts val="0"/>
              </a:spcAft>
              <a:buClr>
                <a:schemeClr val="dk1"/>
              </a:buClr>
              <a:buSzPts val="16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Arial"/>
              <a:buNone/>
            </a:pPr>
            <a:r>
              <a:rPr b="1" i="0" lang="en-US" sz="1600" u="none" cap="none" strike="noStrike">
                <a:solidFill>
                  <a:schemeClr val="dk1"/>
                </a:solidFill>
                <a:latin typeface="Arial"/>
                <a:ea typeface="Arial"/>
                <a:cs typeface="Arial"/>
                <a:sym typeface="Arial"/>
              </a:rPr>
              <a:t>Module Objective</a:t>
            </a:r>
            <a:r>
              <a:rPr b="0" i="0" lang="en-US" sz="1600" u="none" cap="none" strike="noStrike">
                <a:solidFill>
                  <a:schemeClr val="dk1"/>
                </a:solidFill>
                <a:latin typeface="Arial"/>
                <a:ea typeface="Arial"/>
                <a:cs typeface="Arial"/>
                <a:sym typeface="Arial"/>
              </a:rPr>
              <a:t>: Implement an IPv6 Addressing scheme</a:t>
            </a:r>
            <a:r>
              <a:rPr b="0" i="0" lang="en-US" sz="1200" u="none" cap="none" strike="noStrike">
                <a:solidFill>
                  <a:schemeClr val="dk1"/>
                </a:solidFill>
                <a:latin typeface="Calibri"/>
                <a:ea typeface="Calibri"/>
                <a:cs typeface="Calibri"/>
                <a:sym typeface="Calibri"/>
              </a:rPr>
              <a:t>.</a:t>
            </a:r>
            <a:endParaRPr b="0" i="0" sz="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graphicFrame>
        <p:nvGraphicFramePr>
          <p:cNvPr id="351" name="Google Shape;351;p3"/>
          <p:cNvGraphicFramePr/>
          <p:nvPr/>
        </p:nvGraphicFramePr>
        <p:xfrm>
          <a:off x="642616" y="2013235"/>
          <a:ext cx="3000000" cy="3000000"/>
        </p:xfrm>
        <a:graphic>
          <a:graphicData uri="http://schemas.openxmlformats.org/drawingml/2006/table">
            <a:tbl>
              <a:tblPr bandRow="1" firstCol="1" firstRow="1">
                <a:noFill/>
                <a:tableStyleId>{A7E0265E-C960-487F-88F1-5F9FC6D04DBB}</a:tableStyleId>
              </a:tblPr>
              <a:tblGrid>
                <a:gridCol w="3091175"/>
                <a:gridCol w="4365175"/>
              </a:tblGrid>
              <a:tr h="272925">
                <a:tc>
                  <a:txBody>
                    <a:bodyPr/>
                    <a:lstStyle/>
                    <a:p>
                      <a:pPr indent="0" lvl="0" marL="0" marR="0" rtl="0" algn="l">
                        <a:lnSpc>
                          <a:spcPct val="107000"/>
                        </a:lnSpc>
                        <a:spcBef>
                          <a:spcPts val="0"/>
                        </a:spcBef>
                        <a:spcAft>
                          <a:spcPts val="0"/>
                        </a:spcAft>
                        <a:buNone/>
                      </a:pPr>
                      <a:r>
                        <a:rPr lang="en-US" sz="1050" u="none" cap="none" strike="noStrike"/>
                        <a:t>Topic Title</a:t>
                      </a:r>
                      <a:endParaRPr sz="105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n-US" sz="1050" u="none" cap="none" strike="noStrike"/>
                        <a:t>Topic Objective</a:t>
                      </a:r>
                      <a:endParaRPr sz="1050" u="none" cap="none" strike="noStrike">
                        <a:latin typeface="Calibri"/>
                        <a:ea typeface="Calibri"/>
                        <a:cs typeface="Calibri"/>
                        <a:sym typeface="Calibri"/>
                      </a:endParaRPr>
                    </a:p>
                  </a:txBody>
                  <a:tcPr marT="0" marB="0" marR="68575" marL="68575"/>
                </a:tc>
              </a:tr>
              <a:tr h="333550">
                <a:tc>
                  <a:txBody>
                    <a:bodyPr/>
                    <a:lstStyle/>
                    <a:p>
                      <a:pPr indent="0" lvl="0" marL="0" marR="0" rtl="0" algn="l">
                        <a:spcBef>
                          <a:spcPts val="0"/>
                        </a:spcBef>
                        <a:spcAft>
                          <a:spcPts val="0"/>
                        </a:spcAft>
                        <a:buNone/>
                      </a:pPr>
                      <a:r>
                        <a:rPr b="0" lang="en-US" sz="1050" u="none" cap="none" strike="noStrike"/>
                        <a:t>Dynamic Addressing for IPv6 LLAs</a:t>
                      </a:r>
                      <a:endParaRPr b="0" sz="1050" u="none" cap="none" strike="noStrike"/>
                    </a:p>
                  </a:txBody>
                  <a:tcPr marT="47625" marB="47625" marR="47625" marL="47625" anchor="ctr"/>
                </a:tc>
                <a:tc>
                  <a:txBody>
                    <a:bodyPr/>
                    <a:lstStyle/>
                    <a:p>
                      <a:pPr indent="0" lvl="0" marL="0" marR="0" rtl="0" algn="l">
                        <a:spcBef>
                          <a:spcPts val="0"/>
                        </a:spcBef>
                        <a:spcAft>
                          <a:spcPts val="0"/>
                        </a:spcAft>
                        <a:buNone/>
                      </a:pPr>
                      <a:r>
                        <a:rPr lang="en-US" sz="1050" u="none" cap="none" strike="noStrike"/>
                        <a:t>Configure link-local addresses dynamically.</a:t>
                      </a:r>
                      <a:endParaRPr b="0" sz="1050" u="none" cap="none" strike="noStrike"/>
                    </a:p>
                  </a:txBody>
                  <a:tcPr marT="47625" marB="47625" marR="47625" marL="47625" anchor="ctr"/>
                </a:tc>
              </a:tr>
              <a:tr h="201225">
                <a:tc>
                  <a:txBody>
                    <a:bodyPr/>
                    <a:lstStyle/>
                    <a:p>
                      <a:pPr indent="0" lvl="0" marL="0" marR="0" rtl="0" algn="l">
                        <a:spcBef>
                          <a:spcPts val="0"/>
                        </a:spcBef>
                        <a:spcAft>
                          <a:spcPts val="0"/>
                        </a:spcAft>
                        <a:buNone/>
                      </a:pPr>
                      <a:r>
                        <a:rPr b="0" lang="en-US" sz="1050" u="none" cap="none" strike="noStrike"/>
                        <a:t>IPv6 Multicast Addresses</a:t>
                      </a:r>
                      <a:endParaRPr b="0" sz="1050" u="none" cap="none" strike="noStrike"/>
                    </a:p>
                  </a:txBody>
                  <a:tcPr marT="47625" marB="47625" marR="47625" marL="47625" anchor="ctr"/>
                </a:tc>
                <a:tc>
                  <a:txBody>
                    <a:bodyPr/>
                    <a:lstStyle/>
                    <a:p>
                      <a:pPr indent="0" lvl="0" marL="0" marR="0" rtl="0" algn="l">
                        <a:spcBef>
                          <a:spcPts val="0"/>
                        </a:spcBef>
                        <a:spcAft>
                          <a:spcPts val="0"/>
                        </a:spcAft>
                        <a:buNone/>
                      </a:pPr>
                      <a:r>
                        <a:rPr lang="en-US" sz="1050" u="none" cap="none" strike="noStrike"/>
                        <a:t>Identify IPv6 addresses.</a:t>
                      </a:r>
                      <a:endParaRPr b="0" sz="1050" u="none" cap="none" strike="noStrike"/>
                    </a:p>
                  </a:txBody>
                  <a:tcPr marT="47625" marB="47625" marR="47625" marL="47625" anchor="ctr"/>
                </a:tc>
              </a:tr>
              <a:tr h="201225">
                <a:tc>
                  <a:txBody>
                    <a:bodyPr/>
                    <a:lstStyle/>
                    <a:p>
                      <a:pPr indent="0" lvl="0" marL="0" marR="0" rtl="0" algn="l">
                        <a:spcBef>
                          <a:spcPts val="0"/>
                        </a:spcBef>
                        <a:spcAft>
                          <a:spcPts val="0"/>
                        </a:spcAft>
                        <a:buNone/>
                      </a:pPr>
                      <a:r>
                        <a:rPr b="0" lang="en-US" sz="1050" u="none" cap="none" strike="noStrike"/>
                        <a:t>Subnet an IPv6 Network</a:t>
                      </a:r>
                      <a:endParaRPr b="0" sz="1050" u="none" cap="none" strike="noStrike"/>
                    </a:p>
                  </a:txBody>
                  <a:tcPr marT="47625" marB="47625" marR="47625" marL="47625" anchor="ctr"/>
                </a:tc>
                <a:tc>
                  <a:txBody>
                    <a:bodyPr/>
                    <a:lstStyle/>
                    <a:p>
                      <a:pPr indent="0" lvl="0" marL="0" marR="0" rtl="0" algn="l">
                        <a:spcBef>
                          <a:spcPts val="0"/>
                        </a:spcBef>
                        <a:spcAft>
                          <a:spcPts val="0"/>
                        </a:spcAft>
                        <a:buNone/>
                      </a:pPr>
                      <a:r>
                        <a:rPr lang="en-US" sz="1050" u="none" cap="none" strike="noStrike"/>
                        <a:t>Implement a subnetted IPv6 addressing scheme.</a:t>
                      </a:r>
                      <a:endParaRPr b="0" sz="1050" u="none" cap="none" strike="noStrike"/>
                    </a:p>
                  </a:txBody>
                  <a:tcPr marT="47625" marB="47625" marR="47625" marL="47625" anchor="ctr"/>
                </a:tc>
              </a:tr>
            </a:tbl>
          </a:graphicData>
        </a:graphic>
      </p:graphicFrame>
    </p:spTree>
  </p:cSld>
  <p:clrMapOvr>
    <a:masterClrMapping/>
  </p:clrMapOvr>
  <p:transition spd="slow">
    <p:wipe dir="l"/>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7" name="Shape 587"/>
        <p:cNvGrpSpPr/>
        <p:nvPr/>
      </p:nvGrpSpPr>
      <p:grpSpPr>
        <a:xfrm>
          <a:off x="0" y="0"/>
          <a:ext cx="0" cy="0"/>
          <a:chOff x="0" y="0"/>
          <a:chExt cx="0" cy="0"/>
        </a:xfrm>
      </p:grpSpPr>
      <p:sp>
        <p:nvSpPr>
          <p:cNvPr id="588" name="Google Shape;588;p30"/>
          <p:cNvSpPr txBox="1"/>
          <p:nvPr>
            <p:ph type="title"/>
          </p:nvPr>
        </p:nvSpPr>
        <p:spPr>
          <a:xfrm>
            <a:off x="0" y="0"/>
            <a:ext cx="8345488" cy="731837"/>
          </a:xfrm>
          <a:prstGeom prst="rect">
            <a:avLst/>
          </a:prstGeom>
          <a:noFill/>
          <a:ln>
            <a:noFill/>
          </a:ln>
        </p:spPr>
        <p:txBody>
          <a:bodyPr anchorCtr="0" anchor="ctr" bIns="45700" lIns="91400" spcFirstLastPara="1" rIns="91400" wrap="square" tIns="45700">
            <a:noAutofit/>
          </a:bodyPr>
          <a:lstStyle/>
          <a:p>
            <a:pPr indent="0" lvl="0" marL="0" rtl="0" algn="l">
              <a:lnSpc>
                <a:spcPct val="80000"/>
              </a:lnSpc>
              <a:spcBef>
                <a:spcPts val="0"/>
              </a:spcBef>
              <a:spcAft>
                <a:spcPts val="0"/>
              </a:spcAft>
              <a:buNone/>
            </a:pPr>
            <a:r>
              <a:rPr lang="en-US" sz="1600"/>
              <a:t>Dynamic Addressing for IPv6 GUAs</a:t>
            </a:r>
            <a:br>
              <a:rPr lang="en-US"/>
            </a:br>
            <a:r>
              <a:rPr lang="en-US" sz="2400"/>
              <a:t>RS and RA Messages</a:t>
            </a:r>
            <a:endParaRPr/>
          </a:p>
        </p:txBody>
      </p:sp>
      <p:sp>
        <p:nvSpPr>
          <p:cNvPr id="589" name="Google Shape;589;p30"/>
          <p:cNvSpPr txBox="1"/>
          <p:nvPr>
            <p:ph idx="1" type="body"/>
          </p:nvPr>
        </p:nvSpPr>
        <p:spPr>
          <a:xfrm>
            <a:off x="431800" y="731837"/>
            <a:ext cx="8135151" cy="3561030"/>
          </a:xfrm>
          <a:prstGeom prst="rect">
            <a:avLst/>
          </a:prstGeom>
          <a:noFill/>
          <a:ln>
            <a:noFill/>
          </a:ln>
        </p:spPr>
        <p:txBody>
          <a:bodyPr anchorCtr="0" anchor="t" bIns="45700" lIns="91400" spcFirstLastPara="1" rIns="91400" wrap="square" tIns="45700">
            <a:noAutofit/>
          </a:bodyPr>
          <a:lstStyle/>
          <a:p>
            <a:pPr indent="0" lvl="0" marL="0" rtl="0" algn="l">
              <a:lnSpc>
                <a:spcPct val="100000"/>
              </a:lnSpc>
              <a:spcBef>
                <a:spcPts val="0"/>
              </a:spcBef>
              <a:spcAft>
                <a:spcPts val="0"/>
              </a:spcAft>
              <a:buClr>
                <a:schemeClr val="dk2"/>
              </a:buClr>
              <a:buSzPts val="1440"/>
              <a:buNone/>
            </a:pPr>
            <a:r>
              <a:rPr lang="en-US" sz="1600">
                <a:solidFill>
                  <a:srgbClr val="000000"/>
                </a:solidFill>
              </a:rPr>
              <a:t>Devices obtain GUA addresses dynamically through Internet Control Message Protocol version 6 (ICMPv6) messages.</a:t>
            </a:r>
            <a:endParaRPr/>
          </a:p>
          <a:p>
            <a:pPr indent="-215900" lvl="1" marL="358775" rtl="0" algn="l">
              <a:lnSpc>
                <a:spcPct val="100000"/>
              </a:lnSpc>
              <a:spcBef>
                <a:spcPts val="900"/>
              </a:spcBef>
              <a:spcAft>
                <a:spcPts val="0"/>
              </a:spcAft>
              <a:buSzPts val="1440"/>
              <a:buChar char="•"/>
            </a:pPr>
            <a:r>
              <a:rPr lang="en-US" sz="1600">
                <a:solidFill>
                  <a:srgbClr val="000000"/>
                </a:solidFill>
              </a:rPr>
              <a:t>Router Solicitation (RS) messages are sent by host devices to discover IPv6 routers</a:t>
            </a:r>
            <a:endParaRPr/>
          </a:p>
          <a:p>
            <a:pPr indent="-215900" lvl="1" marL="358775" rtl="0" algn="l">
              <a:lnSpc>
                <a:spcPct val="100000"/>
              </a:lnSpc>
              <a:spcBef>
                <a:spcPts val="600"/>
              </a:spcBef>
              <a:spcAft>
                <a:spcPts val="0"/>
              </a:spcAft>
              <a:buSzPts val="1440"/>
              <a:buChar char="•"/>
            </a:pPr>
            <a:r>
              <a:rPr lang="en-US" sz="1600">
                <a:solidFill>
                  <a:srgbClr val="000000"/>
                </a:solidFill>
              </a:rPr>
              <a:t>Router Advertisement (RA) messages are sent by routers to inform hosts on how to obtain an IPv6 GUA and provide useful network information such as:</a:t>
            </a:r>
            <a:endParaRPr/>
          </a:p>
          <a:p>
            <a:pPr indent="-169863" lvl="2" marL="431800" rtl="0" algn="l">
              <a:lnSpc>
                <a:spcPct val="100000"/>
              </a:lnSpc>
              <a:spcBef>
                <a:spcPts val="600"/>
              </a:spcBef>
              <a:spcAft>
                <a:spcPts val="0"/>
              </a:spcAft>
              <a:buClr>
                <a:srgbClr val="000000"/>
              </a:buClr>
              <a:buSzPts val="1440"/>
              <a:buChar char="•"/>
            </a:pPr>
            <a:r>
              <a:rPr lang="en-US" sz="1600">
                <a:solidFill>
                  <a:srgbClr val="000000"/>
                </a:solidFill>
              </a:rPr>
              <a:t>Network prefix and prefix length</a:t>
            </a:r>
            <a:endParaRPr/>
          </a:p>
          <a:p>
            <a:pPr indent="-169863" lvl="2" marL="431800" rtl="0" algn="l">
              <a:lnSpc>
                <a:spcPct val="100000"/>
              </a:lnSpc>
              <a:spcBef>
                <a:spcPts val="600"/>
              </a:spcBef>
              <a:spcAft>
                <a:spcPts val="0"/>
              </a:spcAft>
              <a:buClr>
                <a:srgbClr val="000000"/>
              </a:buClr>
              <a:buSzPts val="1440"/>
              <a:buChar char="•"/>
            </a:pPr>
            <a:r>
              <a:rPr lang="en-US" sz="1600">
                <a:solidFill>
                  <a:srgbClr val="000000"/>
                </a:solidFill>
              </a:rPr>
              <a:t>Default gateway address</a:t>
            </a:r>
            <a:endParaRPr/>
          </a:p>
          <a:p>
            <a:pPr indent="-169863" lvl="2" marL="431800" rtl="0" algn="l">
              <a:lnSpc>
                <a:spcPct val="100000"/>
              </a:lnSpc>
              <a:spcBef>
                <a:spcPts val="600"/>
              </a:spcBef>
              <a:spcAft>
                <a:spcPts val="0"/>
              </a:spcAft>
              <a:buClr>
                <a:srgbClr val="000000"/>
              </a:buClr>
              <a:buSzPts val="1440"/>
              <a:buChar char="•"/>
            </a:pPr>
            <a:r>
              <a:rPr lang="en-US" sz="1600">
                <a:solidFill>
                  <a:srgbClr val="000000"/>
                </a:solidFill>
              </a:rPr>
              <a:t>DNS addresses and domain name</a:t>
            </a:r>
            <a:endParaRPr/>
          </a:p>
          <a:p>
            <a:pPr indent="-215900" lvl="1" marL="358775" rtl="0" algn="l">
              <a:lnSpc>
                <a:spcPct val="100000"/>
              </a:lnSpc>
              <a:spcBef>
                <a:spcPts val="600"/>
              </a:spcBef>
              <a:spcAft>
                <a:spcPts val="0"/>
              </a:spcAft>
              <a:buSzPts val="1440"/>
              <a:buChar char="•"/>
            </a:pPr>
            <a:r>
              <a:rPr lang="en-US" sz="1600">
                <a:solidFill>
                  <a:srgbClr val="000000"/>
                </a:solidFill>
              </a:rPr>
              <a:t>The RA can provide three methods for configuring an IPv6 GUA :</a:t>
            </a:r>
            <a:endParaRPr/>
          </a:p>
          <a:p>
            <a:pPr indent="-169863" lvl="2" marL="431800" rtl="0" algn="l">
              <a:lnSpc>
                <a:spcPct val="100000"/>
              </a:lnSpc>
              <a:spcBef>
                <a:spcPts val="600"/>
              </a:spcBef>
              <a:spcAft>
                <a:spcPts val="0"/>
              </a:spcAft>
              <a:buClr>
                <a:srgbClr val="000000"/>
              </a:buClr>
              <a:buSzPts val="1440"/>
              <a:buChar char="•"/>
            </a:pPr>
            <a:r>
              <a:rPr lang="en-US" sz="1600">
                <a:solidFill>
                  <a:srgbClr val="000000"/>
                </a:solidFill>
              </a:rPr>
              <a:t>SLAAC</a:t>
            </a:r>
            <a:endParaRPr/>
          </a:p>
          <a:p>
            <a:pPr indent="-169863" lvl="2" marL="431800" rtl="0" algn="l">
              <a:lnSpc>
                <a:spcPct val="100000"/>
              </a:lnSpc>
              <a:spcBef>
                <a:spcPts val="600"/>
              </a:spcBef>
              <a:spcAft>
                <a:spcPts val="0"/>
              </a:spcAft>
              <a:buClr>
                <a:srgbClr val="000000"/>
              </a:buClr>
              <a:buSzPts val="1440"/>
              <a:buChar char="•"/>
            </a:pPr>
            <a:r>
              <a:rPr lang="en-US" sz="1600">
                <a:solidFill>
                  <a:srgbClr val="000000"/>
                </a:solidFill>
              </a:rPr>
              <a:t>SLAAC with stateless DHCPv6 server</a:t>
            </a:r>
            <a:endParaRPr/>
          </a:p>
          <a:p>
            <a:pPr indent="-169863" lvl="2" marL="431800" rtl="0" algn="l">
              <a:lnSpc>
                <a:spcPct val="100000"/>
              </a:lnSpc>
              <a:spcBef>
                <a:spcPts val="600"/>
              </a:spcBef>
              <a:spcAft>
                <a:spcPts val="0"/>
              </a:spcAft>
              <a:buClr>
                <a:srgbClr val="000000"/>
              </a:buClr>
              <a:buSzPts val="1440"/>
              <a:buChar char="•"/>
            </a:pPr>
            <a:r>
              <a:rPr lang="en-US" sz="1600">
                <a:solidFill>
                  <a:srgbClr val="000000"/>
                </a:solidFill>
              </a:rPr>
              <a:t>Stateful DHCPv6 (no SLAAC)</a:t>
            </a:r>
            <a:endParaRPr/>
          </a:p>
          <a:p>
            <a:pPr indent="-135890" lvl="1" marL="358775" rtl="0" algn="l">
              <a:lnSpc>
                <a:spcPct val="100000"/>
              </a:lnSpc>
              <a:spcBef>
                <a:spcPts val="600"/>
              </a:spcBef>
              <a:spcAft>
                <a:spcPts val="0"/>
              </a:spcAft>
              <a:buSzPts val="1260"/>
              <a:buNone/>
            </a:pPr>
            <a:r>
              <a:t/>
            </a:r>
            <a:endParaRPr>
              <a:solidFill>
                <a:srgbClr val="000000"/>
              </a:solidFill>
            </a:endParaRPr>
          </a:p>
          <a:p>
            <a:pPr indent="-89852" lvl="0" marL="169863" rtl="0" algn="l">
              <a:lnSpc>
                <a:spcPct val="100000"/>
              </a:lnSpc>
              <a:spcBef>
                <a:spcPts val="900"/>
              </a:spcBef>
              <a:spcAft>
                <a:spcPts val="0"/>
              </a:spcAft>
              <a:buClr>
                <a:schemeClr val="dk2"/>
              </a:buClr>
              <a:buSzPts val="1260"/>
              <a:buFont typeface="Arial"/>
              <a:buNone/>
            </a:pPr>
            <a:r>
              <a:t/>
            </a:r>
            <a:endParaRPr b="1" sz="1400">
              <a:solidFill>
                <a:srgbClr val="000000"/>
              </a:solidFill>
            </a:endParaRPr>
          </a:p>
          <a:p>
            <a:pPr indent="-205740" lvl="0" marL="285750" rtl="0" algn="l">
              <a:lnSpc>
                <a:spcPct val="100000"/>
              </a:lnSpc>
              <a:spcBef>
                <a:spcPts val="1200"/>
              </a:spcBef>
              <a:spcAft>
                <a:spcPts val="0"/>
              </a:spcAft>
              <a:buClr>
                <a:schemeClr val="dk2"/>
              </a:buClr>
              <a:buSzPts val="1260"/>
              <a:buFont typeface="Arial"/>
              <a:buNone/>
            </a:pPr>
            <a:r>
              <a:t/>
            </a:r>
            <a:endParaRPr sz="1400">
              <a:solidFill>
                <a:srgbClr val="000000"/>
              </a:solidFil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4" name="Shape 594"/>
        <p:cNvGrpSpPr/>
        <p:nvPr/>
      </p:nvGrpSpPr>
      <p:grpSpPr>
        <a:xfrm>
          <a:off x="0" y="0"/>
          <a:ext cx="0" cy="0"/>
          <a:chOff x="0" y="0"/>
          <a:chExt cx="0" cy="0"/>
        </a:xfrm>
      </p:grpSpPr>
      <p:sp>
        <p:nvSpPr>
          <p:cNvPr id="595" name="Google Shape;595;p31"/>
          <p:cNvSpPr txBox="1"/>
          <p:nvPr>
            <p:ph type="title"/>
          </p:nvPr>
        </p:nvSpPr>
        <p:spPr>
          <a:xfrm>
            <a:off x="0" y="0"/>
            <a:ext cx="8345488" cy="731837"/>
          </a:xfrm>
          <a:prstGeom prst="rect">
            <a:avLst/>
          </a:prstGeom>
          <a:noFill/>
          <a:ln>
            <a:noFill/>
          </a:ln>
        </p:spPr>
        <p:txBody>
          <a:bodyPr anchorCtr="0" anchor="ctr" bIns="45700" lIns="91400" spcFirstLastPara="1" rIns="91400" wrap="square" tIns="45700">
            <a:noAutofit/>
          </a:bodyPr>
          <a:lstStyle/>
          <a:p>
            <a:pPr indent="0" lvl="0" marL="0" rtl="0" algn="l">
              <a:lnSpc>
                <a:spcPct val="80000"/>
              </a:lnSpc>
              <a:spcBef>
                <a:spcPts val="0"/>
              </a:spcBef>
              <a:spcAft>
                <a:spcPts val="0"/>
              </a:spcAft>
              <a:buNone/>
            </a:pPr>
            <a:r>
              <a:rPr lang="en-US" sz="1600"/>
              <a:t>Dynamic Addressing for IPv6 GUAs</a:t>
            </a:r>
            <a:br>
              <a:rPr lang="en-US"/>
            </a:br>
            <a:r>
              <a:rPr lang="en-US" sz="2400"/>
              <a:t>Method 1: SLAAC</a:t>
            </a:r>
            <a:endParaRPr/>
          </a:p>
        </p:txBody>
      </p:sp>
      <p:sp>
        <p:nvSpPr>
          <p:cNvPr id="596" name="Google Shape;596;p31"/>
          <p:cNvSpPr txBox="1"/>
          <p:nvPr>
            <p:ph idx="1" type="body"/>
          </p:nvPr>
        </p:nvSpPr>
        <p:spPr>
          <a:xfrm>
            <a:off x="431800" y="1035051"/>
            <a:ext cx="8135151" cy="1654884"/>
          </a:xfrm>
          <a:prstGeom prst="rect">
            <a:avLst/>
          </a:prstGeom>
          <a:noFill/>
          <a:ln>
            <a:noFill/>
          </a:ln>
        </p:spPr>
        <p:txBody>
          <a:bodyPr anchorCtr="0" anchor="t" bIns="45700" lIns="91400" spcFirstLastPara="1" rIns="91400" wrap="square" tIns="45700">
            <a:noAutofit/>
          </a:bodyPr>
          <a:lstStyle/>
          <a:p>
            <a:pPr indent="-169863" lvl="0" marL="169863" rtl="0" algn="l">
              <a:lnSpc>
                <a:spcPct val="100000"/>
              </a:lnSpc>
              <a:spcBef>
                <a:spcPts val="0"/>
              </a:spcBef>
              <a:spcAft>
                <a:spcPts val="0"/>
              </a:spcAft>
              <a:buClr>
                <a:schemeClr val="dk2"/>
              </a:buClr>
              <a:buSzPts val="1440"/>
              <a:buFont typeface="Arial"/>
              <a:buChar char="•"/>
            </a:pPr>
            <a:r>
              <a:rPr lang="en-US" sz="1600">
                <a:solidFill>
                  <a:srgbClr val="000000"/>
                </a:solidFill>
              </a:rPr>
              <a:t>SLAAC allows a device to configure a GUA without the services of DHCPv6. </a:t>
            </a:r>
            <a:endParaRPr/>
          </a:p>
          <a:p>
            <a:pPr indent="-169863" lvl="0" marL="169863" rtl="0" algn="l">
              <a:lnSpc>
                <a:spcPct val="100000"/>
              </a:lnSpc>
              <a:spcBef>
                <a:spcPts val="1200"/>
              </a:spcBef>
              <a:spcAft>
                <a:spcPts val="0"/>
              </a:spcAft>
              <a:buClr>
                <a:schemeClr val="dk2"/>
              </a:buClr>
              <a:buSzPts val="1440"/>
              <a:buFont typeface="Arial"/>
              <a:buChar char="•"/>
            </a:pPr>
            <a:r>
              <a:rPr lang="en-US" sz="1600">
                <a:solidFill>
                  <a:srgbClr val="000000"/>
                </a:solidFill>
              </a:rPr>
              <a:t>Devices obtain the necessary information to configure a GUA from the ICMPv6 RA messages of the local router.</a:t>
            </a:r>
            <a:endParaRPr/>
          </a:p>
          <a:p>
            <a:pPr indent="-169863" lvl="0" marL="169863" rtl="0" algn="l">
              <a:lnSpc>
                <a:spcPct val="100000"/>
              </a:lnSpc>
              <a:spcBef>
                <a:spcPts val="1200"/>
              </a:spcBef>
              <a:spcAft>
                <a:spcPts val="0"/>
              </a:spcAft>
              <a:buClr>
                <a:schemeClr val="dk2"/>
              </a:buClr>
              <a:buSzPts val="1440"/>
              <a:buFont typeface="Arial"/>
              <a:buChar char="•"/>
            </a:pPr>
            <a:r>
              <a:rPr lang="en-US" sz="1600">
                <a:solidFill>
                  <a:srgbClr val="000000"/>
                </a:solidFill>
              </a:rPr>
              <a:t>The prefix is provided by the RA and the device uses either the EUI-64 or random generation method to create an interface ID.</a:t>
            </a:r>
            <a:endParaRPr/>
          </a:p>
          <a:p>
            <a:pPr indent="-89852" lvl="0" marL="169863" rtl="0" algn="l">
              <a:lnSpc>
                <a:spcPct val="100000"/>
              </a:lnSpc>
              <a:spcBef>
                <a:spcPts val="1200"/>
              </a:spcBef>
              <a:spcAft>
                <a:spcPts val="0"/>
              </a:spcAft>
              <a:buClr>
                <a:schemeClr val="dk2"/>
              </a:buClr>
              <a:buSzPts val="1260"/>
              <a:buFont typeface="Arial"/>
              <a:buNone/>
            </a:pPr>
            <a:r>
              <a:t/>
            </a:r>
            <a:endParaRPr b="1" sz="1400">
              <a:solidFill>
                <a:srgbClr val="000000"/>
              </a:solidFill>
            </a:endParaRPr>
          </a:p>
          <a:p>
            <a:pPr indent="-205740" lvl="0" marL="285750" rtl="0" algn="l">
              <a:lnSpc>
                <a:spcPct val="100000"/>
              </a:lnSpc>
              <a:spcBef>
                <a:spcPts val="1200"/>
              </a:spcBef>
              <a:spcAft>
                <a:spcPts val="0"/>
              </a:spcAft>
              <a:buClr>
                <a:schemeClr val="dk2"/>
              </a:buClr>
              <a:buSzPts val="1260"/>
              <a:buFont typeface="Arial"/>
              <a:buNone/>
            </a:pPr>
            <a:r>
              <a:t/>
            </a:r>
            <a:endParaRPr sz="1400">
              <a:solidFill>
                <a:srgbClr val="000000"/>
              </a:solidFill>
            </a:endParaRPr>
          </a:p>
        </p:txBody>
      </p:sp>
      <p:pic>
        <p:nvPicPr>
          <p:cNvPr id="597" name="Google Shape;597;p31"/>
          <p:cNvPicPr preferRelativeResize="0"/>
          <p:nvPr/>
        </p:nvPicPr>
        <p:blipFill rotWithShape="1">
          <a:blip r:embed="rId3">
            <a:alphaModFix/>
          </a:blip>
          <a:srcRect b="0" l="0" r="0" t="0"/>
          <a:stretch/>
        </p:blipFill>
        <p:spPr>
          <a:xfrm>
            <a:off x="1660124" y="2849792"/>
            <a:ext cx="5061211" cy="1716763"/>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2" name="Shape 602"/>
        <p:cNvGrpSpPr/>
        <p:nvPr/>
      </p:nvGrpSpPr>
      <p:grpSpPr>
        <a:xfrm>
          <a:off x="0" y="0"/>
          <a:ext cx="0" cy="0"/>
          <a:chOff x="0" y="0"/>
          <a:chExt cx="0" cy="0"/>
        </a:xfrm>
      </p:grpSpPr>
      <p:sp>
        <p:nvSpPr>
          <p:cNvPr id="603" name="Google Shape;603;p32"/>
          <p:cNvSpPr txBox="1"/>
          <p:nvPr>
            <p:ph type="title"/>
          </p:nvPr>
        </p:nvSpPr>
        <p:spPr>
          <a:xfrm>
            <a:off x="0" y="0"/>
            <a:ext cx="8345488" cy="731837"/>
          </a:xfrm>
          <a:prstGeom prst="rect">
            <a:avLst/>
          </a:prstGeom>
          <a:noFill/>
          <a:ln>
            <a:noFill/>
          </a:ln>
        </p:spPr>
        <p:txBody>
          <a:bodyPr anchorCtr="0" anchor="ctr" bIns="45700" lIns="91400" spcFirstLastPara="1" rIns="91400" wrap="square" tIns="45700">
            <a:noAutofit/>
          </a:bodyPr>
          <a:lstStyle/>
          <a:p>
            <a:pPr indent="0" lvl="0" marL="0" rtl="0" algn="l">
              <a:lnSpc>
                <a:spcPct val="80000"/>
              </a:lnSpc>
              <a:spcBef>
                <a:spcPts val="0"/>
              </a:spcBef>
              <a:spcAft>
                <a:spcPts val="0"/>
              </a:spcAft>
              <a:buNone/>
            </a:pPr>
            <a:r>
              <a:rPr lang="en-US" sz="1600"/>
              <a:t>Dynamic Addressing for IPv6 GUAs</a:t>
            </a:r>
            <a:br>
              <a:rPr lang="en-US"/>
            </a:br>
            <a:r>
              <a:rPr lang="en-US" sz="2400"/>
              <a:t>Method 2: SLAAC and Stateless DHCP</a:t>
            </a:r>
            <a:endParaRPr/>
          </a:p>
        </p:txBody>
      </p:sp>
      <p:sp>
        <p:nvSpPr>
          <p:cNvPr id="604" name="Google Shape;604;p32"/>
          <p:cNvSpPr txBox="1"/>
          <p:nvPr>
            <p:ph idx="1" type="body"/>
          </p:nvPr>
        </p:nvSpPr>
        <p:spPr>
          <a:xfrm>
            <a:off x="431800" y="1035051"/>
            <a:ext cx="8135151" cy="2403472"/>
          </a:xfrm>
          <a:prstGeom prst="rect">
            <a:avLst/>
          </a:prstGeom>
          <a:noFill/>
          <a:ln>
            <a:noFill/>
          </a:ln>
        </p:spPr>
        <p:txBody>
          <a:bodyPr anchorCtr="0" anchor="t" bIns="45700" lIns="91400" spcFirstLastPara="1" rIns="91400" wrap="square" tIns="45700">
            <a:noAutofit/>
          </a:bodyPr>
          <a:lstStyle/>
          <a:p>
            <a:pPr indent="0" lvl="0" marL="0" rtl="0" algn="l">
              <a:lnSpc>
                <a:spcPct val="100000"/>
              </a:lnSpc>
              <a:spcBef>
                <a:spcPts val="0"/>
              </a:spcBef>
              <a:spcAft>
                <a:spcPts val="0"/>
              </a:spcAft>
              <a:buClr>
                <a:schemeClr val="dk2"/>
              </a:buClr>
              <a:buSzPts val="1440"/>
              <a:buNone/>
            </a:pPr>
            <a:r>
              <a:rPr lang="en-US" sz="1600">
                <a:solidFill>
                  <a:srgbClr val="000000"/>
                </a:solidFill>
              </a:rPr>
              <a:t>An RA can instruct a device to use both SLAAC and stateless DHCPv6. </a:t>
            </a:r>
            <a:endParaRPr/>
          </a:p>
          <a:p>
            <a:pPr indent="0" lvl="0" marL="0" rtl="0" algn="l">
              <a:lnSpc>
                <a:spcPct val="100000"/>
              </a:lnSpc>
              <a:spcBef>
                <a:spcPts val="1200"/>
              </a:spcBef>
              <a:spcAft>
                <a:spcPts val="0"/>
              </a:spcAft>
              <a:buClr>
                <a:schemeClr val="dk2"/>
              </a:buClr>
              <a:buSzPts val="1440"/>
              <a:buNone/>
            </a:pPr>
            <a:r>
              <a:rPr lang="en-US" sz="1600">
                <a:solidFill>
                  <a:srgbClr val="000000"/>
                </a:solidFill>
              </a:rPr>
              <a:t>The RA message suggests devices use the following:</a:t>
            </a:r>
            <a:endParaRPr/>
          </a:p>
          <a:p>
            <a:pPr indent="-169863" lvl="2" marL="315973" rtl="0" algn="l">
              <a:lnSpc>
                <a:spcPct val="95000"/>
              </a:lnSpc>
              <a:spcBef>
                <a:spcPts val="1225"/>
              </a:spcBef>
              <a:spcAft>
                <a:spcPts val="0"/>
              </a:spcAft>
              <a:buClr>
                <a:srgbClr val="000000"/>
              </a:buClr>
              <a:buSzPts val="1440"/>
              <a:buFont typeface="Arial"/>
              <a:buChar char="•"/>
            </a:pPr>
            <a:r>
              <a:rPr lang="en-US" sz="1600">
                <a:solidFill>
                  <a:srgbClr val="000000"/>
                </a:solidFill>
              </a:rPr>
              <a:t>SLAAC to create its own IPv6 GUA</a:t>
            </a:r>
            <a:endParaRPr/>
          </a:p>
          <a:p>
            <a:pPr indent="-169863" lvl="2" marL="315973" rtl="0" algn="l">
              <a:lnSpc>
                <a:spcPct val="95000"/>
              </a:lnSpc>
              <a:spcBef>
                <a:spcPts val="1225"/>
              </a:spcBef>
              <a:spcAft>
                <a:spcPts val="0"/>
              </a:spcAft>
              <a:buClr>
                <a:srgbClr val="000000"/>
              </a:buClr>
              <a:buSzPts val="1440"/>
              <a:buFont typeface="Arial"/>
              <a:buChar char="•"/>
            </a:pPr>
            <a:r>
              <a:rPr lang="en-US" sz="1600">
                <a:solidFill>
                  <a:srgbClr val="000000"/>
                </a:solidFill>
              </a:rPr>
              <a:t>The router LLA, which is the RA source IPv6 address, as the default gateway address</a:t>
            </a:r>
            <a:endParaRPr/>
          </a:p>
          <a:p>
            <a:pPr indent="-169863" lvl="2" marL="315973" rtl="0" algn="l">
              <a:lnSpc>
                <a:spcPct val="95000"/>
              </a:lnSpc>
              <a:spcBef>
                <a:spcPts val="1225"/>
              </a:spcBef>
              <a:spcAft>
                <a:spcPts val="0"/>
              </a:spcAft>
              <a:buClr>
                <a:srgbClr val="000000"/>
              </a:buClr>
              <a:buSzPts val="1440"/>
              <a:buFont typeface="Arial"/>
              <a:buChar char="•"/>
            </a:pPr>
            <a:r>
              <a:rPr lang="en-US" sz="1600">
                <a:solidFill>
                  <a:srgbClr val="000000"/>
                </a:solidFill>
              </a:rPr>
              <a:t>A stateless DHCPv6 server to obtain other information such as a DNS server address and a domain name</a:t>
            </a:r>
            <a:endParaRPr/>
          </a:p>
          <a:p>
            <a:pPr indent="-124143" lvl="1" marL="242948" rtl="0" algn="l">
              <a:lnSpc>
                <a:spcPct val="95000"/>
              </a:lnSpc>
              <a:spcBef>
                <a:spcPts val="1200"/>
              </a:spcBef>
              <a:spcAft>
                <a:spcPts val="0"/>
              </a:spcAft>
              <a:buSzPts val="720"/>
              <a:buFont typeface="Arial"/>
              <a:buNone/>
            </a:pPr>
            <a:r>
              <a:t/>
            </a:r>
            <a:endParaRPr b="1" sz="800">
              <a:solidFill>
                <a:srgbClr val="000000"/>
              </a:solidFill>
            </a:endParaRPr>
          </a:p>
          <a:p>
            <a:pPr indent="-205740" lvl="0" marL="285750" rtl="0" algn="l">
              <a:lnSpc>
                <a:spcPct val="100000"/>
              </a:lnSpc>
              <a:spcBef>
                <a:spcPts val="1200"/>
              </a:spcBef>
              <a:spcAft>
                <a:spcPts val="0"/>
              </a:spcAft>
              <a:buClr>
                <a:schemeClr val="dk2"/>
              </a:buClr>
              <a:buSzPts val="1260"/>
              <a:buFont typeface="Arial"/>
              <a:buNone/>
            </a:pPr>
            <a:r>
              <a:t/>
            </a:r>
            <a:endParaRPr sz="1400">
              <a:solidFill>
                <a:srgbClr val="000000"/>
              </a:solidFill>
            </a:endParaRPr>
          </a:p>
        </p:txBody>
      </p:sp>
      <p:pic>
        <p:nvPicPr>
          <p:cNvPr id="605" name="Google Shape;605;p32"/>
          <p:cNvPicPr preferRelativeResize="0"/>
          <p:nvPr/>
        </p:nvPicPr>
        <p:blipFill rotWithShape="1">
          <a:blip r:embed="rId3">
            <a:alphaModFix/>
          </a:blip>
          <a:srcRect b="0" l="0" r="0" t="0"/>
          <a:stretch/>
        </p:blipFill>
        <p:spPr>
          <a:xfrm>
            <a:off x="2426068" y="3438523"/>
            <a:ext cx="3613209" cy="1560006"/>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0" name="Shape 610"/>
        <p:cNvGrpSpPr/>
        <p:nvPr/>
      </p:nvGrpSpPr>
      <p:grpSpPr>
        <a:xfrm>
          <a:off x="0" y="0"/>
          <a:ext cx="0" cy="0"/>
          <a:chOff x="0" y="0"/>
          <a:chExt cx="0" cy="0"/>
        </a:xfrm>
      </p:grpSpPr>
      <p:sp>
        <p:nvSpPr>
          <p:cNvPr id="611" name="Google Shape;611;p33"/>
          <p:cNvSpPr txBox="1"/>
          <p:nvPr>
            <p:ph type="title"/>
          </p:nvPr>
        </p:nvSpPr>
        <p:spPr>
          <a:xfrm>
            <a:off x="0" y="0"/>
            <a:ext cx="8345488" cy="731837"/>
          </a:xfrm>
          <a:prstGeom prst="rect">
            <a:avLst/>
          </a:prstGeom>
          <a:noFill/>
          <a:ln>
            <a:noFill/>
          </a:ln>
        </p:spPr>
        <p:txBody>
          <a:bodyPr anchorCtr="0" anchor="ctr" bIns="45700" lIns="91400" spcFirstLastPara="1" rIns="91400" wrap="square" tIns="45700">
            <a:noAutofit/>
          </a:bodyPr>
          <a:lstStyle/>
          <a:p>
            <a:pPr indent="0" lvl="0" marL="0" rtl="0" algn="l">
              <a:lnSpc>
                <a:spcPct val="80000"/>
              </a:lnSpc>
              <a:spcBef>
                <a:spcPts val="0"/>
              </a:spcBef>
              <a:spcAft>
                <a:spcPts val="0"/>
              </a:spcAft>
              <a:buNone/>
            </a:pPr>
            <a:r>
              <a:rPr lang="en-US" sz="1600"/>
              <a:t>Dynamic Addressing for IPv6 GUAs</a:t>
            </a:r>
            <a:br>
              <a:rPr lang="en-US"/>
            </a:br>
            <a:r>
              <a:rPr lang="en-US" sz="2400"/>
              <a:t>Method 3: Stateful DHCPv6</a:t>
            </a:r>
            <a:endParaRPr/>
          </a:p>
        </p:txBody>
      </p:sp>
      <p:sp>
        <p:nvSpPr>
          <p:cNvPr id="612" name="Google Shape;612;p33"/>
          <p:cNvSpPr txBox="1"/>
          <p:nvPr>
            <p:ph idx="1" type="body"/>
          </p:nvPr>
        </p:nvSpPr>
        <p:spPr>
          <a:xfrm>
            <a:off x="423333" y="620784"/>
            <a:ext cx="8135151" cy="2630416"/>
          </a:xfrm>
          <a:prstGeom prst="rect">
            <a:avLst/>
          </a:prstGeom>
          <a:noFill/>
          <a:ln>
            <a:noFill/>
          </a:ln>
        </p:spPr>
        <p:txBody>
          <a:bodyPr anchorCtr="0" anchor="t" bIns="45700" lIns="91400" spcFirstLastPara="1" rIns="91400" wrap="square" tIns="45700">
            <a:noAutofit/>
          </a:bodyPr>
          <a:lstStyle/>
          <a:p>
            <a:pPr indent="0" lvl="0" marL="0" rtl="0" algn="l">
              <a:lnSpc>
                <a:spcPct val="100000"/>
              </a:lnSpc>
              <a:spcBef>
                <a:spcPts val="0"/>
              </a:spcBef>
              <a:spcAft>
                <a:spcPts val="0"/>
              </a:spcAft>
              <a:buClr>
                <a:schemeClr val="dk2"/>
              </a:buClr>
              <a:buSzPts val="1440"/>
              <a:buNone/>
            </a:pPr>
            <a:r>
              <a:rPr lang="en-US" sz="1600">
                <a:solidFill>
                  <a:srgbClr val="000000"/>
                </a:solidFill>
              </a:rPr>
              <a:t>An RA can instruct a device to use stateful DHCPv6 only.</a:t>
            </a:r>
            <a:endParaRPr/>
          </a:p>
          <a:p>
            <a:pPr indent="0" lvl="0" marL="0" rtl="0" algn="l">
              <a:lnSpc>
                <a:spcPct val="100000"/>
              </a:lnSpc>
              <a:spcBef>
                <a:spcPts val="1200"/>
              </a:spcBef>
              <a:spcAft>
                <a:spcPts val="0"/>
              </a:spcAft>
              <a:buClr>
                <a:schemeClr val="dk2"/>
              </a:buClr>
              <a:buSzPts val="1440"/>
              <a:buNone/>
            </a:pPr>
            <a:r>
              <a:rPr lang="en-US" sz="1600">
                <a:solidFill>
                  <a:srgbClr val="000000"/>
                </a:solidFill>
              </a:rPr>
              <a:t>Stateful DHCPv6 is similar to DHCP for IPv4. A device can automatically receive a GUA, prefix length, and the addresses of DNS servers from a stateful DHCPv6 server.</a:t>
            </a:r>
            <a:endParaRPr/>
          </a:p>
          <a:p>
            <a:pPr indent="0" lvl="0" marL="0" rtl="0" algn="l">
              <a:lnSpc>
                <a:spcPct val="100000"/>
              </a:lnSpc>
              <a:spcBef>
                <a:spcPts val="1200"/>
              </a:spcBef>
              <a:spcAft>
                <a:spcPts val="0"/>
              </a:spcAft>
              <a:buClr>
                <a:schemeClr val="dk2"/>
              </a:buClr>
              <a:buSzPts val="1440"/>
              <a:buNone/>
            </a:pPr>
            <a:r>
              <a:rPr lang="en-US" sz="1600">
                <a:solidFill>
                  <a:srgbClr val="000000"/>
                </a:solidFill>
              </a:rPr>
              <a:t>The RA message suggests devices use the following:</a:t>
            </a:r>
            <a:endParaRPr/>
          </a:p>
          <a:p>
            <a:pPr indent="-169863" lvl="2" marL="315973" rtl="0" algn="l">
              <a:lnSpc>
                <a:spcPct val="95000"/>
              </a:lnSpc>
              <a:spcBef>
                <a:spcPts val="1225"/>
              </a:spcBef>
              <a:spcAft>
                <a:spcPts val="0"/>
              </a:spcAft>
              <a:buClr>
                <a:srgbClr val="000000"/>
              </a:buClr>
              <a:buSzPts val="1440"/>
              <a:buFont typeface="Arial"/>
              <a:buChar char="•"/>
            </a:pPr>
            <a:r>
              <a:rPr lang="en-US" sz="1600">
                <a:solidFill>
                  <a:srgbClr val="000000"/>
                </a:solidFill>
              </a:rPr>
              <a:t>The router LLA, which is the RA source IPv6 address, for the default gateway address.</a:t>
            </a:r>
            <a:endParaRPr/>
          </a:p>
          <a:p>
            <a:pPr indent="-169863" lvl="2" marL="315973" rtl="0" algn="l">
              <a:lnSpc>
                <a:spcPct val="95000"/>
              </a:lnSpc>
              <a:spcBef>
                <a:spcPts val="1225"/>
              </a:spcBef>
              <a:spcAft>
                <a:spcPts val="0"/>
              </a:spcAft>
              <a:buClr>
                <a:srgbClr val="000000"/>
              </a:buClr>
              <a:buSzPts val="1440"/>
              <a:buFont typeface="Arial"/>
              <a:buChar char="•"/>
            </a:pPr>
            <a:r>
              <a:rPr lang="en-US" sz="1600">
                <a:solidFill>
                  <a:srgbClr val="000000"/>
                </a:solidFill>
              </a:rPr>
              <a:t>A stateful DHCPv6 server to obtain a GUA, DNS server address, domain name and other necessary information.</a:t>
            </a:r>
            <a:endParaRPr/>
          </a:p>
        </p:txBody>
      </p:sp>
      <p:pic>
        <p:nvPicPr>
          <p:cNvPr id="613" name="Google Shape;613;p33"/>
          <p:cNvPicPr preferRelativeResize="0"/>
          <p:nvPr/>
        </p:nvPicPr>
        <p:blipFill rotWithShape="1">
          <a:blip r:embed="rId3">
            <a:alphaModFix/>
          </a:blip>
          <a:srcRect b="0" l="0" r="0" t="0"/>
          <a:stretch/>
        </p:blipFill>
        <p:spPr>
          <a:xfrm>
            <a:off x="2155135" y="3404657"/>
            <a:ext cx="3613209" cy="1560006"/>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8" name="Shape 618"/>
        <p:cNvGrpSpPr/>
        <p:nvPr/>
      </p:nvGrpSpPr>
      <p:grpSpPr>
        <a:xfrm>
          <a:off x="0" y="0"/>
          <a:ext cx="0" cy="0"/>
          <a:chOff x="0" y="0"/>
          <a:chExt cx="0" cy="0"/>
        </a:xfrm>
      </p:grpSpPr>
      <p:sp>
        <p:nvSpPr>
          <p:cNvPr id="619" name="Google Shape;619;p34"/>
          <p:cNvSpPr txBox="1"/>
          <p:nvPr>
            <p:ph type="title"/>
          </p:nvPr>
        </p:nvSpPr>
        <p:spPr>
          <a:xfrm>
            <a:off x="0" y="0"/>
            <a:ext cx="8345488" cy="731837"/>
          </a:xfrm>
          <a:prstGeom prst="rect">
            <a:avLst/>
          </a:prstGeom>
          <a:noFill/>
          <a:ln>
            <a:noFill/>
          </a:ln>
        </p:spPr>
        <p:txBody>
          <a:bodyPr anchorCtr="0" anchor="ctr" bIns="45700" lIns="91400" spcFirstLastPara="1" rIns="91400" wrap="square" tIns="45700">
            <a:noAutofit/>
          </a:bodyPr>
          <a:lstStyle/>
          <a:p>
            <a:pPr indent="0" lvl="0" marL="0" rtl="0" algn="l">
              <a:lnSpc>
                <a:spcPct val="80000"/>
              </a:lnSpc>
              <a:spcBef>
                <a:spcPts val="0"/>
              </a:spcBef>
              <a:spcAft>
                <a:spcPts val="0"/>
              </a:spcAft>
              <a:buNone/>
            </a:pPr>
            <a:r>
              <a:rPr lang="en-US" sz="1600"/>
              <a:t>Dynamic Addressing for IPv6 GUAs</a:t>
            </a:r>
            <a:br>
              <a:rPr lang="en-US"/>
            </a:br>
            <a:r>
              <a:rPr lang="en-US" sz="2400"/>
              <a:t>EUI-64 Process vs. Randomly Generated</a:t>
            </a:r>
            <a:endParaRPr/>
          </a:p>
        </p:txBody>
      </p:sp>
      <p:sp>
        <p:nvSpPr>
          <p:cNvPr id="620" name="Google Shape;620;p34"/>
          <p:cNvSpPr txBox="1"/>
          <p:nvPr>
            <p:ph idx="1" type="body"/>
          </p:nvPr>
        </p:nvSpPr>
        <p:spPr>
          <a:xfrm>
            <a:off x="431800" y="1035050"/>
            <a:ext cx="3465497" cy="3332764"/>
          </a:xfrm>
          <a:prstGeom prst="rect">
            <a:avLst/>
          </a:prstGeom>
          <a:noFill/>
          <a:ln>
            <a:noFill/>
          </a:ln>
        </p:spPr>
        <p:txBody>
          <a:bodyPr anchorCtr="0" anchor="t" bIns="45700" lIns="91400" spcFirstLastPara="1" rIns="91400" wrap="square" tIns="45700">
            <a:noAutofit/>
          </a:bodyPr>
          <a:lstStyle/>
          <a:p>
            <a:pPr indent="-285750" lvl="0" marL="285750" rtl="0" algn="l">
              <a:lnSpc>
                <a:spcPct val="100000"/>
              </a:lnSpc>
              <a:spcBef>
                <a:spcPts val="0"/>
              </a:spcBef>
              <a:spcAft>
                <a:spcPts val="0"/>
              </a:spcAft>
              <a:buClr>
                <a:schemeClr val="dk2"/>
              </a:buClr>
              <a:buSzPts val="1440"/>
              <a:buFont typeface="Arial"/>
              <a:buChar char="•"/>
            </a:pPr>
            <a:r>
              <a:rPr lang="en-US" sz="1600">
                <a:solidFill>
                  <a:srgbClr val="000000"/>
                </a:solidFill>
              </a:rPr>
              <a:t>When the RA message is either SLAAC or SLAAC with stateless DHCPv6, the client must generate its own interface ID.</a:t>
            </a:r>
            <a:endParaRPr/>
          </a:p>
          <a:p>
            <a:pPr indent="-285750" lvl="0" marL="285750" rtl="0" algn="l">
              <a:lnSpc>
                <a:spcPct val="100000"/>
              </a:lnSpc>
              <a:spcBef>
                <a:spcPts val="1200"/>
              </a:spcBef>
              <a:spcAft>
                <a:spcPts val="0"/>
              </a:spcAft>
              <a:buClr>
                <a:schemeClr val="dk2"/>
              </a:buClr>
              <a:buSzPts val="1440"/>
              <a:buFont typeface="Arial"/>
              <a:buChar char="•"/>
            </a:pPr>
            <a:r>
              <a:rPr lang="en-US" sz="1600">
                <a:solidFill>
                  <a:srgbClr val="000000"/>
                </a:solidFill>
              </a:rPr>
              <a:t>The interface ID can be created using the EUI-64 process or a randomly generated 64-bit number.</a:t>
            </a:r>
            <a:endParaRPr/>
          </a:p>
        </p:txBody>
      </p:sp>
      <p:pic>
        <p:nvPicPr>
          <p:cNvPr id="621" name="Google Shape;621;p34"/>
          <p:cNvPicPr preferRelativeResize="0"/>
          <p:nvPr/>
        </p:nvPicPr>
        <p:blipFill rotWithShape="1">
          <a:blip r:embed="rId3">
            <a:alphaModFix/>
          </a:blip>
          <a:srcRect b="0" l="0" r="0" t="0"/>
          <a:stretch/>
        </p:blipFill>
        <p:spPr>
          <a:xfrm>
            <a:off x="4181383" y="950785"/>
            <a:ext cx="4429956" cy="3417029"/>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6" name="Shape 626"/>
        <p:cNvGrpSpPr/>
        <p:nvPr/>
      </p:nvGrpSpPr>
      <p:grpSpPr>
        <a:xfrm>
          <a:off x="0" y="0"/>
          <a:ext cx="0" cy="0"/>
          <a:chOff x="0" y="0"/>
          <a:chExt cx="0" cy="0"/>
        </a:xfrm>
      </p:grpSpPr>
      <p:sp>
        <p:nvSpPr>
          <p:cNvPr id="627" name="Google Shape;627;p35"/>
          <p:cNvSpPr txBox="1"/>
          <p:nvPr>
            <p:ph type="title"/>
          </p:nvPr>
        </p:nvSpPr>
        <p:spPr>
          <a:xfrm>
            <a:off x="0" y="0"/>
            <a:ext cx="8345488" cy="731837"/>
          </a:xfrm>
          <a:prstGeom prst="rect">
            <a:avLst/>
          </a:prstGeom>
          <a:noFill/>
          <a:ln>
            <a:noFill/>
          </a:ln>
        </p:spPr>
        <p:txBody>
          <a:bodyPr anchorCtr="0" anchor="ctr" bIns="45700" lIns="91400" spcFirstLastPara="1" rIns="91400" wrap="square" tIns="45700">
            <a:noAutofit/>
          </a:bodyPr>
          <a:lstStyle/>
          <a:p>
            <a:pPr indent="0" lvl="0" marL="0" rtl="0" algn="l">
              <a:lnSpc>
                <a:spcPct val="80000"/>
              </a:lnSpc>
              <a:spcBef>
                <a:spcPts val="0"/>
              </a:spcBef>
              <a:spcAft>
                <a:spcPts val="0"/>
              </a:spcAft>
              <a:buNone/>
            </a:pPr>
            <a:r>
              <a:rPr lang="en-US" sz="1600"/>
              <a:t>Dynamic Addressing for IPv6 GUAs</a:t>
            </a:r>
            <a:br>
              <a:rPr lang="en-US"/>
            </a:br>
            <a:r>
              <a:rPr lang="en-US" sz="2400"/>
              <a:t>EUI-64 Process</a:t>
            </a:r>
            <a:endParaRPr/>
          </a:p>
        </p:txBody>
      </p:sp>
      <p:sp>
        <p:nvSpPr>
          <p:cNvPr id="628" name="Google Shape;628;p35"/>
          <p:cNvSpPr txBox="1"/>
          <p:nvPr>
            <p:ph idx="1" type="body"/>
          </p:nvPr>
        </p:nvSpPr>
        <p:spPr>
          <a:xfrm>
            <a:off x="431801" y="1035050"/>
            <a:ext cx="7913688" cy="2012950"/>
          </a:xfrm>
          <a:prstGeom prst="rect">
            <a:avLst/>
          </a:prstGeom>
          <a:noFill/>
          <a:ln>
            <a:noFill/>
          </a:ln>
        </p:spPr>
        <p:txBody>
          <a:bodyPr anchorCtr="0" anchor="t" bIns="45700" lIns="91400" spcFirstLastPara="1" rIns="91400" wrap="square" tIns="45700">
            <a:noAutofit/>
          </a:bodyPr>
          <a:lstStyle/>
          <a:p>
            <a:pPr indent="0" lvl="0" marL="0" rtl="0" algn="l">
              <a:lnSpc>
                <a:spcPct val="100000"/>
              </a:lnSpc>
              <a:spcBef>
                <a:spcPts val="0"/>
              </a:spcBef>
              <a:spcAft>
                <a:spcPts val="0"/>
              </a:spcAft>
              <a:buClr>
                <a:schemeClr val="dk2"/>
              </a:buClr>
              <a:buSzPts val="1440"/>
              <a:buNone/>
            </a:pPr>
            <a:r>
              <a:rPr lang="en-US" sz="1600">
                <a:solidFill>
                  <a:srgbClr val="000000"/>
                </a:solidFill>
              </a:rPr>
              <a:t>The IEEE defined the Extended Unique Identifier (EUI) or modified EUI-64 process which performs the following:</a:t>
            </a:r>
            <a:endParaRPr/>
          </a:p>
          <a:p>
            <a:pPr indent="-285750" lvl="0" marL="285750" rtl="0" algn="l">
              <a:lnSpc>
                <a:spcPct val="100000"/>
              </a:lnSpc>
              <a:spcBef>
                <a:spcPts val="1200"/>
              </a:spcBef>
              <a:spcAft>
                <a:spcPts val="0"/>
              </a:spcAft>
              <a:buClr>
                <a:schemeClr val="dk2"/>
              </a:buClr>
              <a:buSzPts val="1440"/>
              <a:buFont typeface="Arial"/>
              <a:buChar char="•"/>
            </a:pPr>
            <a:r>
              <a:rPr lang="en-US" sz="1600">
                <a:solidFill>
                  <a:srgbClr val="000000"/>
                </a:solidFill>
              </a:rPr>
              <a:t>A 16 bit value of fffe (in hexadecimal) is inserted into the middle of the 48-bit Ethernet MAC address of the client.</a:t>
            </a:r>
            <a:endParaRPr/>
          </a:p>
          <a:p>
            <a:pPr indent="-285750" lvl="0" marL="285750" rtl="0" algn="l">
              <a:lnSpc>
                <a:spcPct val="100000"/>
              </a:lnSpc>
              <a:spcBef>
                <a:spcPts val="1200"/>
              </a:spcBef>
              <a:spcAft>
                <a:spcPts val="0"/>
              </a:spcAft>
              <a:buClr>
                <a:schemeClr val="dk2"/>
              </a:buClr>
              <a:buSzPts val="1440"/>
              <a:buFont typeface="Arial"/>
              <a:buChar char="•"/>
            </a:pPr>
            <a:r>
              <a:rPr lang="en-US" sz="1600">
                <a:solidFill>
                  <a:srgbClr val="000000"/>
                </a:solidFill>
              </a:rPr>
              <a:t>The 7</a:t>
            </a:r>
            <a:r>
              <a:rPr baseline="30000" lang="en-US" sz="1600">
                <a:solidFill>
                  <a:srgbClr val="000000"/>
                </a:solidFill>
              </a:rPr>
              <a:t>th</a:t>
            </a:r>
            <a:r>
              <a:rPr lang="en-US" sz="1600">
                <a:solidFill>
                  <a:srgbClr val="000000"/>
                </a:solidFill>
              </a:rPr>
              <a:t> bit of the client MAC address is reversed from binary 0 to 1.</a:t>
            </a:r>
            <a:endParaRPr/>
          </a:p>
          <a:p>
            <a:pPr indent="-285750" lvl="0" marL="285750" rtl="0" algn="l">
              <a:lnSpc>
                <a:spcPct val="100000"/>
              </a:lnSpc>
              <a:spcBef>
                <a:spcPts val="1200"/>
              </a:spcBef>
              <a:spcAft>
                <a:spcPts val="0"/>
              </a:spcAft>
              <a:buClr>
                <a:schemeClr val="dk2"/>
              </a:buClr>
              <a:buSzPts val="1440"/>
              <a:buFont typeface="Arial"/>
              <a:buChar char="•"/>
            </a:pPr>
            <a:r>
              <a:rPr lang="en-US" sz="1600">
                <a:solidFill>
                  <a:srgbClr val="000000"/>
                </a:solidFill>
              </a:rPr>
              <a:t>Example:</a:t>
            </a:r>
            <a:endParaRPr/>
          </a:p>
          <a:p>
            <a:pPr indent="0" lvl="0" marL="0" rtl="0" algn="l">
              <a:lnSpc>
                <a:spcPct val="100000"/>
              </a:lnSpc>
              <a:spcBef>
                <a:spcPts val="1200"/>
              </a:spcBef>
              <a:spcAft>
                <a:spcPts val="0"/>
              </a:spcAft>
              <a:buClr>
                <a:schemeClr val="dk2"/>
              </a:buClr>
              <a:buSzPts val="1440"/>
              <a:buNone/>
            </a:pPr>
            <a:r>
              <a:t/>
            </a:r>
            <a:endParaRPr sz="1600">
              <a:solidFill>
                <a:srgbClr val="000000"/>
              </a:solidFill>
            </a:endParaRPr>
          </a:p>
        </p:txBody>
      </p:sp>
      <p:graphicFrame>
        <p:nvGraphicFramePr>
          <p:cNvPr id="629" name="Google Shape;629;p35"/>
          <p:cNvGraphicFramePr/>
          <p:nvPr/>
        </p:nvGraphicFramePr>
        <p:xfrm>
          <a:off x="798511" y="3180385"/>
          <a:ext cx="3000000" cy="3000000"/>
        </p:xfrm>
        <a:graphic>
          <a:graphicData uri="http://schemas.openxmlformats.org/drawingml/2006/table">
            <a:tbl>
              <a:tblPr bandRow="1" firstRow="1">
                <a:noFill/>
                <a:tableStyleId>{A7E0265E-C960-487F-88F1-5F9FC6D04DBB}</a:tableStyleId>
              </a:tblPr>
              <a:tblGrid>
                <a:gridCol w="1592075"/>
                <a:gridCol w="1606850"/>
              </a:tblGrid>
              <a:tr h="139700">
                <a:tc>
                  <a:txBody>
                    <a:bodyPr/>
                    <a:lstStyle/>
                    <a:p>
                      <a:pPr indent="0" lvl="0" marL="0" marR="0" rtl="0" algn="l">
                        <a:spcBef>
                          <a:spcPts val="0"/>
                        </a:spcBef>
                        <a:spcAft>
                          <a:spcPts val="0"/>
                        </a:spcAft>
                        <a:buNone/>
                      </a:pPr>
                      <a:r>
                        <a:rPr b="0" lang="en-US" sz="1100">
                          <a:solidFill>
                            <a:srgbClr val="000000"/>
                          </a:solidFill>
                        </a:rPr>
                        <a:t>48-bit MAC</a:t>
                      </a:r>
                      <a:endParaRPr/>
                    </a:p>
                  </a:txBody>
                  <a:tcPr marT="45725" marB="45725" marR="91450" marL="91450">
                    <a:solidFill>
                      <a:srgbClr val="E7E9EB"/>
                    </a:solidFill>
                  </a:tcPr>
                </a:tc>
                <a:tc>
                  <a:txBody>
                    <a:bodyPr/>
                    <a:lstStyle/>
                    <a:p>
                      <a:pPr indent="0" lvl="0" marL="0" marR="0" rtl="0" algn="l">
                        <a:spcBef>
                          <a:spcPts val="0"/>
                        </a:spcBef>
                        <a:spcAft>
                          <a:spcPts val="0"/>
                        </a:spcAft>
                        <a:buNone/>
                      </a:pPr>
                      <a:r>
                        <a:rPr b="0" lang="en-US" sz="1100">
                          <a:solidFill>
                            <a:srgbClr val="000000"/>
                          </a:solidFill>
                        </a:rPr>
                        <a:t>fc:99:47:75:ce:e0</a:t>
                      </a:r>
                      <a:endParaRPr/>
                    </a:p>
                  </a:txBody>
                  <a:tcPr marT="45725" marB="45725" marR="91450" marL="91450">
                    <a:solidFill>
                      <a:srgbClr val="E7E9EB"/>
                    </a:solidFill>
                  </a:tcPr>
                </a:tc>
              </a:tr>
              <a:tr h="170900">
                <a:tc>
                  <a:txBody>
                    <a:bodyPr/>
                    <a:lstStyle/>
                    <a:p>
                      <a:pPr indent="0" lvl="0" marL="0" marR="0" rtl="0" algn="l">
                        <a:lnSpc>
                          <a:spcPct val="100000"/>
                        </a:lnSpc>
                        <a:spcBef>
                          <a:spcPts val="0"/>
                        </a:spcBef>
                        <a:spcAft>
                          <a:spcPts val="0"/>
                        </a:spcAft>
                        <a:buClr>
                          <a:srgbClr val="000000"/>
                        </a:buClr>
                        <a:buSzPts val="1100"/>
                        <a:buFont typeface="Arial"/>
                        <a:buNone/>
                      </a:pPr>
                      <a:r>
                        <a:rPr lang="en-US" sz="1100">
                          <a:solidFill>
                            <a:srgbClr val="000000"/>
                          </a:solidFill>
                        </a:rPr>
                        <a:t>EUI-64 Interface ID</a:t>
                      </a:r>
                      <a:endParaRPr/>
                    </a:p>
                  </a:txBody>
                  <a:tcPr marT="45725" marB="45725" marR="91450" marL="91450"/>
                </a:tc>
                <a:tc>
                  <a:txBody>
                    <a:bodyPr/>
                    <a:lstStyle/>
                    <a:p>
                      <a:pPr indent="0" lvl="0" marL="0" marR="0" rtl="0" algn="l">
                        <a:spcBef>
                          <a:spcPts val="0"/>
                        </a:spcBef>
                        <a:spcAft>
                          <a:spcPts val="0"/>
                        </a:spcAft>
                        <a:buNone/>
                      </a:pPr>
                      <a:r>
                        <a:rPr lang="en-US" sz="1100">
                          <a:solidFill>
                            <a:srgbClr val="000000"/>
                          </a:solidFill>
                        </a:rPr>
                        <a:t>f</a:t>
                      </a:r>
                      <a:r>
                        <a:rPr lang="en-US" sz="1100">
                          <a:solidFill>
                            <a:srgbClr val="FF0000"/>
                          </a:solidFill>
                        </a:rPr>
                        <a:t>e</a:t>
                      </a:r>
                      <a:r>
                        <a:rPr lang="en-US" sz="1100">
                          <a:solidFill>
                            <a:srgbClr val="000000"/>
                          </a:solidFill>
                        </a:rPr>
                        <a:t>:99:47:</a:t>
                      </a:r>
                      <a:r>
                        <a:rPr lang="en-US" sz="1100">
                          <a:solidFill>
                            <a:srgbClr val="FF0000"/>
                          </a:solidFill>
                        </a:rPr>
                        <a:t>ff:fe</a:t>
                      </a:r>
                      <a:r>
                        <a:rPr lang="en-US" sz="1100">
                          <a:solidFill>
                            <a:srgbClr val="000000"/>
                          </a:solidFill>
                        </a:rPr>
                        <a:t>:75:ce:e0</a:t>
                      </a:r>
                      <a:endParaRPr/>
                    </a:p>
                  </a:txBody>
                  <a:tcPr marT="45725" marB="45725" marR="91450" marL="91450"/>
                </a:tc>
              </a:tr>
            </a:tbl>
          </a:graphicData>
        </a:graphic>
      </p:graphicFrame>
    </p:spTree>
  </p:cSld>
  <p:clrMapOvr>
    <a:masterClrMapping/>
  </p:clrMapOvr>
  <mc:AlternateContent>
    <mc:Choice Requires="p14">
      <p:transition spd="slow" p14:dur="700">
        <p:fade/>
      </p:transition>
    </mc:Choice>
    <mc:Fallback>
      <p:transition spd="slow">
        <p:fade/>
      </p:transition>
    </mc:Fallback>
  </mc:AlternateContent>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4" name="Shape 634"/>
        <p:cNvGrpSpPr/>
        <p:nvPr/>
      </p:nvGrpSpPr>
      <p:grpSpPr>
        <a:xfrm>
          <a:off x="0" y="0"/>
          <a:ext cx="0" cy="0"/>
          <a:chOff x="0" y="0"/>
          <a:chExt cx="0" cy="0"/>
        </a:xfrm>
      </p:grpSpPr>
      <p:sp>
        <p:nvSpPr>
          <p:cNvPr id="635" name="Google Shape;635;p36"/>
          <p:cNvSpPr txBox="1"/>
          <p:nvPr>
            <p:ph type="title"/>
          </p:nvPr>
        </p:nvSpPr>
        <p:spPr>
          <a:xfrm>
            <a:off x="0" y="0"/>
            <a:ext cx="8345488" cy="731837"/>
          </a:xfrm>
          <a:prstGeom prst="rect">
            <a:avLst/>
          </a:prstGeom>
          <a:noFill/>
          <a:ln>
            <a:noFill/>
          </a:ln>
        </p:spPr>
        <p:txBody>
          <a:bodyPr anchorCtr="0" anchor="ctr" bIns="45700" lIns="91400" spcFirstLastPara="1" rIns="91400" wrap="square" tIns="45700">
            <a:noAutofit/>
          </a:bodyPr>
          <a:lstStyle/>
          <a:p>
            <a:pPr indent="0" lvl="0" marL="0" rtl="0" algn="l">
              <a:lnSpc>
                <a:spcPct val="80000"/>
              </a:lnSpc>
              <a:spcBef>
                <a:spcPts val="0"/>
              </a:spcBef>
              <a:spcAft>
                <a:spcPts val="0"/>
              </a:spcAft>
              <a:buNone/>
            </a:pPr>
            <a:r>
              <a:rPr lang="en-US" sz="1600"/>
              <a:t>Dynamic Addressing for IPv6 GUAs</a:t>
            </a:r>
            <a:br>
              <a:rPr lang="en-US"/>
            </a:br>
            <a:r>
              <a:rPr lang="en-US" sz="2400"/>
              <a:t>Randomly Generated Interface IDs</a:t>
            </a:r>
            <a:endParaRPr/>
          </a:p>
        </p:txBody>
      </p:sp>
      <p:sp>
        <p:nvSpPr>
          <p:cNvPr id="636" name="Google Shape;636;p36"/>
          <p:cNvSpPr txBox="1"/>
          <p:nvPr>
            <p:ph idx="1" type="body"/>
          </p:nvPr>
        </p:nvSpPr>
        <p:spPr>
          <a:xfrm>
            <a:off x="431800" y="731837"/>
            <a:ext cx="7913688" cy="1141849"/>
          </a:xfrm>
          <a:prstGeom prst="rect">
            <a:avLst/>
          </a:prstGeom>
          <a:noFill/>
          <a:ln>
            <a:noFill/>
          </a:ln>
        </p:spPr>
        <p:txBody>
          <a:bodyPr anchorCtr="0" anchor="t" bIns="45700" lIns="91400" spcFirstLastPara="1" rIns="91400" wrap="square" tIns="45700">
            <a:noAutofit/>
          </a:bodyPr>
          <a:lstStyle/>
          <a:p>
            <a:pPr indent="0" lvl="0" marL="0" rtl="0" algn="l">
              <a:lnSpc>
                <a:spcPct val="100000"/>
              </a:lnSpc>
              <a:spcBef>
                <a:spcPts val="0"/>
              </a:spcBef>
              <a:spcAft>
                <a:spcPts val="0"/>
              </a:spcAft>
              <a:buClr>
                <a:schemeClr val="dk2"/>
              </a:buClr>
              <a:buSzPts val="1440"/>
              <a:buNone/>
            </a:pPr>
            <a:r>
              <a:rPr lang="en-US" sz="1600">
                <a:solidFill>
                  <a:srgbClr val="000000"/>
                </a:solidFill>
              </a:rPr>
              <a:t>Depending upon the operating system, a device may use a randomly generated interface ID instead of using the MAC address and the EUI-64 process.</a:t>
            </a:r>
            <a:endParaRPr/>
          </a:p>
          <a:p>
            <a:pPr indent="0" lvl="0" marL="0" rtl="0" algn="l">
              <a:lnSpc>
                <a:spcPct val="100000"/>
              </a:lnSpc>
              <a:spcBef>
                <a:spcPts val="1200"/>
              </a:spcBef>
              <a:spcAft>
                <a:spcPts val="0"/>
              </a:spcAft>
              <a:buClr>
                <a:schemeClr val="dk2"/>
              </a:buClr>
              <a:buSzPts val="1440"/>
              <a:buNone/>
            </a:pPr>
            <a:r>
              <a:rPr lang="en-US" sz="1600">
                <a:solidFill>
                  <a:srgbClr val="000000"/>
                </a:solidFill>
              </a:rPr>
              <a:t>Beginning with Windows Vista, Windows uses a randomly generated interface ID instead of one created with EUI-64.</a:t>
            </a:r>
            <a:endParaRPr/>
          </a:p>
          <a:p>
            <a:pPr indent="0" lvl="0" marL="0" rtl="0" algn="l">
              <a:lnSpc>
                <a:spcPct val="100000"/>
              </a:lnSpc>
              <a:spcBef>
                <a:spcPts val="1200"/>
              </a:spcBef>
              <a:spcAft>
                <a:spcPts val="0"/>
              </a:spcAft>
              <a:buClr>
                <a:schemeClr val="dk2"/>
              </a:buClr>
              <a:buSzPts val="1440"/>
              <a:buNone/>
            </a:pPr>
            <a:r>
              <a:t/>
            </a:r>
            <a:endParaRPr sz="1600">
              <a:solidFill>
                <a:srgbClr val="000000"/>
              </a:solidFill>
            </a:endParaRPr>
          </a:p>
          <a:p>
            <a:pPr indent="0" lvl="0" marL="0" rtl="0" algn="l">
              <a:lnSpc>
                <a:spcPct val="100000"/>
              </a:lnSpc>
              <a:spcBef>
                <a:spcPts val="1200"/>
              </a:spcBef>
              <a:spcAft>
                <a:spcPts val="0"/>
              </a:spcAft>
              <a:buClr>
                <a:schemeClr val="dk2"/>
              </a:buClr>
              <a:buSzPts val="1440"/>
              <a:buNone/>
            </a:pPr>
            <a:r>
              <a:t/>
            </a:r>
            <a:endParaRPr sz="1600">
              <a:solidFill>
                <a:srgbClr val="000000"/>
              </a:solidFill>
            </a:endParaRPr>
          </a:p>
          <a:p>
            <a:pPr indent="0" lvl="0" marL="0" rtl="0" algn="l">
              <a:lnSpc>
                <a:spcPct val="100000"/>
              </a:lnSpc>
              <a:spcBef>
                <a:spcPts val="1200"/>
              </a:spcBef>
              <a:spcAft>
                <a:spcPts val="0"/>
              </a:spcAft>
              <a:buClr>
                <a:schemeClr val="dk2"/>
              </a:buClr>
              <a:buSzPts val="1440"/>
              <a:buNone/>
            </a:pPr>
            <a:r>
              <a:t/>
            </a:r>
            <a:endParaRPr sz="1600">
              <a:solidFill>
                <a:srgbClr val="000000"/>
              </a:solidFill>
            </a:endParaRPr>
          </a:p>
        </p:txBody>
      </p:sp>
      <p:sp>
        <p:nvSpPr>
          <p:cNvPr id="637" name="Google Shape;637;p36"/>
          <p:cNvSpPr txBox="1"/>
          <p:nvPr/>
        </p:nvSpPr>
        <p:spPr>
          <a:xfrm>
            <a:off x="1948293" y="5884208"/>
            <a:ext cx="18473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38" name="Google Shape;638;p36"/>
          <p:cNvSpPr/>
          <p:nvPr/>
        </p:nvSpPr>
        <p:spPr>
          <a:xfrm>
            <a:off x="1310422" y="2086947"/>
            <a:ext cx="5724644" cy="1323439"/>
          </a:xfrm>
          <a:prstGeom prst="rect">
            <a:avLst/>
          </a:prstGeom>
          <a:solidFill>
            <a:srgbClr val="000000"/>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lt1"/>
              </a:buClr>
              <a:buSzPts val="1000"/>
              <a:buFont typeface="Courier New"/>
              <a:buNone/>
            </a:pPr>
            <a:r>
              <a:rPr b="0" i="0" lang="en-US" sz="1000" u="none" cap="none" strike="noStrike">
                <a:solidFill>
                  <a:schemeClr val="lt1"/>
                </a:solidFill>
                <a:latin typeface="Courier New"/>
                <a:ea typeface="Courier New"/>
                <a:cs typeface="Courier New"/>
                <a:sym typeface="Courier New"/>
              </a:rPr>
              <a:t>C:\&gt; </a:t>
            </a:r>
            <a:r>
              <a:rPr b="1" i="0" lang="en-US" sz="1000" u="none" cap="none" strike="noStrike">
                <a:solidFill>
                  <a:schemeClr val="lt1"/>
                </a:solidFill>
                <a:latin typeface="Courier New"/>
                <a:ea typeface="Courier New"/>
                <a:cs typeface="Courier New"/>
                <a:sym typeface="Courier New"/>
              </a:rPr>
              <a:t>ipconfig</a:t>
            </a:r>
            <a:r>
              <a:rPr b="0" i="0" lang="en-US" sz="1000" u="none" cap="none" strike="noStrike">
                <a:solidFill>
                  <a:schemeClr val="lt1"/>
                </a:solidFill>
                <a:latin typeface="Courier New"/>
                <a:ea typeface="Courier New"/>
                <a:cs typeface="Courier New"/>
                <a:sym typeface="Courier New"/>
              </a:rPr>
              <a:t> </a:t>
            </a:r>
            <a:endParaRPr/>
          </a:p>
          <a:p>
            <a:pPr indent="0" lvl="0" marL="0" marR="0" rtl="0" algn="l">
              <a:lnSpc>
                <a:spcPct val="100000"/>
              </a:lnSpc>
              <a:spcBef>
                <a:spcPts val="0"/>
              </a:spcBef>
              <a:spcAft>
                <a:spcPts val="0"/>
              </a:spcAft>
              <a:buClr>
                <a:schemeClr val="lt1"/>
              </a:buClr>
              <a:buSzPts val="1000"/>
              <a:buFont typeface="Courier New"/>
              <a:buNone/>
            </a:pPr>
            <a:r>
              <a:rPr b="0" i="0" lang="en-US" sz="1000" u="none" cap="none" strike="noStrike">
                <a:solidFill>
                  <a:schemeClr val="lt1"/>
                </a:solidFill>
                <a:latin typeface="Courier New"/>
                <a:ea typeface="Courier New"/>
                <a:cs typeface="Courier New"/>
                <a:sym typeface="Courier New"/>
              </a:rPr>
              <a:t>Windows IP Configuration </a:t>
            </a:r>
            <a:endParaRPr/>
          </a:p>
          <a:p>
            <a:pPr indent="0" lvl="0" marL="0" marR="0" rtl="0" algn="l">
              <a:lnSpc>
                <a:spcPct val="100000"/>
              </a:lnSpc>
              <a:spcBef>
                <a:spcPts val="0"/>
              </a:spcBef>
              <a:spcAft>
                <a:spcPts val="0"/>
              </a:spcAft>
              <a:buClr>
                <a:schemeClr val="lt1"/>
              </a:buClr>
              <a:buSzPts val="1000"/>
              <a:buFont typeface="Courier New"/>
              <a:buNone/>
            </a:pPr>
            <a:r>
              <a:rPr b="0" i="0" lang="en-US" sz="1000" u="none" cap="none" strike="noStrike">
                <a:solidFill>
                  <a:schemeClr val="lt1"/>
                </a:solidFill>
                <a:latin typeface="Courier New"/>
                <a:ea typeface="Courier New"/>
                <a:cs typeface="Courier New"/>
                <a:sym typeface="Courier New"/>
              </a:rPr>
              <a:t>Ethernet adapter Local Area Connection: </a:t>
            </a:r>
            <a:endParaRPr/>
          </a:p>
          <a:p>
            <a:pPr indent="0" lvl="0" marL="0" marR="0" rtl="0" algn="l">
              <a:lnSpc>
                <a:spcPct val="100000"/>
              </a:lnSpc>
              <a:spcBef>
                <a:spcPts val="0"/>
              </a:spcBef>
              <a:spcAft>
                <a:spcPts val="0"/>
              </a:spcAft>
              <a:buClr>
                <a:schemeClr val="lt1"/>
              </a:buClr>
              <a:buSzPts val="1000"/>
              <a:buFont typeface="Courier New"/>
              <a:buNone/>
            </a:pPr>
            <a:r>
              <a:rPr b="0" i="0" lang="en-US" sz="1000" u="none" cap="none" strike="noStrike">
                <a:solidFill>
                  <a:schemeClr val="lt1"/>
                </a:solidFill>
                <a:latin typeface="Courier New"/>
                <a:ea typeface="Courier New"/>
                <a:cs typeface="Courier New"/>
                <a:sym typeface="Courier New"/>
              </a:rPr>
              <a:t>Connection-specific DNS Suffix . : </a:t>
            </a:r>
            <a:endParaRPr/>
          </a:p>
          <a:p>
            <a:pPr indent="0" lvl="0" marL="0" marR="0" rtl="0" algn="l">
              <a:lnSpc>
                <a:spcPct val="100000"/>
              </a:lnSpc>
              <a:spcBef>
                <a:spcPts val="0"/>
              </a:spcBef>
              <a:spcAft>
                <a:spcPts val="0"/>
              </a:spcAft>
              <a:buClr>
                <a:schemeClr val="lt1"/>
              </a:buClr>
              <a:buSzPts val="1000"/>
              <a:buFont typeface="Courier New"/>
              <a:buNone/>
            </a:pPr>
            <a:r>
              <a:rPr b="0" i="0" lang="en-US" sz="1000" u="none" cap="none" strike="noStrike">
                <a:solidFill>
                  <a:schemeClr val="lt1"/>
                </a:solidFill>
                <a:latin typeface="Courier New"/>
                <a:ea typeface="Courier New"/>
                <a:cs typeface="Courier New"/>
                <a:sym typeface="Courier New"/>
              </a:rPr>
              <a:t>IPv6 Address. . . . . . . . . . . : </a:t>
            </a:r>
            <a:r>
              <a:rPr b="1" i="0" lang="en-US" sz="1000" u="none" cap="none" strike="noStrike">
                <a:solidFill>
                  <a:schemeClr val="lt1"/>
                </a:solidFill>
                <a:latin typeface="Courier New"/>
                <a:ea typeface="Courier New"/>
                <a:cs typeface="Courier New"/>
                <a:sym typeface="Courier New"/>
              </a:rPr>
              <a:t>2001:db8:acad:1:50a5:8a35:a5bb:66e1</a:t>
            </a:r>
            <a:r>
              <a:rPr b="0" i="0" lang="en-US" sz="1000" u="none" cap="none" strike="noStrike">
                <a:solidFill>
                  <a:schemeClr val="lt1"/>
                </a:solidFill>
                <a:latin typeface="Courier New"/>
                <a:ea typeface="Courier New"/>
                <a:cs typeface="Courier New"/>
                <a:sym typeface="Courier New"/>
              </a:rPr>
              <a:t> </a:t>
            </a:r>
            <a:endParaRPr/>
          </a:p>
          <a:p>
            <a:pPr indent="0" lvl="0" marL="0" marR="0" rtl="0" algn="l">
              <a:lnSpc>
                <a:spcPct val="100000"/>
              </a:lnSpc>
              <a:spcBef>
                <a:spcPts val="0"/>
              </a:spcBef>
              <a:spcAft>
                <a:spcPts val="0"/>
              </a:spcAft>
              <a:buClr>
                <a:schemeClr val="lt1"/>
              </a:buClr>
              <a:buSzPts val="1000"/>
              <a:buFont typeface="Courier New"/>
              <a:buNone/>
            </a:pPr>
            <a:r>
              <a:rPr b="0" i="0" lang="en-US" sz="1000" u="none" cap="none" strike="noStrike">
                <a:solidFill>
                  <a:schemeClr val="lt1"/>
                </a:solidFill>
                <a:latin typeface="Courier New"/>
                <a:ea typeface="Courier New"/>
                <a:cs typeface="Courier New"/>
                <a:sym typeface="Courier New"/>
              </a:rPr>
              <a:t>Link-local IPv6 Address . . . . . : fe80::50a5:8a35:a5bb:66e1 </a:t>
            </a:r>
            <a:endParaRPr/>
          </a:p>
          <a:p>
            <a:pPr indent="0" lvl="0" marL="0" marR="0" rtl="0" algn="l">
              <a:lnSpc>
                <a:spcPct val="100000"/>
              </a:lnSpc>
              <a:spcBef>
                <a:spcPts val="0"/>
              </a:spcBef>
              <a:spcAft>
                <a:spcPts val="0"/>
              </a:spcAft>
              <a:buClr>
                <a:schemeClr val="lt1"/>
              </a:buClr>
              <a:buSzPts val="1000"/>
              <a:buFont typeface="Courier New"/>
              <a:buNone/>
            </a:pPr>
            <a:r>
              <a:rPr b="0" i="0" lang="en-US" sz="1000" u="none" cap="none" strike="noStrike">
                <a:solidFill>
                  <a:schemeClr val="lt1"/>
                </a:solidFill>
                <a:latin typeface="Courier New"/>
                <a:ea typeface="Courier New"/>
                <a:cs typeface="Courier New"/>
                <a:sym typeface="Courier New"/>
              </a:rPr>
              <a:t>Default Gateway . . . . . . . . . : fe80::1 </a:t>
            </a:r>
            <a:endParaRPr/>
          </a:p>
          <a:p>
            <a:pPr indent="0" lvl="0" marL="0" marR="0" rtl="0" algn="l">
              <a:lnSpc>
                <a:spcPct val="100000"/>
              </a:lnSpc>
              <a:spcBef>
                <a:spcPts val="0"/>
              </a:spcBef>
              <a:spcAft>
                <a:spcPts val="0"/>
              </a:spcAft>
              <a:buClr>
                <a:schemeClr val="lt1"/>
              </a:buClr>
              <a:buSzPts val="1000"/>
              <a:buFont typeface="Courier New"/>
              <a:buNone/>
            </a:pPr>
            <a:r>
              <a:rPr b="0" i="0" lang="en-US" sz="1000" u="none" cap="none" strike="noStrike">
                <a:solidFill>
                  <a:schemeClr val="lt1"/>
                </a:solidFill>
                <a:latin typeface="Courier New"/>
                <a:ea typeface="Courier New"/>
                <a:cs typeface="Courier New"/>
                <a:sym typeface="Courier New"/>
              </a:rPr>
              <a:t>C:\&gt; </a:t>
            </a:r>
            <a:endParaRPr/>
          </a:p>
        </p:txBody>
      </p:sp>
      <p:sp>
        <p:nvSpPr>
          <p:cNvPr id="639" name="Google Shape;639;p36"/>
          <p:cNvSpPr txBox="1"/>
          <p:nvPr/>
        </p:nvSpPr>
        <p:spPr>
          <a:xfrm>
            <a:off x="524934" y="3623647"/>
            <a:ext cx="7913688"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600">
                <a:solidFill>
                  <a:schemeClr val="dk1"/>
                </a:solidFill>
                <a:latin typeface="Arial"/>
                <a:ea typeface="Arial"/>
                <a:cs typeface="Arial"/>
                <a:sym typeface="Arial"/>
              </a:rPr>
              <a:t>Note</a:t>
            </a:r>
            <a:r>
              <a:rPr lang="en-US" sz="1600">
                <a:solidFill>
                  <a:schemeClr val="dk1"/>
                </a:solidFill>
                <a:latin typeface="Arial"/>
                <a:ea typeface="Arial"/>
                <a:cs typeface="Arial"/>
                <a:sym typeface="Arial"/>
              </a:rPr>
              <a:t>: To ensure the uniqueness of any IPv6 unicast address, the client may use a process known as Duplicate Address Detection (DAD). This is similar to an ARP request for its own address. If there is no reply, then the address is unique.</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4" name="Shape 644"/>
        <p:cNvGrpSpPr/>
        <p:nvPr/>
      </p:nvGrpSpPr>
      <p:grpSpPr>
        <a:xfrm>
          <a:off x="0" y="0"/>
          <a:ext cx="0" cy="0"/>
          <a:chOff x="0" y="0"/>
          <a:chExt cx="0" cy="0"/>
        </a:xfrm>
      </p:grpSpPr>
      <p:sp>
        <p:nvSpPr>
          <p:cNvPr id="645" name="Google Shape;645;p37"/>
          <p:cNvSpPr txBox="1"/>
          <p:nvPr>
            <p:ph type="ctrTitle"/>
          </p:nvPr>
        </p:nvSpPr>
        <p:spPr>
          <a:xfrm>
            <a:off x="416425" y="1747520"/>
            <a:ext cx="8280314" cy="970280"/>
          </a:xfrm>
          <a:prstGeom prst="rect">
            <a:avLst/>
          </a:prstGeom>
          <a:noFill/>
          <a:ln>
            <a:noFill/>
          </a:ln>
        </p:spPr>
        <p:txBody>
          <a:bodyPr anchorCtr="0" anchor="b" bIns="45700" lIns="91400" spcFirstLastPara="1" rIns="91400" wrap="square" tIns="45700">
            <a:noAutofit/>
          </a:bodyPr>
          <a:lstStyle/>
          <a:p>
            <a:pPr indent="0" lvl="0" marL="0" rtl="0" algn="l">
              <a:lnSpc>
                <a:spcPct val="90000"/>
              </a:lnSpc>
              <a:spcBef>
                <a:spcPts val="0"/>
              </a:spcBef>
              <a:spcAft>
                <a:spcPts val="0"/>
              </a:spcAft>
              <a:buClr>
                <a:srgbClr val="AEE8FA"/>
              </a:buClr>
              <a:buSzPts val="4600"/>
              <a:buFont typeface="Arial"/>
              <a:buNone/>
            </a:pPr>
            <a:r>
              <a:rPr lang="en-US">
                <a:solidFill>
                  <a:srgbClr val="AEE8FA"/>
                </a:solidFill>
              </a:rPr>
              <a:t>12.6 Dynamic Addressing for IPv6 LLAs</a:t>
            </a:r>
            <a:endParaRPr/>
          </a:p>
        </p:txBody>
      </p:sp>
    </p:spTree>
  </p:cSld>
  <p:clrMapOvr>
    <a:masterClrMapping/>
  </p:clrMapOvr>
  <p:transition spd="slow">
    <p:wipe dir="l"/>
  </p:transition>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0" name="Shape 650"/>
        <p:cNvGrpSpPr/>
        <p:nvPr/>
      </p:nvGrpSpPr>
      <p:grpSpPr>
        <a:xfrm>
          <a:off x="0" y="0"/>
          <a:ext cx="0" cy="0"/>
          <a:chOff x="0" y="0"/>
          <a:chExt cx="0" cy="0"/>
        </a:xfrm>
      </p:grpSpPr>
      <p:sp>
        <p:nvSpPr>
          <p:cNvPr id="651" name="Google Shape;651;p38"/>
          <p:cNvSpPr txBox="1"/>
          <p:nvPr>
            <p:ph type="title"/>
          </p:nvPr>
        </p:nvSpPr>
        <p:spPr>
          <a:xfrm>
            <a:off x="0" y="0"/>
            <a:ext cx="8345488" cy="731837"/>
          </a:xfrm>
          <a:prstGeom prst="rect">
            <a:avLst/>
          </a:prstGeom>
          <a:noFill/>
          <a:ln>
            <a:noFill/>
          </a:ln>
        </p:spPr>
        <p:txBody>
          <a:bodyPr anchorCtr="0" anchor="ctr" bIns="45700" lIns="91400" spcFirstLastPara="1" rIns="91400" wrap="square" tIns="45700">
            <a:noAutofit/>
          </a:bodyPr>
          <a:lstStyle/>
          <a:p>
            <a:pPr indent="0" lvl="0" marL="0" rtl="0" algn="l">
              <a:lnSpc>
                <a:spcPct val="80000"/>
              </a:lnSpc>
              <a:spcBef>
                <a:spcPts val="0"/>
              </a:spcBef>
              <a:spcAft>
                <a:spcPts val="0"/>
              </a:spcAft>
              <a:buNone/>
            </a:pPr>
            <a:r>
              <a:rPr lang="en-US" sz="1600"/>
              <a:t>Dynamic Addressing for IPv6 LLAs</a:t>
            </a:r>
            <a:br>
              <a:rPr lang="en-US"/>
            </a:br>
            <a:r>
              <a:rPr lang="en-US" sz="2400"/>
              <a:t>Dynamic LLAs</a:t>
            </a:r>
            <a:endParaRPr/>
          </a:p>
        </p:txBody>
      </p:sp>
      <p:sp>
        <p:nvSpPr>
          <p:cNvPr id="652" name="Google Shape;652;p38"/>
          <p:cNvSpPr txBox="1"/>
          <p:nvPr>
            <p:ph idx="1" type="body"/>
          </p:nvPr>
        </p:nvSpPr>
        <p:spPr>
          <a:xfrm>
            <a:off x="431801" y="1035050"/>
            <a:ext cx="7913688" cy="1536700"/>
          </a:xfrm>
          <a:prstGeom prst="rect">
            <a:avLst/>
          </a:prstGeom>
          <a:noFill/>
          <a:ln>
            <a:noFill/>
          </a:ln>
        </p:spPr>
        <p:txBody>
          <a:bodyPr anchorCtr="0" anchor="t" bIns="45700" lIns="91400" spcFirstLastPara="1" rIns="91400" wrap="square" tIns="45700">
            <a:noAutofit/>
          </a:bodyPr>
          <a:lstStyle/>
          <a:p>
            <a:pPr indent="-285750" lvl="0" marL="285750" rtl="0" algn="l">
              <a:lnSpc>
                <a:spcPct val="100000"/>
              </a:lnSpc>
              <a:spcBef>
                <a:spcPts val="0"/>
              </a:spcBef>
              <a:spcAft>
                <a:spcPts val="0"/>
              </a:spcAft>
              <a:buClr>
                <a:schemeClr val="dk2"/>
              </a:buClr>
              <a:buSzPts val="1440"/>
              <a:buFont typeface="Arial"/>
              <a:buChar char="•"/>
            </a:pPr>
            <a:r>
              <a:rPr lang="en-US" sz="1600">
                <a:solidFill>
                  <a:srgbClr val="000000"/>
                </a:solidFill>
              </a:rPr>
              <a:t>All IPv6 interfaces must have an IPv6 LLA.</a:t>
            </a:r>
            <a:endParaRPr/>
          </a:p>
          <a:p>
            <a:pPr indent="-285750" lvl="0" marL="285750" rtl="0" algn="l">
              <a:lnSpc>
                <a:spcPct val="100000"/>
              </a:lnSpc>
              <a:spcBef>
                <a:spcPts val="1200"/>
              </a:spcBef>
              <a:spcAft>
                <a:spcPts val="0"/>
              </a:spcAft>
              <a:buClr>
                <a:schemeClr val="dk2"/>
              </a:buClr>
              <a:buSzPts val="1440"/>
              <a:buFont typeface="Arial"/>
              <a:buChar char="•"/>
            </a:pPr>
            <a:r>
              <a:rPr lang="en-US" sz="1600">
                <a:solidFill>
                  <a:srgbClr val="000000"/>
                </a:solidFill>
              </a:rPr>
              <a:t>Like IPv6 GUAs, LLAs can be configured dynamically.</a:t>
            </a:r>
            <a:endParaRPr/>
          </a:p>
          <a:p>
            <a:pPr indent="-285750" lvl="0" marL="285750" rtl="0" algn="l">
              <a:lnSpc>
                <a:spcPct val="100000"/>
              </a:lnSpc>
              <a:spcBef>
                <a:spcPts val="1200"/>
              </a:spcBef>
              <a:spcAft>
                <a:spcPts val="0"/>
              </a:spcAft>
              <a:buClr>
                <a:schemeClr val="dk2"/>
              </a:buClr>
              <a:buSzPts val="1440"/>
              <a:buFont typeface="Arial"/>
              <a:buChar char="•"/>
            </a:pPr>
            <a:r>
              <a:rPr lang="en-US" sz="1600">
                <a:solidFill>
                  <a:srgbClr val="000000"/>
                </a:solidFill>
              </a:rPr>
              <a:t>The figure shows the LLA is dynamically created using the fe80::/10 prefix and the interface ID using the EUI-64 process, or a randomly generated 64-bit number.</a:t>
            </a:r>
            <a:endParaRPr/>
          </a:p>
          <a:p>
            <a:pPr indent="0" lvl="0" marL="0" rtl="0" algn="l">
              <a:lnSpc>
                <a:spcPct val="100000"/>
              </a:lnSpc>
              <a:spcBef>
                <a:spcPts val="1200"/>
              </a:spcBef>
              <a:spcAft>
                <a:spcPts val="0"/>
              </a:spcAft>
              <a:buClr>
                <a:schemeClr val="dk2"/>
              </a:buClr>
              <a:buSzPts val="1440"/>
              <a:buNone/>
            </a:pPr>
            <a:r>
              <a:t/>
            </a:r>
            <a:endParaRPr sz="1600">
              <a:solidFill>
                <a:srgbClr val="000000"/>
              </a:solidFill>
            </a:endParaRPr>
          </a:p>
          <a:p>
            <a:pPr indent="0" lvl="0" marL="0" rtl="0" algn="l">
              <a:lnSpc>
                <a:spcPct val="100000"/>
              </a:lnSpc>
              <a:spcBef>
                <a:spcPts val="1200"/>
              </a:spcBef>
              <a:spcAft>
                <a:spcPts val="0"/>
              </a:spcAft>
              <a:buClr>
                <a:schemeClr val="dk2"/>
              </a:buClr>
              <a:buSzPts val="1440"/>
              <a:buNone/>
            </a:pPr>
            <a:r>
              <a:t/>
            </a:r>
            <a:endParaRPr sz="1600">
              <a:solidFill>
                <a:srgbClr val="000000"/>
              </a:solidFill>
            </a:endParaRPr>
          </a:p>
          <a:p>
            <a:pPr indent="0" lvl="0" marL="0" rtl="0" algn="l">
              <a:lnSpc>
                <a:spcPct val="100000"/>
              </a:lnSpc>
              <a:spcBef>
                <a:spcPts val="1200"/>
              </a:spcBef>
              <a:spcAft>
                <a:spcPts val="0"/>
              </a:spcAft>
              <a:buClr>
                <a:schemeClr val="dk2"/>
              </a:buClr>
              <a:buSzPts val="1440"/>
              <a:buNone/>
            </a:pPr>
            <a:r>
              <a:t/>
            </a:r>
            <a:endParaRPr sz="1600">
              <a:solidFill>
                <a:srgbClr val="000000"/>
              </a:solidFill>
            </a:endParaRPr>
          </a:p>
        </p:txBody>
      </p:sp>
      <p:pic>
        <p:nvPicPr>
          <p:cNvPr id="653" name="Google Shape;653;p38"/>
          <p:cNvPicPr preferRelativeResize="0"/>
          <p:nvPr/>
        </p:nvPicPr>
        <p:blipFill rotWithShape="1">
          <a:blip r:embed="rId3">
            <a:alphaModFix/>
          </a:blip>
          <a:srcRect b="0" l="0" r="0" t="0"/>
          <a:stretch/>
        </p:blipFill>
        <p:spPr>
          <a:xfrm>
            <a:off x="1066588" y="2451757"/>
            <a:ext cx="6212312" cy="1776221"/>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8" name="Shape 658"/>
        <p:cNvGrpSpPr/>
        <p:nvPr/>
      </p:nvGrpSpPr>
      <p:grpSpPr>
        <a:xfrm>
          <a:off x="0" y="0"/>
          <a:ext cx="0" cy="0"/>
          <a:chOff x="0" y="0"/>
          <a:chExt cx="0" cy="0"/>
        </a:xfrm>
      </p:grpSpPr>
      <p:sp>
        <p:nvSpPr>
          <p:cNvPr id="659" name="Google Shape;659;p39"/>
          <p:cNvSpPr txBox="1"/>
          <p:nvPr>
            <p:ph type="title"/>
          </p:nvPr>
        </p:nvSpPr>
        <p:spPr>
          <a:xfrm>
            <a:off x="0" y="0"/>
            <a:ext cx="8345488" cy="731837"/>
          </a:xfrm>
          <a:prstGeom prst="rect">
            <a:avLst/>
          </a:prstGeom>
          <a:noFill/>
          <a:ln>
            <a:noFill/>
          </a:ln>
        </p:spPr>
        <p:txBody>
          <a:bodyPr anchorCtr="0" anchor="ctr" bIns="45700" lIns="91400" spcFirstLastPara="1" rIns="91400" wrap="square" tIns="45700">
            <a:noAutofit/>
          </a:bodyPr>
          <a:lstStyle/>
          <a:p>
            <a:pPr indent="0" lvl="0" marL="0" rtl="0" algn="l">
              <a:lnSpc>
                <a:spcPct val="80000"/>
              </a:lnSpc>
              <a:spcBef>
                <a:spcPts val="0"/>
              </a:spcBef>
              <a:spcAft>
                <a:spcPts val="0"/>
              </a:spcAft>
              <a:buNone/>
            </a:pPr>
            <a:r>
              <a:rPr lang="en-US" sz="1600"/>
              <a:t>Dynamic Addressing for IPv6 LLAs</a:t>
            </a:r>
            <a:br>
              <a:rPr lang="en-US"/>
            </a:br>
            <a:r>
              <a:rPr lang="en-US" sz="2400"/>
              <a:t>Dynamic LLAs on Windows</a:t>
            </a:r>
            <a:endParaRPr/>
          </a:p>
        </p:txBody>
      </p:sp>
      <p:sp>
        <p:nvSpPr>
          <p:cNvPr id="660" name="Google Shape;660;p39"/>
          <p:cNvSpPr txBox="1"/>
          <p:nvPr>
            <p:ph idx="1" type="body"/>
          </p:nvPr>
        </p:nvSpPr>
        <p:spPr>
          <a:xfrm>
            <a:off x="431800" y="854198"/>
            <a:ext cx="7913688" cy="570410"/>
          </a:xfrm>
          <a:prstGeom prst="rect">
            <a:avLst/>
          </a:prstGeom>
          <a:noFill/>
          <a:ln>
            <a:noFill/>
          </a:ln>
        </p:spPr>
        <p:txBody>
          <a:bodyPr anchorCtr="0" anchor="t" bIns="45700" lIns="91400" spcFirstLastPara="1" rIns="91400" wrap="square" tIns="45700">
            <a:noAutofit/>
          </a:bodyPr>
          <a:lstStyle/>
          <a:p>
            <a:pPr indent="0" lvl="0" marL="0" rtl="0" algn="l">
              <a:lnSpc>
                <a:spcPct val="100000"/>
              </a:lnSpc>
              <a:spcBef>
                <a:spcPts val="0"/>
              </a:spcBef>
              <a:spcAft>
                <a:spcPts val="0"/>
              </a:spcAft>
              <a:buClr>
                <a:schemeClr val="dk2"/>
              </a:buClr>
              <a:buSzPts val="1440"/>
              <a:buNone/>
            </a:pPr>
            <a:r>
              <a:rPr lang="en-US" sz="1600">
                <a:solidFill>
                  <a:srgbClr val="000000"/>
                </a:solidFill>
              </a:rPr>
              <a:t>Operating systems, such as Windows, will typically use the same method for both a SLAAC-created GUA and a dynamically assigned LLA.</a:t>
            </a:r>
            <a:endParaRPr/>
          </a:p>
          <a:p>
            <a:pPr indent="0" lvl="0" marL="0" rtl="0" algn="l">
              <a:lnSpc>
                <a:spcPct val="100000"/>
              </a:lnSpc>
              <a:spcBef>
                <a:spcPts val="1200"/>
              </a:spcBef>
              <a:spcAft>
                <a:spcPts val="0"/>
              </a:spcAft>
              <a:buClr>
                <a:schemeClr val="dk2"/>
              </a:buClr>
              <a:buSzPts val="1620"/>
              <a:buNone/>
            </a:pPr>
            <a:r>
              <a:t/>
            </a:r>
            <a:endParaRPr sz="1800">
              <a:solidFill>
                <a:srgbClr val="000000"/>
              </a:solidFill>
            </a:endParaRPr>
          </a:p>
          <a:p>
            <a:pPr indent="0" lvl="0" marL="0" rtl="0" algn="l">
              <a:lnSpc>
                <a:spcPct val="100000"/>
              </a:lnSpc>
              <a:spcBef>
                <a:spcPts val="1200"/>
              </a:spcBef>
              <a:spcAft>
                <a:spcPts val="0"/>
              </a:spcAft>
              <a:buClr>
                <a:schemeClr val="dk2"/>
              </a:buClr>
              <a:buSzPts val="1620"/>
              <a:buNone/>
            </a:pPr>
            <a:r>
              <a:t/>
            </a:r>
            <a:endParaRPr sz="1800">
              <a:solidFill>
                <a:srgbClr val="000000"/>
              </a:solidFill>
            </a:endParaRPr>
          </a:p>
        </p:txBody>
      </p:sp>
      <p:sp>
        <p:nvSpPr>
          <p:cNvPr id="661" name="Google Shape;661;p39"/>
          <p:cNvSpPr txBox="1"/>
          <p:nvPr/>
        </p:nvSpPr>
        <p:spPr>
          <a:xfrm>
            <a:off x="1948293" y="5884208"/>
            <a:ext cx="18473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62" name="Google Shape;662;p39"/>
          <p:cNvSpPr txBox="1"/>
          <p:nvPr/>
        </p:nvSpPr>
        <p:spPr>
          <a:xfrm>
            <a:off x="709731" y="1424608"/>
            <a:ext cx="2396810"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rgbClr val="000000"/>
                </a:solidFill>
                <a:latin typeface="Arial"/>
                <a:ea typeface="Arial"/>
                <a:cs typeface="Arial"/>
                <a:sym typeface="Arial"/>
              </a:rPr>
              <a:t>EUI-64 Generated Interface ID:</a:t>
            </a:r>
            <a:endParaRPr/>
          </a:p>
        </p:txBody>
      </p:sp>
      <p:sp>
        <p:nvSpPr>
          <p:cNvPr id="663" name="Google Shape;663;p39"/>
          <p:cNvSpPr/>
          <p:nvPr/>
        </p:nvSpPr>
        <p:spPr>
          <a:xfrm>
            <a:off x="1276658" y="1714714"/>
            <a:ext cx="5878531" cy="1323439"/>
          </a:xfrm>
          <a:prstGeom prst="rect">
            <a:avLst/>
          </a:prstGeom>
          <a:solidFill>
            <a:srgbClr val="000000"/>
          </a:solid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lang="en-US" sz="1000">
                <a:solidFill>
                  <a:schemeClr val="lt1"/>
                </a:solidFill>
                <a:latin typeface="Courier New"/>
                <a:ea typeface="Courier New"/>
                <a:cs typeface="Courier New"/>
                <a:sym typeface="Courier New"/>
              </a:rPr>
              <a:t>C:\&gt; ipconfig</a:t>
            </a:r>
            <a:endParaRPr/>
          </a:p>
          <a:p>
            <a:pPr indent="0" lvl="0" marL="0" marR="0" rtl="0" algn="l">
              <a:spcBef>
                <a:spcPts val="0"/>
              </a:spcBef>
              <a:spcAft>
                <a:spcPts val="0"/>
              </a:spcAft>
              <a:buNone/>
            </a:pPr>
            <a:r>
              <a:rPr lang="en-US" sz="1000">
                <a:solidFill>
                  <a:schemeClr val="lt1"/>
                </a:solidFill>
                <a:latin typeface="Courier New"/>
                <a:ea typeface="Courier New"/>
                <a:cs typeface="Courier New"/>
                <a:sym typeface="Courier New"/>
              </a:rPr>
              <a:t>Windows IP Configuration</a:t>
            </a:r>
            <a:endParaRPr/>
          </a:p>
          <a:p>
            <a:pPr indent="0" lvl="0" marL="0" marR="0" rtl="0" algn="l">
              <a:spcBef>
                <a:spcPts val="0"/>
              </a:spcBef>
              <a:spcAft>
                <a:spcPts val="0"/>
              </a:spcAft>
              <a:buNone/>
            </a:pPr>
            <a:r>
              <a:rPr lang="en-US" sz="1000">
                <a:solidFill>
                  <a:schemeClr val="lt1"/>
                </a:solidFill>
                <a:latin typeface="Courier New"/>
                <a:ea typeface="Courier New"/>
                <a:cs typeface="Courier New"/>
                <a:sym typeface="Courier New"/>
              </a:rPr>
              <a:t>Ethernet adapter Local Area Connection:</a:t>
            </a:r>
            <a:endParaRPr/>
          </a:p>
          <a:p>
            <a:pPr indent="0" lvl="0" marL="0" marR="0" rtl="0" algn="l">
              <a:spcBef>
                <a:spcPts val="0"/>
              </a:spcBef>
              <a:spcAft>
                <a:spcPts val="0"/>
              </a:spcAft>
              <a:buNone/>
            </a:pPr>
            <a:r>
              <a:rPr lang="en-US" sz="1000">
                <a:solidFill>
                  <a:schemeClr val="lt1"/>
                </a:solidFill>
                <a:latin typeface="Courier New"/>
                <a:ea typeface="Courier New"/>
                <a:cs typeface="Courier New"/>
                <a:sym typeface="Courier New"/>
              </a:rPr>
              <a:t>Connection-specific DNS Suffix . :</a:t>
            </a:r>
            <a:endParaRPr/>
          </a:p>
          <a:p>
            <a:pPr indent="0" lvl="0" marL="0" marR="0" rtl="0" algn="l">
              <a:spcBef>
                <a:spcPts val="0"/>
              </a:spcBef>
              <a:spcAft>
                <a:spcPts val="0"/>
              </a:spcAft>
              <a:buNone/>
            </a:pPr>
            <a:r>
              <a:rPr lang="en-US" sz="1000">
                <a:solidFill>
                  <a:schemeClr val="lt1"/>
                </a:solidFill>
                <a:latin typeface="Courier New"/>
                <a:ea typeface="Courier New"/>
                <a:cs typeface="Courier New"/>
                <a:sym typeface="Courier New"/>
              </a:rPr>
              <a:t>IPv6 Address. . . . . . . . . . . : 2001:db8:acad:1:</a:t>
            </a:r>
            <a:r>
              <a:rPr lang="en-US" sz="1000">
                <a:solidFill>
                  <a:srgbClr val="FFC000"/>
                </a:solidFill>
                <a:latin typeface="Courier New"/>
                <a:ea typeface="Courier New"/>
                <a:cs typeface="Courier New"/>
                <a:sym typeface="Courier New"/>
              </a:rPr>
              <a:t>fc99:47</a:t>
            </a:r>
            <a:r>
              <a:rPr lang="en-US" sz="1000">
                <a:solidFill>
                  <a:schemeClr val="lt1"/>
                </a:solidFill>
                <a:latin typeface="Courier New"/>
                <a:ea typeface="Courier New"/>
                <a:cs typeface="Courier New"/>
                <a:sym typeface="Courier New"/>
              </a:rPr>
              <a:t>ff:fe</a:t>
            </a:r>
            <a:r>
              <a:rPr lang="en-US" sz="1000">
                <a:solidFill>
                  <a:srgbClr val="FFC000"/>
                </a:solidFill>
                <a:latin typeface="Courier New"/>
                <a:ea typeface="Courier New"/>
                <a:cs typeface="Courier New"/>
                <a:sym typeface="Courier New"/>
              </a:rPr>
              <a:t>75:cee0</a:t>
            </a:r>
            <a:endParaRPr/>
          </a:p>
          <a:p>
            <a:pPr indent="0" lvl="0" marL="0" marR="0" rtl="0" algn="l">
              <a:spcBef>
                <a:spcPts val="0"/>
              </a:spcBef>
              <a:spcAft>
                <a:spcPts val="0"/>
              </a:spcAft>
              <a:buNone/>
            </a:pPr>
            <a:r>
              <a:rPr lang="en-US" sz="1000">
                <a:solidFill>
                  <a:schemeClr val="lt1"/>
                </a:solidFill>
                <a:latin typeface="Courier New"/>
                <a:ea typeface="Courier New"/>
                <a:cs typeface="Courier New"/>
                <a:sym typeface="Courier New"/>
              </a:rPr>
              <a:t>Link-local IPv6 Address . . . . . : fe80::</a:t>
            </a:r>
            <a:r>
              <a:rPr lang="en-US" sz="1000">
                <a:solidFill>
                  <a:srgbClr val="FFC000"/>
                </a:solidFill>
                <a:latin typeface="Courier New"/>
                <a:ea typeface="Courier New"/>
                <a:cs typeface="Courier New"/>
                <a:sym typeface="Courier New"/>
              </a:rPr>
              <a:t>fc99:47</a:t>
            </a:r>
            <a:r>
              <a:rPr lang="en-US" sz="1000">
                <a:solidFill>
                  <a:schemeClr val="lt1"/>
                </a:solidFill>
                <a:latin typeface="Courier New"/>
                <a:ea typeface="Courier New"/>
                <a:cs typeface="Courier New"/>
                <a:sym typeface="Courier New"/>
              </a:rPr>
              <a:t>ff:fe</a:t>
            </a:r>
            <a:r>
              <a:rPr lang="en-US" sz="1000">
                <a:solidFill>
                  <a:srgbClr val="FFC000"/>
                </a:solidFill>
                <a:latin typeface="Courier New"/>
                <a:ea typeface="Courier New"/>
                <a:cs typeface="Courier New"/>
                <a:sym typeface="Courier New"/>
              </a:rPr>
              <a:t>75:cee0</a:t>
            </a:r>
            <a:endParaRPr/>
          </a:p>
          <a:p>
            <a:pPr indent="0" lvl="0" marL="0" marR="0" rtl="0" algn="l">
              <a:spcBef>
                <a:spcPts val="0"/>
              </a:spcBef>
              <a:spcAft>
                <a:spcPts val="0"/>
              </a:spcAft>
              <a:buNone/>
            </a:pPr>
            <a:r>
              <a:rPr lang="en-US" sz="1000">
                <a:solidFill>
                  <a:schemeClr val="lt1"/>
                </a:solidFill>
                <a:latin typeface="Courier New"/>
                <a:ea typeface="Courier New"/>
                <a:cs typeface="Courier New"/>
                <a:sym typeface="Courier New"/>
              </a:rPr>
              <a:t>Default Gateway . . . . . . . . . : fe80::1</a:t>
            </a:r>
            <a:endParaRPr/>
          </a:p>
          <a:p>
            <a:pPr indent="0" lvl="0" marL="0" marR="0" rtl="0" algn="l">
              <a:spcBef>
                <a:spcPts val="0"/>
              </a:spcBef>
              <a:spcAft>
                <a:spcPts val="0"/>
              </a:spcAft>
              <a:buNone/>
            </a:pPr>
            <a:r>
              <a:rPr lang="en-US" sz="1000">
                <a:solidFill>
                  <a:schemeClr val="lt1"/>
                </a:solidFill>
                <a:latin typeface="Courier New"/>
                <a:ea typeface="Courier New"/>
                <a:cs typeface="Courier New"/>
                <a:sym typeface="Courier New"/>
              </a:rPr>
              <a:t>C:\&gt;</a:t>
            </a:r>
            <a:endParaRPr b="0" i="0" sz="1000" u="none" cap="none" strike="noStrike">
              <a:solidFill>
                <a:schemeClr val="lt1"/>
              </a:solidFill>
              <a:latin typeface="Courier New"/>
              <a:ea typeface="Courier New"/>
              <a:cs typeface="Courier New"/>
              <a:sym typeface="Courier New"/>
            </a:endParaRPr>
          </a:p>
        </p:txBody>
      </p:sp>
      <p:sp>
        <p:nvSpPr>
          <p:cNvPr id="664" name="Google Shape;664;p39"/>
          <p:cNvSpPr txBox="1"/>
          <p:nvPr/>
        </p:nvSpPr>
        <p:spPr>
          <a:xfrm>
            <a:off x="753473" y="3102431"/>
            <a:ext cx="2988319"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rgbClr val="000000"/>
                </a:solidFill>
                <a:latin typeface="Arial"/>
                <a:ea typeface="Arial"/>
                <a:cs typeface="Arial"/>
                <a:sym typeface="Arial"/>
              </a:rPr>
              <a:t>Random 64-bit Generated Interface ID:</a:t>
            </a:r>
            <a:endParaRPr/>
          </a:p>
        </p:txBody>
      </p:sp>
      <p:sp>
        <p:nvSpPr>
          <p:cNvPr id="665" name="Google Shape;665;p39"/>
          <p:cNvSpPr/>
          <p:nvPr/>
        </p:nvSpPr>
        <p:spPr>
          <a:xfrm>
            <a:off x="1276657" y="3379430"/>
            <a:ext cx="5878532" cy="1323439"/>
          </a:xfrm>
          <a:prstGeom prst="rect">
            <a:avLst/>
          </a:prstGeom>
          <a:solidFill>
            <a:srgbClr val="000000"/>
          </a:solid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lang="en-US" sz="1000">
                <a:solidFill>
                  <a:schemeClr val="lt1"/>
                </a:solidFill>
                <a:latin typeface="Courier New"/>
                <a:ea typeface="Courier New"/>
                <a:cs typeface="Courier New"/>
                <a:sym typeface="Courier New"/>
              </a:rPr>
              <a:t>C:\&gt; ipconfig</a:t>
            </a:r>
            <a:endParaRPr/>
          </a:p>
          <a:p>
            <a:pPr indent="0" lvl="0" marL="0" marR="0" rtl="0" algn="l">
              <a:spcBef>
                <a:spcPts val="0"/>
              </a:spcBef>
              <a:spcAft>
                <a:spcPts val="0"/>
              </a:spcAft>
              <a:buNone/>
            </a:pPr>
            <a:r>
              <a:rPr lang="en-US" sz="1000">
                <a:solidFill>
                  <a:schemeClr val="lt1"/>
                </a:solidFill>
                <a:latin typeface="Courier New"/>
                <a:ea typeface="Courier New"/>
                <a:cs typeface="Courier New"/>
                <a:sym typeface="Courier New"/>
              </a:rPr>
              <a:t>Windows IP Configuration</a:t>
            </a:r>
            <a:endParaRPr/>
          </a:p>
          <a:p>
            <a:pPr indent="0" lvl="0" marL="0" marR="0" rtl="0" algn="l">
              <a:spcBef>
                <a:spcPts val="0"/>
              </a:spcBef>
              <a:spcAft>
                <a:spcPts val="0"/>
              </a:spcAft>
              <a:buNone/>
            </a:pPr>
            <a:r>
              <a:rPr lang="en-US" sz="1000">
                <a:solidFill>
                  <a:schemeClr val="lt1"/>
                </a:solidFill>
                <a:latin typeface="Courier New"/>
                <a:ea typeface="Courier New"/>
                <a:cs typeface="Courier New"/>
                <a:sym typeface="Courier New"/>
              </a:rPr>
              <a:t>Ethernet adapter Local Area Connection:</a:t>
            </a:r>
            <a:endParaRPr/>
          </a:p>
          <a:p>
            <a:pPr indent="0" lvl="0" marL="0" marR="0" rtl="0" algn="l">
              <a:spcBef>
                <a:spcPts val="0"/>
              </a:spcBef>
              <a:spcAft>
                <a:spcPts val="0"/>
              </a:spcAft>
              <a:buNone/>
            </a:pPr>
            <a:r>
              <a:rPr lang="en-US" sz="1000">
                <a:solidFill>
                  <a:schemeClr val="lt1"/>
                </a:solidFill>
                <a:latin typeface="Courier New"/>
                <a:ea typeface="Courier New"/>
                <a:cs typeface="Courier New"/>
                <a:sym typeface="Courier New"/>
              </a:rPr>
              <a:t>   Connection-specific DNS Suffix  . :</a:t>
            </a:r>
            <a:endParaRPr/>
          </a:p>
          <a:p>
            <a:pPr indent="0" lvl="0" marL="0" marR="0" rtl="0" algn="l">
              <a:spcBef>
                <a:spcPts val="0"/>
              </a:spcBef>
              <a:spcAft>
                <a:spcPts val="0"/>
              </a:spcAft>
              <a:buNone/>
            </a:pPr>
            <a:r>
              <a:rPr lang="en-US" sz="1000">
                <a:solidFill>
                  <a:schemeClr val="lt1"/>
                </a:solidFill>
                <a:latin typeface="Courier New"/>
                <a:ea typeface="Courier New"/>
                <a:cs typeface="Courier New"/>
                <a:sym typeface="Courier New"/>
              </a:rPr>
              <a:t>   IPv6 Address. . . . . . . . . . . : 2001:db8:acad:1:</a:t>
            </a:r>
            <a:r>
              <a:rPr lang="en-US" sz="1000">
                <a:solidFill>
                  <a:srgbClr val="FFC000"/>
                </a:solidFill>
                <a:latin typeface="Courier New"/>
                <a:ea typeface="Courier New"/>
                <a:cs typeface="Courier New"/>
                <a:sym typeface="Courier New"/>
              </a:rPr>
              <a:t>50a5:8a35:a5bb:66e1</a:t>
            </a:r>
            <a:endParaRPr/>
          </a:p>
          <a:p>
            <a:pPr indent="0" lvl="0" marL="0" marR="0" rtl="0" algn="l">
              <a:spcBef>
                <a:spcPts val="0"/>
              </a:spcBef>
              <a:spcAft>
                <a:spcPts val="0"/>
              </a:spcAft>
              <a:buNone/>
            </a:pPr>
            <a:r>
              <a:rPr lang="en-US" sz="1000">
                <a:solidFill>
                  <a:schemeClr val="lt1"/>
                </a:solidFill>
                <a:latin typeface="Courier New"/>
                <a:ea typeface="Courier New"/>
                <a:cs typeface="Courier New"/>
                <a:sym typeface="Courier New"/>
              </a:rPr>
              <a:t>   Link-local IPv6 Address . . . . . : fe80::</a:t>
            </a:r>
            <a:r>
              <a:rPr lang="en-US" sz="1000">
                <a:solidFill>
                  <a:srgbClr val="FFC000"/>
                </a:solidFill>
                <a:latin typeface="Courier New"/>
                <a:ea typeface="Courier New"/>
                <a:cs typeface="Courier New"/>
                <a:sym typeface="Courier New"/>
              </a:rPr>
              <a:t>50a5:8a35:a5bb:66e1</a:t>
            </a:r>
            <a:endParaRPr/>
          </a:p>
          <a:p>
            <a:pPr indent="0" lvl="0" marL="0" marR="0" rtl="0" algn="l">
              <a:spcBef>
                <a:spcPts val="0"/>
              </a:spcBef>
              <a:spcAft>
                <a:spcPts val="0"/>
              </a:spcAft>
              <a:buNone/>
            </a:pPr>
            <a:r>
              <a:rPr lang="en-US" sz="1000">
                <a:solidFill>
                  <a:schemeClr val="lt1"/>
                </a:solidFill>
                <a:latin typeface="Courier New"/>
                <a:ea typeface="Courier New"/>
                <a:cs typeface="Courier New"/>
                <a:sym typeface="Courier New"/>
              </a:rPr>
              <a:t>   Default Gateway . . . . . . . . . : fe80::1</a:t>
            </a:r>
            <a:endParaRPr/>
          </a:p>
          <a:p>
            <a:pPr indent="0" lvl="0" marL="0" marR="0" rtl="0" algn="l">
              <a:spcBef>
                <a:spcPts val="0"/>
              </a:spcBef>
              <a:spcAft>
                <a:spcPts val="0"/>
              </a:spcAft>
              <a:buNone/>
            </a:pPr>
            <a:r>
              <a:rPr lang="en-US" sz="1000">
                <a:solidFill>
                  <a:schemeClr val="lt1"/>
                </a:solidFill>
                <a:latin typeface="Courier New"/>
                <a:ea typeface="Courier New"/>
                <a:cs typeface="Courier New"/>
                <a:sym typeface="Courier New"/>
              </a:rPr>
              <a:t>C:\&gt;</a:t>
            </a:r>
            <a:endParaRPr b="0" i="0" sz="1000" u="none" cap="none" strike="noStrike">
              <a:solidFill>
                <a:schemeClr val="lt1"/>
              </a:solidFill>
              <a:latin typeface="Courier New"/>
              <a:ea typeface="Courier New"/>
              <a:cs typeface="Courier New"/>
              <a:sym typeface="Courier New"/>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4"/>
          <p:cNvSpPr txBox="1"/>
          <p:nvPr>
            <p:ph type="ctrTitle"/>
          </p:nvPr>
        </p:nvSpPr>
        <p:spPr>
          <a:xfrm>
            <a:off x="416425" y="1244338"/>
            <a:ext cx="7598042" cy="1473462"/>
          </a:xfrm>
          <a:prstGeom prst="rect">
            <a:avLst/>
          </a:prstGeom>
          <a:noFill/>
          <a:ln>
            <a:noFill/>
          </a:ln>
        </p:spPr>
        <p:txBody>
          <a:bodyPr anchorCtr="0" anchor="b" bIns="45700" lIns="91400" spcFirstLastPara="1" rIns="91400" wrap="square" tIns="45700">
            <a:noAutofit/>
          </a:bodyPr>
          <a:lstStyle/>
          <a:p>
            <a:pPr indent="0" lvl="0" marL="0" rtl="0" algn="l">
              <a:lnSpc>
                <a:spcPct val="90000"/>
              </a:lnSpc>
              <a:spcBef>
                <a:spcPts val="0"/>
              </a:spcBef>
              <a:spcAft>
                <a:spcPts val="0"/>
              </a:spcAft>
              <a:buClr>
                <a:srgbClr val="AEE8FA"/>
              </a:buClr>
              <a:buSzPts val="4600"/>
              <a:buFont typeface="Arial"/>
              <a:buNone/>
            </a:pPr>
            <a:r>
              <a:rPr lang="en-US">
                <a:solidFill>
                  <a:srgbClr val="AEE8FA"/>
                </a:solidFill>
              </a:rPr>
              <a:t>12.1 IPv4 Issues</a:t>
            </a:r>
            <a:endParaRPr/>
          </a:p>
        </p:txBody>
      </p:sp>
    </p:spTree>
  </p:cSld>
  <p:clrMapOvr>
    <a:masterClrMapping/>
  </p:clrMapOvr>
  <p:transition spd="slow">
    <p:wipe dir="l"/>
  </p:transition>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0" name="Shape 670"/>
        <p:cNvGrpSpPr/>
        <p:nvPr/>
      </p:nvGrpSpPr>
      <p:grpSpPr>
        <a:xfrm>
          <a:off x="0" y="0"/>
          <a:ext cx="0" cy="0"/>
          <a:chOff x="0" y="0"/>
          <a:chExt cx="0" cy="0"/>
        </a:xfrm>
      </p:grpSpPr>
      <p:sp>
        <p:nvSpPr>
          <p:cNvPr id="671" name="Google Shape;671;p40"/>
          <p:cNvSpPr txBox="1"/>
          <p:nvPr>
            <p:ph type="title"/>
          </p:nvPr>
        </p:nvSpPr>
        <p:spPr>
          <a:xfrm>
            <a:off x="0" y="0"/>
            <a:ext cx="8345488" cy="731837"/>
          </a:xfrm>
          <a:prstGeom prst="rect">
            <a:avLst/>
          </a:prstGeom>
          <a:noFill/>
          <a:ln>
            <a:noFill/>
          </a:ln>
        </p:spPr>
        <p:txBody>
          <a:bodyPr anchorCtr="0" anchor="ctr" bIns="45700" lIns="91400" spcFirstLastPara="1" rIns="91400" wrap="square" tIns="45700">
            <a:noAutofit/>
          </a:bodyPr>
          <a:lstStyle/>
          <a:p>
            <a:pPr indent="0" lvl="0" marL="0" rtl="0" algn="l">
              <a:lnSpc>
                <a:spcPct val="80000"/>
              </a:lnSpc>
              <a:spcBef>
                <a:spcPts val="0"/>
              </a:spcBef>
              <a:spcAft>
                <a:spcPts val="0"/>
              </a:spcAft>
              <a:buNone/>
            </a:pPr>
            <a:r>
              <a:rPr lang="en-US" sz="1600"/>
              <a:t>Dynamic Addressing for IPv6 LLAs</a:t>
            </a:r>
            <a:br>
              <a:rPr lang="en-US"/>
            </a:br>
            <a:r>
              <a:rPr lang="en-US" sz="2400"/>
              <a:t>Dynamic LLAs on Cisco Routers</a:t>
            </a:r>
            <a:endParaRPr/>
          </a:p>
        </p:txBody>
      </p:sp>
      <p:sp>
        <p:nvSpPr>
          <p:cNvPr id="672" name="Google Shape;672;p40"/>
          <p:cNvSpPr txBox="1"/>
          <p:nvPr>
            <p:ph idx="1" type="body"/>
          </p:nvPr>
        </p:nvSpPr>
        <p:spPr>
          <a:xfrm>
            <a:off x="431801" y="1035050"/>
            <a:ext cx="7913688" cy="1536700"/>
          </a:xfrm>
          <a:prstGeom prst="rect">
            <a:avLst/>
          </a:prstGeom>
          <a:noFill/>
          <a:ln>
            <a:noFill/>
          </a:ln>
        </p:spPr>
        <p:txBody>
          <a:bodyPr anchorCtr="0" anchor="t" bIns="45700" lIns="91400" spcFirstLastPara="1" rIns="91400" wrap="square" tIns="45700">
            <a:noAutofit/>
          </a:bodyPr>
          <a:lstStyle/>
          <a:p>
            <a:pPr indent="0" lvl="0" marL="0" rtl="0" algn="l">
              <a:lnSpc>
                <a:spcPct val="100000"/>
              </a:lnSpc>
              <a:spcBef>
                <a:spcPts val="0"/>
              </a:spcBef>
              <a:spcAft>
                <a:spcPts val="0"/>
              </a:spcAft>
              <a:buClr>
                <a:schemeClr val="dk2"/>
              </a:buClr>
              <a:buSzPts val="1440"/>
              <a:buNone/>
            </a:pPr>
            <a:r>
              <a:rPr lang="en-US" sz="1600">
                <a:solidFill>
                  <a:srgbClr val="000000"/>
                </a:solidFill>
              </a:rPr>
              <a:t>Cisco routers automatically create an IPv6 LLA whenever a GUA is assigned to the interface. By default, Cisco IOS routers use EUI-64 to generate the interface ID for all LLAs on IPv6 interfaces.</a:t>
            </a:r>
            <a:endParaRPr/>
          </a:p>
          <a:p>
            <a:pPr indent="0" lvl="0" marL="0" rtl="0" algn="l">
              <a:lnSpc>
                <a:spcPct val="100000"/>
              </a:lnSpc>
              <a:spcBef>
                <a:spcPts val="1200"/>
              </a:spcBef>
              <a:spcAft>
                <a:spcPts val="0"/>
              </a:spcAft>
              <a:buClr>
                <a:schemeClr val="dk2"/>
              </a:buClr>
              <a:buSzPts val="1440"/>
              <a:buNone/>
            </a:pPr>
            <a:r>
              <a:rPr lang="en-US" sz="1600">
                <a:solidFill>
                  <a:srgbClr val="000000"/>
                </a:solidFill>
              </a:rPr>
              <a:t>Here is an example of a LLA dynamically configured on the G0/0/0 interface of R1:</a:t>
            </a:r>
            <a:endParaRPr/>
          </a:p>
          <a:p>
            <a:pPr indent="0" lvl="0" marL="0" rtl="0" algn="l">
              <a:lnSpc>
                <a:spcPct val="100000"/>
              </a:lnSpc>
              <a:spcBef>
                <a:spcPts val="1200"/>
              </a:spcBef>
              <a:spcAft>
                <a:spcPts val="0"/>
              </a:spcAft>
              <a:buClr>
                <a:schemeClr val="dk2"/>
              </a:buClr>
              <a:buSzPts val="1440"/>
              <a:buNone/>
            </a:pPr>
            <a:r>
              <a:t/>
            </a:r>
            <a:endParaRPr sz="1600">
              <a:solidFill>
                <a:srgbClr val="000000"/>
              </a:solidFill>
            </a:endParaRPr>
          </a:p>
          <a:p>
            <a:pPr indent="0" lvl="0" marL="0" rtl="0" algn="l">
              <a:lnSpc>
                <a:spcPct val="100000"/>
              </a:lnSpc>
              <a:spcBef>
                <a:spcPts val="1200"/>
              </a:spcBef>
              <a:spcAft>
                <a:spcPts val="0"/>
              </a:spcAft>
              <a:buClr>
                <a:schemeClr val="dk2"/>
              </a:buClr>
              <a:buSzPts val="1440"/>
              <a:buNone/>
            </a:pPr>
            <a:r>
              <a:t/>
            </a:r>
            <a:endParaRPr sz="1600">
              <a:solidFill>
                <a:srgbClr val="000000"/>
              </a:solidFill>
            </a:endParaRPr>
          </a:p>
        </p:txBody>
      </p:sp>
      <p:sp>
        <p:nvSpPr>
          <p:cNvPr id="673" name="Google Shape;673;p40"/>
          <p:cNvSpPr/>
          <p:nvPr/>
        </p:nvSpPr>
        <p:spPr>
          <a:xfrm>
            <a:off x="1632734" y="2571750"/>
            <a:ext cx="5878532" cy="1323439"/>
          </a:xfrm>
          <a:prstGeom prst="rect">
            <a:avLst/>
          </a:prstGeom>
          <a:solidFill>
            <a:srgbClr val="000000"/>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lt1"/>
              </a:buClr>
              <a:buSzPts val="1000"/>
              <a:buFont typeface="Courier New"/>
              <a:buNone/>
            </a:pPr>
            <a:r>
              <a:rPr b="0" i="0" lang="en-US" sz="1000" u="none" cap="none" strike="noStrike">
                <a:solidFill>
                  <a:schemeClr val="lt1"/>
                </a:solidFill>
                <a:latin typeface="Courier New"/>
                <a:ea typeface="Courier New"/>
                <a:cs typeface="Courier New"/>
                <a:sym typeface="Courier New"/>
              </a:rPr>
              <a:t>R1# </a:t>
            </a:r>
            <a:r>
              <a:rPr b="1" i="0" lang="en-US" sz="1000" u="none" cap="none" strike="noStrike">
                <a:solidFill>
                  <a:schemeClr val="lt1"/>
                </a:solidFill>
                <a:latin typeface="Courier New"/>
                <a:ea typeface="Courier New"/>
                <a:cs typeface="Courier New"/>
                <a:sym typeface="Courier New"/>
              </a:rPr>
              <a:t>show interface gigabitEthernet 0/0/0</a:t>
            </a:r>
            <a:r>
              <a:rPr b="0" i="0" lang="en-US" sz="1000" u="none" cap="none" strike="noStrike">
                <a:solidFill>
                  <a:schemeClr val="lt1"/>
                </a:solidFill>
                <a:latin typeface="Courier New"/>
                <a:ea typeface="Courier New"/>
                <a:cs typeface="Courier New"/>
                <a:sym typeface="Courier New"/>
              </a:rPr>
              <a:t> </a:t>
            </a:r>
            <a:endParaRPr/>
          </a:p>
          <a:p>
            <a:pPr indent="0" lvl="0" marL="0" marR="0" rtl="0" algn="l">
              <a:lnSpc>
                <a:spcPct val="100000"/>
              </a:lnSpc>
              <a:spcBef>
                <a:spcPts val="0"/>
              </a:spcBef>
              <a:spcAft>
                <a:spcPts val="0"/>
              </a:spcAft>
              <a:buClr>
                <a:schemeClr val="lt1"/>
              </a:buClr>
              <a:buSzPts val="1000"/>
              <a:buFont typeface="Courier New"/>
              <a:buNone/>
            </a:pPr>
            <a:r>
              <a:rPr b="0" i="0" lang="en-US" sz="1000" u="none" cap="none" strike="noStrike">
                <a:solidFill>
                  <a:schemeClr val="lt1"/>
                </a:solidFill>
                <a:latin typeface="Courier New"/>
                <a:ea typeface="Courier New"/>
                <a:cs typeface="Courier New"/>
                <a:sym typeface="Courier New"/>
              </a:rPr>
              <a:t>GigabitEthernet0/0/0 is up, line protocol is up </a:t>
            </a:r>
            <a:endParaRPr/>
          </a:p>
          <a:p>
            <a:pPr indent="0" lvl="0" marL="0" marR="0" rtl="0" algn="l">
              <a:lnSpc>
                <a:spcPct val="100000"/>
              </a:lnSpc>
              <a:spcBef>
                <a:spcPts val="0"/>
              </a:spcBef>
              <a:spcAft>
                <a:spcPts val="0"/>
              </a:spcAft>
              <a:buClr>
                <a:schemeClr val="lt1"/>
              </a:buClr>
              <a:buSzPts val="1000"/>
              <a:buFont typeface="Courier New"/>
              <a:buNone/>
            </a:pPr>
            <a:r>
              <a:rPr b="0" i="0" lang="en-US" sz="1000" u="none" cap="none" strike="noStrike">
                <a:solidFill>
                  <a:schemeClr val="lt1"/>
                </a:solidFill>
                <a:latin typeface="Courier New"/>
                <a:ea typeface="Courier New"/>
                <a:cs typeface="Courier New"/>
                <a:sym typeface="Courier New"/>
              </a:rPr>
              <a:t>Hardware is ISR4221-2x1GE, address is </a:t>
            </a:r>
            <a:r>
              <a:rPr b="1" i="0" lang="en-US" sz="1000" u="none" cap="none" strike="noStrike">
                <a:solidFill>
                  <a:schemeClr val="accent6"/>
                </a:solidFill>
                <a:latin typeface="Courier New"/>
                <a:ea typeface="Courier New"/>
                <a:cs typeface="Courier New"/>
                <a:sym typeface="Courier New"/>
              </a:rPr>
              <a:t>7079.b392.3640</a:t>
            </a:r>
            <a:r>
              <a:rPr b="0" i="0" lang="en-US" sz="1000" u="none" cap="none" strike="noStrike">
                <a:solidFill>
                  <a:schemeClr val="accent6"/>
                </a:solidFill>
                <a:latin typeface="Courier New"/>
                <a:ea typeface="Courier New"/>
                <a:cs typeface="Courier New"/>
                <a:sym typeface="Courier New"/>
              </a:rPr>
              <a:t> </a:t>
            </a:r>
            <a:r>
              <a:rPr b="0" i="0" lang="en-US" sz="1000" u="none" cap="none" strike="noStrike">
                <a:solidFill>
                  <a:schemeClr val="lt1"/>
                </a:solidFill>
                <a:latin typeface="Courier New"/>
                <a:ea typeface="Courier New"/>
                <a:cs typeface="Courier New"/>
                <a:sym typeface="Courier New"/>
              </a:rPr>
              <a:t>(bia 7079.b392.3640) </a:t>
            </a:r>
            <a:endParaRPr/>
          </a:p>
          <a:p>
            <a:pPr indent="0" lvl="0" marL="0" marR="0" rtl="0" algn="l">
              <a:lnSpc>
                <a:spcPct val="100000"/>
              </a:lnSpc>
              <a:spcBef>
                <a:spcPts val="0"/>
              </a:spcBef>
              <a:spcAft>
                <a:spcPts val="0"/>
              </a:spcAft>
              <a:buClr>
                <a:schemeClr val="lt1"/>
              </a:buClr>
              <a:buSzPts val="1000"/>
              <a:buFont typeface="Courier New"/>
              <a:buNone/>
            </a:pPr>
            <a:r>
              <a:rPr b="0" i="0" lang="en-US" sz="1000" u="none" cap="none" strike="noStrike">
                <a:solidFill>
                  <a:schemeClr val="lt1"/>
                </a:solidFill>
                <a:latin typeface="Courier New"/>
                <a:ea typeface="Courier New"/>
                <a:cs typeface="Courier New"/>
                <a:sym typeface="Courier New"/>
              </a:rPr>
              <a:t>(Output omitted) </a:t>
            </a:r>
            <a:endParaRPr/>
          </a:p>
          <a:p>
            <a:pPr indent="0" lvl="0" marL="0" marR="0" rtl="0" algn="l">
              <a:lnSpc>
                <a:spcPct val="100000"/>
              </a:lnSpc>
              <a:spcBef>
                <a:spcPts val="0"/>
              </a:spcBef>
              <a:spcAft>
                <a:spcPts val="0"/>
              </a:spcAft>
              <a:buClr>
                <a:schemeClr val="lt1"/>
              </a:buClr>
              <a:buSzPts val="1000"/>
              <a:buFont typeface="Courier New"/>
              <a:buNone/>
            </a:pPr>
            <a:r>
              <a:rPr b="0" i="0" lang="en-US" sz="1000" u="none" cap="none" strike="noStrike">
                <a:solidFill>
                  <a:schemeClr val="lt1"/>
                </a:solidFill>
                <a:latin typeface="Courier New"/>
                <a:ea typeface="Courier New"/>
                <a:cs typeface="Courier New"/>
                <a:sym typeface="Courier New"/>
              </a:rPr>
              <a:t>R1# </a:t>
            </a:r>
            <a:r>
              <a:rPr b="1" i="0" lang="en-US" sz="1000" u="none" cap="none" strike="noStrike">
                <a:solidFill>
                  <a:schemeClr val="lt1"/>
                </a:solidFill>
                <a:latin typeface="Courier New"/>
                <a:ea typeface="Courier New"/>
                <a:cs typeface="Courier New"/>
                <a:sym typeface="Courier New"/>
              </a:rPr>
              <a:t>show ipv6 interface brief</a:t>
            </a:r>
            <a:r>
              <a:rPr b="0" i="0" lang="en-US" sz="1000" u="none" cap="none" strike="noStrike">
                <a:solidFill>
                  <a:schemeClr val="lt1"/>
                </a:solidFill>
                <a:latin typeface="Courier New"/>
                <a:ea typeface="Courier New"/>
                <a:cs typeface="Courier New"/>
                <a:sym typeface="Courier New"/>
              </a:rPr>
              <a:t> </a:t>
            </a:r>
            <a:endParaRPr/>
          </a:p>
          <a:p>
            <a:pPr indent="0" lvl="0" marL="0" marR="0" rtl="0" algn="l">
              <a:lnSpc>
                <a:spcPct val="100000"/>
              </a:lnSpc>
              <a:spcBef>
                <a:spcPts val="0"/>
              </a:spcBef>
              <a:spcAft>
                <a:spcPts val="0"/>
              </a:spcAft>
              <a:buClr>
                <a:schemeClr val="lt1"/>
              </a:buClr>
              <a:buSzPts val="1000"/>
              <a:buFont typeface="Courier New"/>
              <a:buNone/>
            </a:pPr>
            <a:r>
              <a:rPr b="0" i="0" lang="en-US" sz="1000" u="none" cap="none" strike="noStrike">
                <a:solidFill>
                  <a:schemeClr val="lt1"/>
                </a:solidFill>
                <a:latin typeface="Courier New"/>
                <a:ea typeface="Courier New"/>
                <a:cs typeface="Courier New"/>
                <a:sym typeface="Courier New"/>
              </a:rPr>
              <a:t>GigabitEthernet0/0/0 [up/up] </a:t>
            </a:r>
            <a:endParaRPr/>
          </a:p>
          <a:p>
            <a:pPr indent="0" lvl="0" marL="0" marR="0" rtl="0" algn="l">
              <a:lnSpc>
                <a:spcPct val="100000"/>
              </a:lnSpc>
              <a:spcBef>
                <a:spcPts val="0"/>
              </a:spcBef>
              <a:spcAft>
                <a:spcPts val="0"/>
              </a:spcAft>
              <a:buClr>
                <a:schemeClr val="lt1"/>
              </a:buClr>
              <a:buSzPts val="1000"/>
              <a:buFont typeface="Courier New"/>
              <a:buNone/>
            </a:pPr>
            <a:r>
              <a:rPr b="0" i="0" lang="en-US" sz="1000" u="none" cap="none" strike="noStrike">
                <a:solidFill>
                  <a:schemeClr val="lt1"/>
                </a:solidFill>
                <a:latin typeface="Courier New"/>
                <a:ea typeface="Courier New"/>
                <a:cs typeface="Courier New"/>
                <a:sym typeface="Courier New"/>
              </a:rPr>
              <a:t>FE80::</a:t>
            </a:r>
            <a:r>
              <a:rPr b="1" i="0" lang="en-US" sz="1000" u="none" cap="none" strike="noStrike">
                <a:solidFill>
                  <a:schemeClr val="accent6"/>
                </a:solidFill>
                <a:latin typeface="Courier New"/>
                <a:ea typeface="Courier New"/>
                <a:cs typeface="Courier New"/>
                <a:sym typeface="Courier New"/>
              </a:rPr>
              <a:t>7279:B3</a:t>
            </a:r>
            <a:r>
              <a:rPr b="1" i="0" lang="en-US" sz="1000" u="none" cap="none" strike="noStrike">
                <a:solidFill>
                  <a:schemeClr val="lt1"/>
                </a:solidFill>
                <a:latin typeface="Courier New"/>
                <a:ea typeface="Courier New"/>
                <a:cs typeface="Courier New"/>
                <a:sym typeface="Courier New"/>
              </a:rPr>
              <a:t>FF:FE</a:t>
            </a:r>
            <a:r>
              <a:rPr b="1" i="0" lang="en-US" sz="1000" u="none" cap="none" strike="noStrike">
                <a:solidFill>
                  <a:schemeClr val="accent6"/>
                </a:solidFill>
                <a:latin typeface="Courier New"/>
                <a:ea typeface="Courier New"/>
                <a:cs typeface="Courier New"/>
                <a:sym typeface="Courier New"/>
              </a:rPr>
              <a:t>92:3640</a:t>
            </a:r>
            <a:r>
              <a:rPr b="0" i="0" lang="en-US" sz="1000" u="none" cap="none" strike="noStrike">
                <a:solidFill>
                  <a:schemeClr val="lt1"/>
                </a:solidFill>
                <a:latin typeface="Courier New"/>
                <a:ea typeface="Courier New"/>
                <a:cs typeface="Courier New"/>
                <a:sym typeface="Courier New"/>
              </a:rPr>
              <a:t> </a:t>
            </a:r>
            <a:endParaRPr/>
          </a:p>
          <a:p>
            <a:pPr indent="0" lvl="0" marL="0" marR="0" rtl="0" algn="l">
              <a:lnSpc>
                <a:spcPct val="100000"/>
              </a:lnSpc>
              <a:spcBef>
                <a:spcPts val="0"/>
              </a:spcBef>
              <a:spcAft>
                <a:spcPts val="0"/>
              </a:spcAft>
              <a:buClr>
                <a:schemeClr val="lt1"/>
              </a:buClr>
              <a:buSzPts val="1000"/>
              <a:buFont typeface="Courier New"/>
              <a:buNone/>
            </a:pPr>
            <a:r>
              <a:rPr b="0" i="0" lang="en-US" sz="1000" u="none" cap="none" strike="noStrike">
                <a:solidFill>
                  <a:schemeClr val="lt1"/>
                </a:solidFill>
                <a:latin typeface="Courier New"/>
                <a:ea typeface="Courier New"/>
                <a:cs typeface="Courier New"/>
                <a:sym typeface="Courier New"/>
              </a:rPr>
              <a:t>2001:DB8:ACAD:1::1 </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8" name="Shape 678"/>
        <p:cNvGrpSpPr/>
        <p:nvPr/>
      </p:nvGrpSpPr>
      <p:grpSpPr>
        <a:xfrm>
          <a:off x="0" y="0"/>
          <a:ext cx="0" cy="0"/>
          <a:chOff x="0" y="0"/>
          <a:chExt cx="0" cy="0"/>
        </a:xfrm>
      </p:grpSpPr>
      <p:sp>
        <p:nvSpPr>
          <p:cNvPr id="679" name="Google Shape;679;p41"/>
          <p:cNvSpPr txBox="1"/>
          <p:nvPr>
            <p:ph type="title"/>
          </p:nvPr>
        </p:nvSpPr>
        <p:spPr>
          <a:xfrm>
            <a:off x="0" y="0"/>
            <a:ext cx="8345488" cy="731837"/>
          </a:xfrm>
          <a:prstGeom prst="rect">
            <a:avLst/>
          </a:prstGeom>
          <a:noFill/>
          <a:ln>
            <a:noFill/>
          </a:ln>
        </p:spPr>
        <p:txBody>
          <a:bodyPr anchorCtr="0" anchor="ctr" bIns="45700" lIns="91400" spcFirstLastPara="1" rIns="91400" wrap="square" tIns="45700">
            <a:noAutofit/>
          </a:bodyPr>
          <a:lstStyle/>
          <a:p>
            <a:pPr indent="0" lvl="0" marL="0" rtl="0" algn="l">
              <a:lnSpc>
                <a:spcPct val="80000"/>
              </a:lnSpc>
              <a:spcBef>
                <a:spcPts val="0"/>
              </a:spcBef>
              <a:spcAft>
                <a:spcPts val="0"/>
              </a:spcAft>
              <a:buNone/>
            </a:pPr>
            <a:r>
              <a:rPr lang="en-US" sz="1600"/>
              <a:t>Dynamic Addressing for IPv6 LLAs</a:t>
            </a:r>
            <a:br>
              <a:rPr lang="en-US"/>
            </a:br>
            <a:r>
              <a:rPr lang="en-US" sz="2400"/>
              <a:t>Verify IPv6 Address Configuration</a:t>
            </a:r>
            <a:endParaRPr/>
          </a:p>
        </p:txBody>
      </p:sp>
      <p:sp>
        <p:nvSpPr>
          <p:cNvPr id="680" name="Google Shape;680;p41"/>
          <p:cNvSpPr txBox="1"/>
          <p:nvPr>
            <p:ph idx="1" type="body"/>
          </p:nvPr>
        </p:nvSpPr>
        <p:spPr>
          <a:xfrm>
            <a:off x="431800" y="866138"/>
            <a:ext cx="7913688" cy="1536700"/>
          </a:xfrm>
          <a:prstGeom prst="rect">
            <a:avLst/>
          </a:prstGeom>
          <a:noFill/>
          <a:ln>
            <a:noFill/>
          </a:ln>
        </p:spPr>
        <p:txBody>
          <a:bodyPr anchorCtr="0" anchor="t" bIns="45700" lIns="91400" spcFirstLastPara="1" rIns="91400" wrap="square" tIns="45700">
            <a:noAutofit/>
          </a:bodyPr>
          <a:lstStyle/>
          <a:p>
            <a:pPr indent="0" lvl="0" marL="0" rtl="0" algn="l">
              <a:lnSpc>
                <a:spcPct val="100000"/>
              </a:lnSpc>
              <a:spcBef>
                <a:spcPts val="0"/>
              </a:spcBef>
              <a:spcAft>
                <a:spcPts val="0"/>
              </a:spcAft>
              <a:buClr>
                <a:schemeClr val="dk2"/>
              </a:buClr>
              <a:buSzPts val="1440"/>
              <a:buNone/>
            </a:pPr>
            <a:r>
              <a:rPr lang="en-US" sz="1600">
                <a:solidFill>
                  <a:srgbClr val="000000"/>
                </a:solidFill>
              </a:rPr>
              <a:t>Cisco routers automatically create an IPv6 LLA whenever a GUA is assigned to the interface. By default, Cisco IOS routers use EUI-64 to generate the interface ID for all LLAs on IPv6 interfaces.</a:t>
            </a:r>
            <a:endParaRPr/>
          </a:p>
          <a:p>
            <a:pPr indent="0" lvl="0" marL="0" rtl="0" algn="l">
              <a:lnSpc>
                <a:spcPct val="100000"/>
              </a:lnSpc>
              <a:spcBef>
                <a:spcPts val="1200"/>
              </a:spcBef>
              <a:spcAft>
                <a:spcPts val="0"/>
              </a:spcAft>
              <a:buClr>
                <a:schemeClr val="dk2"/>
              </a:buClr>
              <a:buSzPts val="1440"/>
              <a:buNone/>
            </a:pPr>
            <a:r>
              <a:rPr lang="en-US" sz="1600">
                <a:solidFill>
                  <a:srgbClr val="000000"/>
                </a:solidFill>
              </a:rPr>
              <a:t>Here is an example of a LLA dynamically configured on the G0/0/0 interface of R1:</a:t>
            </a:r>
            <a:endParaRPr/>
          </a:p>
          <a:p>
            <a:pPr indent="0" lvl="0" marL="0" rtl="0" algn="l">
              <a:lnSpc>
                <a:spcPct val="100000"/>
              </a:lnSpc>
              <a:spcBef>
                <a:spcPts val="1200"/>
              </a:spcBef>
              <a:spcAft>
                <a:spcPts val="0"/>
              </a:spcAft>
              <a:buClr>
                <a:schemeClr val="dk2"/>
              </a:buClr>
              <a:buSzPts val="1440"/>
              <a:buNone/>
            </a:pPr>
            <a:r>
              <a:t/>
            </a:r>
            <a:endParaRPr sz="1600">
              <a:solidFill>
                <a:srgbClr val="000000"/>
              </a:solidFill>
            </a:endParaRPr>
          </a:p>
          <a:p>
            <a:pPr indent="0" lvl="0" marL="0" rtl="0" algn="l">
              <a:lnSpc>
                <a:spcPct val="100000"/>
              </a:lnSpc>
              <a:spcBef>
                <a:spcPts val="1200"/>
              </a:spcBef>
              <a:spcAft>
                <a:spcPts val="0"/>
              </a:spcAft>
              <a:buClr>
                <a:schemeClr val="dk2"/>
              </a:buClr>
              <a:buSzPts val="1440"/>
              <a:buNone/>
            </a:pPr>
            <a:r>
              <a:t/>
            </a:r>
            <a:endParaRPr sz="1600">
              <a:solidFill>
                <a:srgbClr val="000000"/>
              </a:solidFill>
            </a:endParaRPr>
          </a:p>
        </p:txBody>
      </p:sp>
      <p:sp>
        <p:nvSpPr>
          <p:cNvPr id="681" name="Google Shape;681;p41"/>
          <p:cNvSpPr/>
          <p:nvPr/>
        </p:nvSpPr>
        <p:spPr>
          <a:xfrm>
            <a:off x="1449378" y="2571750"/>
            <a:ext cx="5878532" cy="1323439"/>
          </a:xfrm>
          <a:prstGeom prst="rect">
            <a:avLst/>
          </a:prstGeom>
          <a:solidFill>
            <a:srgbClr val="000000"/>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lt1"/>
              </a:buClr>
              <a:buSzPts val="1000"/>
              <a:buFont typeface="Courier New"/>
              <a:buNone/>
            </a:pPr>
            <a:r>
              <a:rPr b="0" i="0" lang="en-US" sz="1000" u="none" cap="none" strike="noStrike">
                <a:solidFill>
                  <a:schemeClr val="lt1"/>
                </a:solidFill>
                <a:latin typeface="Courier New"/>
                <a:ea typeface="Courier New"/>
                <a:cs typeface="Courier New"/>
                <a:sym typeface="Courier New"/>
              </a:rPr>
              <a:t>R1# </a:t>
            </a:r>
            <a:r>
              <a:rPr b="1" i="0" lang="en-US" sz="1000" u="none" cap="none" strike="noStrike">
                <a:solidFill>
                  <a:schemeClr val="lt1"/>
                </a:solidFill>
                <a:latin typeface="Courier New"/>
                <a:ea typeface="Courier New"/>
                <a:cs typeface="Courier New"/>
                <a:sym typeface="Courier New"/>
              </a:rPr>
              <a:t>show interface gigabitEthernet 0/0/0</a:t>
            </a:r>
            <a:r>
              <a:rPr b="0" i="0" lang="en-US" sz="1000" u="none" cap="none" strike="noStrike">
                <a:solidFill>
                  <a:schemeClr val="lt1"/>
                </a:solidFill>
                <a:latin typeface="Courier New"/>
                <a:ea typeface="Courier New"/>
                <a:cs typeface="Courier New"/>
                <a:sym typeface="Courier New"/>
              </a:rPr>
              <a:t> </a:t>
            </a:r>
            <a:endParaRPr/>
          </a:p>
          <a:p>
            <a:pPr indent="0" lvl="0" marL="0" marR="0" rtl="0" algn="l">
              <a:lnSpc>
                <a:spcPct val="100000"/>
              </a:lnSpc>
              <a:spcBef>
                <a:spcPts val="0"/>
              </a:spcBef>
              <a:spcAft>
                <a:spcPts val="0"/>
              </a:spcAft>
              <a:buClr>
                <a:schemeClr val="lt1"/>
              </a:buClr>
              <a:buSzPts val="1000"/>
              <a:buFont typeface="Courier New"/>
              <a:buNone/>
            </a:pPr>
            <a:r>
              <a:rPr b="0" i="0" lang="en-US" sz="1000" u="none" cap="none" strike="noStrike">
                <a:solidFill>
                  <a:schemeClr val="lt1"/>
                </a:solidFill>
                <a:latin typeface="Courier New"/>
                <a:ea typeface="Courier New"/>
                <a:cs typeface="Courier New"/>
                <a:sym typeface="Courier New"/>
              </a:rPr>
              <a:t>GigabitEthernet0/0/0 is up, line protocol is up </a:t>
            </a:r>
            <a:endParaRPr/>
          </a:p>
          <a:p>
            <a:pPr indent="0" lvl="0" marL="0" marR="0" rtl="0" algn="l">
              <a:lnSpc>
                <a:spcPct val="100000"/>
              </a:lnSpc>
              <a:spcBef>
                <a:spcPts val="0"/>
              </a:spcBef>
              <a:spcAft>
                <a:spcPts val="0"/>
              </a:spcAft>
              <a:buClr>
                <a:schemeClr val="lt1"/>
              </a:buClr>
              <a:buSzPts val="1000"/>
              <a:buFont typeface="Courier New"/>
              <a:buNone/>
            </a:pPr>
            <a:r>
              <a:rPr b="0" i="0" lang="en-US" sz="1000" u="none" cap="none" strike="noStrike">
                <a:solidFill>
                  <a:schemeClr val="lt1"/>
                </a:solidFill>
                <a:latin typeface="Courier New"/>
                <a:ea typeface="Courier New"/>
                <a:cs typeface="Courier New"/>
                <a:sym typeface="Courier New"/>
              </a:rPr>
              <a:t>Hardware is ISR4221-2x1GE, address is </a:t>
            </a:r>
            <a:r>
              <a:rPr b="1" i="0" lang="en-US" sz="1000" u="none" cap="none" strike="noStrike">
                <a:solidFill>
                  <a:schemeClr val="accent6"/>
                </a:solidFill>
                <a:latin typeface="Courier New"/>
                <a:ea typeface="Courier New"/>
                <a:cs typeface="Courier New"/>
                <a:sym typeface="Courier New"/>
              </a:rPr>
              <a:t>7079.b392.3640</a:t>
            </a:r>
            <a:r>
              <a:rPr b="0" i="0" lang="en-US" sz="1000" u="none" cap="none" strike="noStrike">
                <a:solidFill>
                  <a:schemeClr val="accent6"/>
                </a:solidFill>
                <a:latin typeface="Courier New"/>
                <a:ea typeface="Courier New"/>
                <a:cs typeface="Courier New"/>
                <a:sym typeface="Courier New"/>
              </a:rPr>
              <a:t> </a:t>
            </a:r>
            <a:r>
              <a:rPr b="0" i="0" lang="en-US" sz="1000" u="none" cap="none" strike="noStrike">
                <a:solidFill>
                  <a:schemeClr val="lt1"/>
                </a:solidFill>
                <a:latin typeface="Courier New"/>
                <a:ea typeface="Courier New"/>
                <a:cs typeface="Courier New"/>
                <a:sym typeface="Courier New"/>
              </a:rPr>
              <a:t>(bia 7079.b392.3640) </a:t>
            </a:r>
            <a:endParaRPr/>
          </a:p>
          <a:p>
            <a:pPr indent="0" lvl="0" marL="0" marR="0" rtl="0" algn="l">
              <a:lnSpc>
                <a:spcPct val="100000"/>
              </a:lnSpc>
              <a:spcBef>
                <a:spcPts val="0"/>
              </a:spcBef>
              <a:spcAft>
                <a:spcPts val="0"/>
              </a:spcAft>
              <a:buClr>
                <a:schemeClr val="lt1"/>
              </a:buClr>
              <a:buSzPts val="1000"/>
              <a:buFont typeface="Courier New"/>
              <a:buNone/>
            </a:pPr>
            <a:r>
              <a:rPr b="0" i="0" lang="en-US" sz="1000" u="none" cap="none" strike="noStrike">
                <a:solidFill>
                  <a:schemeClr val="lt1"/>
                </a:solidFill>
                <a:latin typeface="Courier New"/>
                <a:ea typeface="Courier New"/>
                <a:cs typeface="Courier New"/>
                <a:sym typeface="Courier New"/>
              </a:rPr>
              <a:t>(Output omitted) </a:t>
            </a:r>
            <a:endParaRPr/>
          </a:p>
          <a:p>
            <a:pPr indent="0" lvl="0" marL="0" marR="0" rtl="0" algn="l">
              <a:lnSpc>
                <a:spcPct val="100000"/>
              </a:lnSpc>
              <a:spcBef>
                <a:spcPts val="0"/>
              </a:spcBef>
              <a:spcAft>
                <a:spcPts val="0"/>
              </a:spcAft>
              <a:buClr>
                <a:schemeClr val="lt1"/>
              </a:buClr>
              <a:buSzPts val="1000"/>
              <a:buFont typeface="Courier New"/>
              <a:buNone/>
            </a:pPr>
            <a:r>
              <a:rPr b="0" i="0" lang="en-US" sz="1000" u="none" cap="none" strike="noStrike">
                <a:solidFill>
                  <a:schemeClr val="lt1"/>
                </a:solidFill>
                <a:latin typeface="Courier New"/>
                <a:ea typeface="Courier New"/>
                <a:cs typeface="Courier New"/>
                <a:sym typeface="Courier New"/>
              </a:rPr>
              <a:t>R1# </a:t>
            </a:r>
            <a:r>
              <a:rPr b="1" i="0" lang="en-US" sz="1000" u="none" cap="none" strike="noStrike">
                <a:solidFill>
                  <a:schemeClr val="lt1"/>
                </a:solidFill>
                <a:latin typeface="Courier New"/>
                <a:ea typeface="Courier New"/>
                <a:cs typeface="Courier New"/>
                <a:sym typeface="Courier New"/>
              </a:rPr>
              <a:t>show ipv6 interface brief</a:t>
            </a:r>
            <a:r>
              <a:rPr b="0" i="0" lang="en-US" sz="1000" u="none" cap="none" strike="noStrike">
                <a:solidFill>
                  <a:schemeClr val="lt1"/>
                </a:solidFill>
                <a:latin typeface="Courier New"/>
                <a:ea typeface="Courier New"/>
                <a:cs typeface="Courier New"/>
                <a:sym typeface="Courier New"/>
              </a:rPr>
              <a:t> </a:t>
            </a:r>
            <a:endParaRPr/>
          </a:p>
          <a:p>
            <a:pPr indent="0" lvl="0" marL="0" marR="0" rtl="0" algn="l">
              <a:lnSpc>
                <a:spcPct val="100000"/>
              </a:lnSpc>
              <a:spcBef>
                <a:spcPts val="0"/>
              </a:spcBef>
              <a:spcAft>
                <a:spcPts val="0"/>
              </a:spcAft>
              <a:buClr>
                <a:schemeClr val="lt1"/>
              </a:buClr>
              <a:buSzPts val="1000"/>
              <a:buFont typeface="Courier New"/>
              <a:buNone/>
            </a:pPr>
            <a:r>
              <a:rPr b="0" i="0" lang="en-US" sz="1000" u="none" cap="none" strike="noStrike">
                <a:solidFill>
                  <a:schemeClr val="lt1"/>
                </a:solidFill>
                <a:latin typeface="Courier New"/>
                <a:ea typeface="Courier New"/>
                <a:cs typeface="Courier New"/>
                <a:sym typeface="Courier New"/>
              </a:rPr>
              <a:t>GigabitEthernet0/0/0 [up/up] </a:t>
            </a:r>
            <a:endParaRPr/>
          </a:p>
          <a:p>
            <a:pPr indent="0" lvl="0" marL="0" marR="0" rtl="0" algn="l">
              <a:lnSpc>
                <a:spcPct val="100000"/>
              </a:lnSpc>
              <a:spcBef>
                <a:spcPts val="0"/>
              </a:spcBef>
              <a:spcAft>
                <a:spcPts val="0"/>
              </a:spcAft>
              <a:buClr>
                <a:schemeClr val="lt1"/>
              </a:buClr>
              <a:buSzPts val="1000"/>
              <a:buFont typeface="Courier New"/>
              <a:buNone/>
            </a:pPr>
            <a:r>
              <a:rPr b="0" i="0" lang="en-US" sz="1000" u="none" cap="none" strike="noStrike">
                <a:solidFill>
                  <a:schemeClr val="lt1"/>
                </a:solidFill>
                <a:latin typeface="Courier New"/>
                <a:ea typeface="Courier New"/>
                <a:cs typeface="Courier New"/>
                <a:sym typeface="Courier New"/>
              </a:rPr>
              <a:t>FE80::</a:t>
            </a:r>
            <a:r>
              <a:rPr b="1" i="0" lang="en-US" sz="1000" u="none" cap="none" strike="noStrike">
                <a:solidFill>
                  <a:schemeClr val="accent6"/>
                </a:solidFill>
                <a:latin typeface="Courier New"/>
                <a:ea typeface="Courier New"/>
                <a:cs typeface="Courier New"/>
                <a:sym typeface="Courier New"/>
              </a:rPr>
              <a:t>7279:B3</a:t>
            </a:r>
            <a:r>
              <a:rPr b="1" i="0" lang="en-US" sz="1000" u="none" cap="none" strike="noStrike">
                <a:solidFill>
                  <a:schemeClr val="lt1"/>
                </a:solidFill>
                <a:latin typeface="Courier New"/>
                <a:ea typeface="Courier New"/>
                <a:cs typeface="Courier New"/>
                <a:sym typeface="Courier New"/>
              </a:rPr>
              <a:t>FF:FE</a:t>
            </a:r>
            <a:r>
              <a:rPr b="1" i="0" lang="en-US" sz="1000" u="none" cap="none" strike="noStrike">
                <a:solidFill>
                  <a:schemeClr val="accent6"/>
                </a:solidFill>
                <a:latin typeface="Courier New"/>
                <a:ea typeface="Courier New"/>
                <a:cs typeface="Courier New"/>
                <a:sym typeface="Courier New"/>
              </a:rPr>
              <a:t>92:3640</a:t>
            </a:r>
            <a:r>
              <a:rPr b="0" i="0" lang="en-US" sz="1000" u="none" cap="none" strike="noStrike">
                <a:solidFill>
                  <a:schemeClr val="lt1"/>
                </a:solidFill>
                <a:latin typeface="Courier New"/>
                <a:ea typeface="Courier New"/>
                <a:cs typeface="Courier New"/>
                <a:sym typeface="Courier New"/>
              </a:rPr>
              <a:t> </a:t>
            </a:r>
            <a:endParaRPr/>
          </a:p>
          <a:p>
            <a:pPr indent="0" lvl="0" marL="0" marR="0" rtl="0" algn="l">
              <a:lnSpc>
                <a:spcPct val="100000"/>
              </a:lnSpc>
              <a:spcBef>
                <a:spcPts val="0"/>
              </a:spcBef>
              <a:spcAft>
                <a:spcPts val="0"/>
              </a:spcAft>
              <a:buClr>
                <a:schemeClr val="lt1"/>
              </a:buClr>
              <a:buSzPts val="1000"/>
              <a:buFont typeface="Courier New"/>
              <a:buNone/>
            </a:pPr>
            <a:r>
              <a:rPr b="0" i="0" lang="en-US" sz="1000" u="none" cap="none" strike="noStrike">
                <a:solidFill>
                  <a:schemeClr val="lt1"/>
                </a:solidFill>
                <a:latin typeface="Courier New"/>
                <a:ea typeface="Courier New"/>
                <a:cs typeface="Courier New"/>
                <a:sym typeface="Courier New"/>
              </a:rPr>
              <a:t>2001:DB8:ACAD:1::1 </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6" name="Shape 686"/>
        <p:cNvGrpSpPr/>
        <p:nvPr/>
      </p:nvGrpSpPr>
      <p:grpSpPr>
        <a:xfrm>
          <a:off x="0" y="0"/>
          <a:ext cx="0" cy="0"/>
          <a:chOff x="0" y="0"/>
          <a:chExt cx="0" cy="0"/>
        </a:xfrm>
      </p:grpSpPr>
      <p:sp>
        <p:nvSpPr>
          <p:cNvPr id="687" name="Google Shape;687;p42"/>
          <p:cNvSpPr txBox="1"/>
          <p:nvPr>
            <p:ph type="title"/>
          </p:nvPr>
        </p:nvSpPr>
        <p:spPr>
          <a:xfrm>
            <a:off x="0" y="133862"/>
            <a:ext cx="9144000" cy="592921"/>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None/>
            </a:pPr>
            <a:r>
              <a:rPr lang="en-US" sz="1600"/>
              <a:t>Module Practice and Quiz</a:t>
            </a:r>
            <a:br>
              <a:rPr lang="en-US" sz="1600"/>
            </a:br>
            <a:r>
              <a:rPr lang="en-US"/>
              <a:t>Packet Tracer – Configure IPv6 Addressing</a:t>
            </a:r>
            <a:endParaRPr/>
          </a:p>
        </p:txBody>
      </p:sp>
      <p:sp>
        <p:nvSpPr>
          <p:cNvPr id="688" name="Google Shape;688;p42"/>
          <p:cNvSpPr txBox="1"/>
          <p:nvPr>
            <p:ph idx="1" type="body"/>
          </p:nvPr>
        </p:nvSpPr>
        <p:spPr>
          <a:xfrm>
            <a:off x="179882" y="1034322"/>
            <a:ext cx="8649325" cy="3522688"/>
          </a:xfrm>
          <a:prstGeom prst="rect">
            <a:avLst/>
          </a:prstGeom>
          <a:noFill/>
          <a:ln>
            <a:noFill/>
          </a:ln>
        </p:spPr>
        <p:txBody>
          <a:bodyPr anchorCtr="0" anchor="t" bIns="45700" lIns="91425" spcFirstLastPara="1" rIns="182875" wrap="square" tIns="45700">
            <a:noAutofit/>
          </a:bodyPr>
          <a:lstStyle/>
          <a:p>
            <a:pPr indent="0" lvl="0" marL="0" rtl="0" algn="l">
              <a:lnSpc>
                <a:spcPct val="100000"/>
              </a:lnSpc>
              <a:spcBef>
                <a:spcPts val="0"/>
              </a:spcBef>
              <a:spcAft>
                <a:spcPts val="0"/>
              </a:spcAft>
              <a:buSzPts val="1620"/>
              <a:buNone/>
            </a:pPr>
            <a:r>
              <a:rPr lang="en-US" sz="1800"/>
              <a:t>In this Packet Tracer, you will do the following:</a:t>
            </a:r>
            <a:endParaRPr/>
          </a:p>
          <a:p>
            <a:pPr indent="-169863" lvl="0" marL="169863" rtl="0" algn="l">
              <a:lnSpc>
                <a:spcPct val="100000"/>
              </a:lnSpc>
              <a:spcBef>
                <a:spcPts val="1200"/>
              </a:spcBef>
              <a:spcAft>
                <a:spcPts val="0"/>
              </a:spcAft>
              <a:buSzPts val="1620"/>
              <a:buFont typeface="Noto Sans Symbols"/>
              <a:buChar char="▪"/>
            </a:pPr>
            <a:r>
              <a:rPr lang="en-US" sz="1800"/>
              <a:t>Configure IPv6 Addressing on the router</a:t>
            </a:r>
            <a:endParaRPr/>
          </a:p>
          <a:p>
            <a:pPr indent="-169863" lvl="0" marL="169863" rtl="0" algn="l">
              <a:lnSpc>
                <a:spcPct val="100000"/>
              </a:lnSpc>
              <a:spcBef>
                <a:spcPts val="1200"/>
              </a:spcBef>
              <a:spcAft>
                <a:spcPts val="0"/>
              </a:spcAft>
              <a:buSzPts val="1620"/>
              <a:buFont typeface="Noto Sans Symbols"/>
              <a:buChar char="▪"/>
            </a:pPr>
            <a:r>
              <a:rPr lang="en-US" sz="1800"/>
              <a:t>Configure IPv6 Addressing on the servers</a:t>
            </a:r>
            <a:endParaRPr/>
          </a:p>
          <a:p>
            <a:pPr indent="-169863" lvl="0" marL="169863" rtl="0" algn="l">
              <a:lnSpc>
                <a:spcPct val="100000"/>
              </a:lnSpc>
              <a:spcBef>
                <a:spcPts val="1200"/>
              </a:spcBef>
              <a:spcAft>
                <a:spcPts val="0"/>
              </a:spcAft>
              <a:buSzPts val="1620"/>
              <a:buFont typeface="Noto Sans Symbols"/>
              <a:buChar char="▪"/>
            </a:pPr>
            <a:r>
              <a:rPr lang="en-US" sz="1800"/>
              <a:t>Configure IPv6 Addressing on the clients</a:t>
            </a:r>
            <a:endParaRPr/>
          </a:p>
          <a:p>
            <a:pPr indent="-169863" lvl="0" marL="169863" rtl="0" algn="l">
              <a:lnSpc>
                <a:spcPct val="100000"/>
              </a:lnSpc>
              <a:spcBef>
                <a:spcPts val="1200"/>
              </a:spcBef>
              <a:spcAft>
                <a:spcPts val="0"/>
              </a:spcAft>
              <a:buSzPts val="1620"/>
              <a:buFont typeface="Noto Sans Symbols"/>
              <a:buChar char="▪"/>
            </a:pPr>
            <a:r>
              <a:rPr lang="en-US" sz="1800"/>
              <a:t>Test and verify network connectivity</a:t>
            </a:r>
            <a:endParaRPr/>
          </a:p>
          <a:p>
            <a:pPr indent="0" lvl="0" marL="0" rtl="0" algn="l">
              <a:lnSpc>
                <a:spcPct val="100000"/>
              </a:lnSpc>
              <a:spcBef>
                <a:spcPts val="1200"/>
              </a:spcBef>
              <a:spcAft>
                <a:spcPts val="0"/>
              </a:spcAft>
              <a:buSzPts val="1350"/>
              <a:buNone/>
            </a:pPr>
            <a:r>
              <a:t/>
            </a:r>
            <a:endParaRPr/>
          </a:p>
          <a:p>
            <a:pPr indent="-84138" lvl="0" marL="169863" rtl="0" algn="l">
              <a:lnSpc>
                <a:spcPct val="100000"/>
              </a:lnSpc>
              <a:spcBef>
                <a:spcPts val="1200"/>
              </a:spcBef>
              <a:spcAft>
                <a:spcPts val="0"/>
              </a:spcAft>
              <a:buSzPts val="1350"/>
              <a:buFont typeface="Noto Sans Symbols"/>
              <a:buNone/>
            </a:pPr>
            <a:r>
              <a:t/>
            </a:r>
            <a:endParaRPr/>
          </a:p>
        </p:txBody>
      </p:sp>
    </p:spTree>
  </p:cSld>
  <p:clrMapOvr>
    <a:masterClrMapping/>
  </p:clrMapOvr>
  <p:transition spd="slow">
    <p:wipe dir="l"/>
  </p:transition>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3" name="Shape 693"/>
        <p:cNvGrpSpPr/>
        <p:nvPr/>
      </p:nvGrpSpPr>
      <p:grpSpPr>
        <a:xfrm>
          <a:off x="0" y="0"/>
          <a:ext cx="0" cy="0"/>
          <a:chOff x="0" y="0"/>
          <a:chExt cx="0" cy="0"/>
        </a:xfrm>
      </p:grpSpPr>
      <p:sp>
        <p:nvSpPr>
          <p:cNvPr id="694" name="Google Shape;694;p43"/>
          <p:cNvSpPr txBox="1"/>
          <p:nvPr>
            <p:ph type="ctrTitle"/>
          </p:nvPr>
        </p:nvSpPr>
        <p:spPr>
          <a:xfrm>
            <a:off x="416425" y="1747520"/>
            <a:ext cx="8280314" cy="970280"/>
          </a:xfrm>
          <a:prstGeom prst="rect">
            <a:avLst/>
          </a:prstGeom>
          <a:noFill/>
          <a:ln>
            <a:noFill/>
          </a:ln>
        </p:spPr>
        <p:txBody>
          <a:bodyPr anchorCtr="0" anchor="b" bIns="45700" lIns="91400" spcFirstLastPara="1" rIns="91400" wrap="square" tIns="45700">
            <a:noAutofit/>
          </a:bodyPr>
          <a:lstStyle/>
          <a:p>
            <a:pPr indent="0" lvl="0" marL="0" rtl="0" algn="l">
              <a:lnSpc>
                <a:spcPct val="90000"/>
              </a:lnSpc>
              <a:spcBef>
                <a:spcPts val="0"/>
              </a:spcBef>
              <a:spcAft>
                <a:spcPts val="0"/>
              </a:spcAft>
              <a:buClr>
                <a:srgbClr val="AEE8FA"/>
              </a:buClr>
              <a:buSzPts val="4600"/>
              <a:buFont typeface="Arial"/>
              <a:buNone/>
            </a:pPr>
            <a:r>
              <a:rPr lang="en-US">
                <a:solidFill>
                  <a:srgbClr val="AEE8FA"/>
                </a:solidFill>
              </a:rPr>
              <a:t>12.7 IPv6 Multicast Addresses</a:t>
            </a:r>
            <a:endParaRPr/>
          </a:p>
        </p:txBody>
      </p:sp>
    </p:spTree>
  </p:cSld>
  <p:clrMapOvr>
    <a:masterClrMapping/>
  </p:clrMapOvr>
  <p:transition spd="slow">
    <p:wipe dir="l"/>
  </p:transition>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9" name="Shape 699"/>
        <p:cNvGrpSpPr/>
        <p:nvPr/>
      </p:nvGrpSpPr>
      <p:grpSpPr>
        <a:xfrm>
          <a:off x="0" y="0"/>
          <a:ext cx="0" cy="0"/>
          <a:chOff x="0" y="0"/>
          <a:chExt cx="0" cy="0"/>
        </a:xfrm>
      </p:grpSpPr>
      <p:sp>
        <p:nvSpPr>
          <p:cNvPr id="700" name="Google Shape;700;p44"/>
          <p:cNvSpPr txBox="1"/>
          <p:nvPr>
            <p:ph type="title"/>
          </p:nvPr>
        </p:nvSpPr>
        <p:spPr>
          <a:xfrm>
            <a:off x="0" y="0"/>
            <a:ext cx="8345488" cy="731837"/>
          </a:xfrm>
          <a:prstGeom prst="rect">
            <a:avLst/>
          </a:prstGeom>
          <a:noFill/>
          <a:ln>
            <a:noFill/>
          </a:ln>
        </p:spPr>
        <p:txBody>
          <a:bodyPr anchorCtr="0" anchor="ctr" bIns="45700" lIns="91400" spcFirstLastPara="1" rIns="91400" wrap="square" tIns="45700">
            <a:noAutofit/>
          </a:bodyPr>
          <a:lstStyle/>
          <a:p>
            <a:pPr indent="0" lvl="0" marL="0" rtl="0" algn="l">
              <a:lnSpc>
                <a:spcPct val="80000"/>
              </a:lnSpc>
              <a:spcBef>
                <a:spcPts val="0"/>
              </a:spcBef>
              <a:spcAft>
                <a:spcPts val="0"/>
              </a:spcAft>
              <a:buNone/>
            </a:pPr>
            <a:r>
              <a:rPr lang="en-US" sz="1600"/>
              <a:t>IPv6 Multicast Addresses</a:t>
            </a:r>
            <a:br>
              <a:rPr lang="en-US"/>
            </a:br>
            <a:r>
              <a:rPr lang="en-US" sz="2400"/>
              <a:t>Assigned IPv6 Multicast Addresses</a:t>
            </a:r>
            <a:endParaRPr/>
          </a:p>
        </p:txBody>
      </p:sp>
      <p:sp>
        <p:nvSpPr>
          <p:cNvPr id="701" name="Google Shape;701;p44"/>
          <p:cNvSpPr txBox="1"/>
          <p:nvPr>
            <p:ph idx="1" type="body"/>
          </p:nvPr>
        </p:nvSpPr>
        <p:spPr>
          <a:xfrm>
            <a:off x="431801" y="1035050"/>
            <a:ext cx="7913688" cy="1536700"/>
          </a:xfrm>
          <a:prstGeom prst="rect">
            <a:avLst/>
          </a:prstGeom>
          <a:noFill/>
          <a:ln>
            <a:noFill/>
          </a:ln>
        </p:spPr>
        <p:txBody>
          <a:bodyPr anchorCtr="0" anchor="t" bIns="45700" lIns="91400" spcFirstLastPara="1" rIns="91400" wrap="square" tIns="45700">
            <a:noAutofit/>
          </a:bodyPr>
          <a:lstStyle/>
          <a:p>
            <a:pPr indent="0" lvl="0" marL="0" rtl="0" algn="l">
              <a:lnSpc>
                <a:spcPct val="100000"/>
              </a:lnSpc>
              <a:spcBef>
                <a:spcPts val="0"/>
              </a:spcBef>
              <a:spcAft>
                <a:spcPts val="0"/>
              </a:spcAft>
              <a:buClr>
                <a:schemeClr val="dk2"/>
              </a:buClr>
              <a:buSzPts val="1440"/>
              <a:buNone/>
            </a:pPr>
            <a:r>
              <a:rPr lang="en-US" sz="1600">
                <a:solidFill>
                  <a:srgbClr val="000000"/>
                </a:solidFill>
              </a:rPr>
              <a:t>IPv6 multicast addresses have the prefix ff00::/8. There are two types of IPv6 multicast addresses:</a:t>
            </a:r>
            <a:endParaRPr/>
          </a:p>
          <a:p>
            <a:pPr indent="-285750" lvl="1" marL="358835" rtl="0" algn="l">
              <a:lnSpc>
                <a:spcPct val="95000"/>
              </a:lnSpc>
              <a:spcBef>
                <a:spcPts val="1200"/>
              </a:spcBef>
              <a:spcAft>
                <a:spcPts val="0"/>
              </a:spcAft>
              <a:buSzPts val="1440"/>
              <a:buFont typeface="Arial"/>
              <a:buChar char="•"/>
            </a:pPr>
            <a:r>
              <a:rPr lang="en-US" sz="1600">
                <a:solidFill>
                  <a:srgbClr val="000000"/>
                </a:solidFill>
              </a:rPr>
              <a:t>Well-Known multicast addresses</a:t>
            </a:r>
            <a:endParaRPr/>
          </a:p>
          <a:p>
            <a:pPr indent="-285750" lvl="1" marL="358835" rtl="0" algn="l">
              <a:lnSpc>
                <a:spcPct val="95000"/>
              </a:lnSpc>
              <a:spcBef>
                <a:spcPts val="1200"/>
              </a:spcBef>
              <a:spcAft>
                <a:spcPts val="0"/>
              </a:spcAft>
              <a:buSzPts val="1440"/>
              <a:buFont typeface="Arial"/>
              <a:buChar char="•"/>
            </a:pPr>
            <a:r>
              <a:rPr lang="en-US" sz="1600">
                <a:solidFill>
                  <a:srgbClr val="000000"/>
                </a:solidFill>
              </a:rPr>
              <a:t>Solicited node multicast addresses</a:t>
            </a:r>
            <a:endParaRPr/>
          </a:p>
          <a:p>
            <a:pPr indent="-182880" lvl="0" marL="285750" rtl="0" algn="l">
              <a:lnSpc>
                <a:spcPct val="100000"/>
              </a:lnSpc>
              <a:spcBef>
                <a:spcPts val="1200"/>
              </a:spcBef>
              <a:spcAft>
                <a:spcPts val="0"/>
              </a:spcAft>
              <a:buClr>
                <a:schemeClr val="dk2"/>
              </a:buClr>
              <a:buSzPts val="1620"/>
              <a:buFont typeface="Arial"/>
              <a:buNone/>
            </a:pPr>
            <a:r>
              <a:t/>
            </a:r>
            <a:endParaRPr sz="1800">
              <a:solidFill>
                <a:srgbClr val="000000"/>
              </a:solidFill>
            </a:endParaRPr>
          </a:p>
          <a:p>
            <a:pPr indent="0" lvl="0" marL="0" rtl="0" algn="l">
              <a:lnSpc>
                <a:spcPct val="100000"/>
              </a:lnSpc>
              <a:spcBef>
                <a:spcPts val="1200"/>
              </a:spcBef>
              <a:spcAft>
                <a:spcPts val="0"/>
              </a:spcAft>
              <a:buClr>
                <a:schemeClr val="dk2"/>
              </a:buClr>
              <a:buSzPts val="1620"/>
              <a:buNone/>
            </a:pPr>
            <a:r>
              <a:t/>
            </a:r>
            <a:endParaRPr sz="1800">
              <a:solidFill>
                <a:srgbClr val="000000"/>
              </a:solidFill>
            </a:endParaRPr>
          </a:p>
        </p:txBody>
      </p:sp>
      <p:sp>
        <p:nvSpPr>
          <p:cNvPr id="702" name="Google Shape;702;p44"/>
          <p:cNvSpPr txBox="1"/>
          <p:nvPr/>
        </p:nvSpPr>
        <p:spPr>
          <a:xfrm>
            <a:off x="347473" y="2874963"/>
            <a:ext cx="8345488" cy="55399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600">
                <a:solidFill>
                  <a:srgbClr val="000000"/>
                </a:solidFill>
                <a:latin typeface="Arial"/>
                <a:ea typeface="Arial"/>
                <a:cs typeface="Arial"/>
                <a:sym typeface="Arial"/>
              </a:rPr>
              <a:t>Note</a:t>
            </a:r>
            <a:r>
              <a:rPr lang="en-US" sz="1600">
                <a:solidFill>
                  <a:srgbClr val="000000"/>
                </a:solidFill>
                <a:latin typeface="Arial"/>
                <a:ea typeface="Arial"/>
                <a:cs typeface="Arial"/>
                <a:sym typeface="Arial"/>
              </a:rPr>
              <a:t>: Multicast addresses can only be destination addresses and not source addresses</a:t>
            </a:r>
            <a:r>
              <a:rPr lang="en-US" sz="1400">
                <a:solidFill>
                  <a:srgbClr val="000000"/>
                </a:solidFill>
                <a:latin typeface="Arial"/>
                <a:ea typeface="Arial"/>
                <a:cs typeface="Arial"/>
                <a:sym typeface="Arial"/>
              </a:rPr>
              <a:t>.</a:t>
            </a:r>
            <a:endParaRPr/>
          </a:p>
          <a:p>
            <a:pPr indent="0" lvl="0" marL="0" marR="0" rtl="0" algn="l">
              <a:spcBef>
                <a:spcPts val="0"/>
              </a:spcBef>
              <a:spcAft>
                <a:spcPts val="0"/>
              </a:spcAft>
              <a:buNone/>
            </a:pPr>
            <a:r>
              <a:t/>
            </a:r>
            <a:endParaRPr sz="1400">
              <a:solidFill>
                <a:srgbClr val="000000"/>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7" name="Shape 707"/>
        <p:cNvGrpSpPr/>
        <p:nvPr/>
      </p:nvGrpSpPr>
      <p:grpSpPr>
        <a:xfrm>
          <a:off x="0" y="0"/>
          <a:ext cx="0" cy="0"/>
          <a:chOff x="0" y="0"/>
          <a:chExt cx="0" cy="0"/>
        </a:xfrm>
      </p:grpSpPr>
      <p:sp>
        <p:nvSpPr>
          <p:cNvPr id="708" name="Google Shape;708;p45"/>
          <p:cNvSpPr txBox="1"/>
          <p:nvPr>
            <p:ph type="title"/>
          </p:nvPr>
        </p:nvSpPr>
        <p:spPr>
          <a:xfrm>
            <a:off x="0" y="0"/>
            <a:ext cx="8345488" cy="731837"/>
          </a:xfrm>
          <a:prstGeom prst="rect">
            <a:avLst/>
          </a:prstGeom>
          <a:noFill/>
          <a:ln>
            <a:noFill/>
          </a:ln>
        </p:spPr>
        <p:txBody>
          <a:bodyPr anchorCtr="0" anchor="ctr" bIns="45700" lIns="91400" spcFirstLastPara="1" rIns="91400" wrap="square" tIns="45700">
            <a:noAutofit/>
          </a:bodyPr>
          <a:lstStyle/>
          <a:p>
            <a:pPr indent="0" lvl="0" marL="0" rtl="0" algn="l">
              <a:lnSpc>
                <a:spcPct val="80000"/>
              </a:lnSpc>
              <a:spcBef>
                <a:spcPts val="0"/>
              </a:spcBef>
              <a:spcAft>
                <a:spcPts val="0"/>
              </a:spcAft>
              <a:buNone/>
            </a:pPr>
            <a:r>
              <a:rPr lang="en-US" sz="1600"/>
              <a:t>IPv6 Multicast Addresses</a:t>
            </a:r>
            <a:br>
              <a:rPr lang="en-US"/>
            </a:br>
            <a:r>
              <a:rPr lang="en-US" sz="2400"/>
              <a:t>Well-Known IPv6 Multicast Addresses</a:t>
            </a:r>
            <a:endParaRPr/>
          </a:p>
        </p:txBody>
      </p:sp>
      <p:sp>
        <p:nvSpPr>
          <p:cNvPr id="709" name="Google Shape;709;p45"/>
          <p:cNvSpPr txBox="1"/>
          <p:nvPr>
            <p:ph idx="1" type="body"/>
          </p:nvPr>
        </p:nvSpPr>
        <p:spPr>
          <a:xfrm>
            <a:off x="431801" y="1035049"/>
            <a:ext cx="7913688" cy="2329587"/>
          </a:xfrm>
          <a:prstGeom prst="rect">
            <a:avLst/>
          </a:prstGeom>
          <a:noFill/>
          <a:ln>
            <a:noFill/>
          </a:ln>
        </p:spPr>
        <p:txBody>
          <a:bodyPr anchorCtr="0" anchor="t" bIns="45700" lIns="91400" spcFirstLastPara="1" rIns="91400" wrap="square" tIns="45700">
            <a:noAutofit/>
          </a:bodyPr>
          <a:lstStyle/>
          <a:p>
            <a:pPr indent="0" lvl="0" marL="0" rtl="0" algn="l">
              <a:lnSpc>
                <a:spcPct val="100000"/>
              </a:lnSpc>
              <a:spcBef>
                <a:spcPts val="0"/>
              </a:spcBef>
              <a:spcAft>
                <a:spcPts val="0"/>
              </a:spcAft>
              <a:buClr>
                <a:schemeClr val="dk2"/>
              </a:buClr>
              <a:buSzPts val="1440"/>
              <a:buNone/>
            </a:pPr>
            <a:r>
              <a:rPr lang="en-US" sz="1600">
                <a:solidFill>
                  <a:srgbClr val="000000"/>
                </a:solidFill>
              </a:rPr>
              <a:t>Well-known IPv6 multicast addresses are assigned and are reserved for predefined groups of devices.</a:t>
            </a:r>
            <a:endParaRPr/>
          </a:p>
          <a:p>
            <a:pPr indent="0" lvl="0" marL="0" rtl="0" algn="l">
              <a:lnSpc>
                <a:spcPct val="100000"/>
              </a:lnSpc>
              <a:spcBef>
                <a:spcPts val="1200"/>
              </a:spcBef>
              <a:spcAft>
                <a:spcPts val="0"/>
              </a:spcAft>
              <a:buClr>
                <a:schemeClr val="dk2"/>
              </a:buClr>
              <a:buSzPts val="1440"/>
              <a:buNone/>
            </a:pPr>
            <a:r>
              <a:rPr lang="en-US" sz="1600">
                <a:solidFill>
                  <a:srgbClr val="000000"/>
                </a:solidFill>
              </a:rPr>
              <a:t>There are two common IPv6 Assigned multicast groups:</a:t>
            </a:r>
            <a:endParaRPr/>
          </a:p>
          <a:p>
            <a:pPr indent="-285750" lvl="1" marL="358835" rtl="0" algn="l">
              <a:lnSpc>
                <a:spcPct val="95000"/>
              </a:lnSpc>
              <a:spcBef>
                <a:spcPts val="1200"/>
              </a:spcBef>
              <a:spcAft>
                <a:spcPts val="0"/>
              </a:spcAft>
              <a:buSzPts val="1260"/>
              <a:buFont typeface="Arial"/>
              <a:buChar char="•"/>
            </a:pPr>
            <a:r>
              <a:rPr b="1" lang="en-US">
                <a:solidFill>
                  <a:srgbClr val="000000"/>
                </a:solidFill>
              </a:rPr>
              <a:t>ff02::1 All-nodes multicast group</a:t>
            </a:r>
            <a:r>
              <a:rPr lang="en-US">
                <a:solidFill>
                  <a:srgbClr val="000000"/>
                </a:solidFill>
              </a:rPr>
              <a:t> - This is a multicast group that all IPv6-enabled devices join. A packet sent to this group is received and processed by all IPv6 interfaces on the link or network. </a:t>
            </a:r>
            <a:endParaRPr/>
          </a:p>
          <a:p>
            <a:pPr indent="-285750" lvl="1" marL="358835" rtl="0" algn="l">
              <a:lnSpc>
                <a:spcPct val="95000"/>
              </a:lnSpc>
              <a:spcBef>
                <a:spcPts val="1200"/>
              </a:spcBef>
              <a:spcAft>
                <a:spcPts val="0"/>
              </a:spcAft>
              <a:buSzPts val="1260"/>
              <a:buFont typeface="Arial"/>
              <a:buChar char="•"/>
            </a:pPr>
            <a:r>
              <a:rPr b="1" lang="en-US">
                <a:solidFill>
                  <a:srgbClr val="000000"/>
                </a:solidFill>
              </a:rPr>
              <a:t>ff02::2 All-routers multicast group</a:t>
            </a:r>
            <a:r>
              <a:rPr lang="en-US">
                <a:solidFill>
                  <a:srgbClr val="000000"/>
                </a:solidFill>
              </a:rPr>
              <a:t> - This is a multicast group that all IPv6 routers join. A router becomes a member of this group when it is enabled as an IPv6 router with the </a:t>
            </a:r>
            <a:r>
              <a:rPr b="1" lang="en-US">
                <a:solidFill>
                  <a:srgbClr val="000000"/>
                </a:solidFill>
              </a:rPr>
              <a:t>ipv6 unicast-routing</a:t>
            </a:r>
            <a:r>
              <a:rPr lang="en-US">
                <a:solidFill>
                  <a:srgbClr val="000000"/>
                </a:solidFill>
              </a:rPr>
              <a:t> global configuration command. </a:t>
            </a:r>
            <a:endParaRPr/>
          </a:p>
          <a:p>
            <a:pPr indent="-228600" lvl="1" marL="358835" rtl="0" algn="l">
              <a:lnSpc>
                <a:spcPct val="95000"/>
              </a:lnSpc>
              <a:spcBef>
                <a:spcPts val="1200"/>
              </a:spcBef>
              <a:spcAft>
                <a:spcPts val="0"/>
              </a:spcAft>
              <a:buSzPts val="900"/>
              <a:buFont typeface="Arial"/>
              <a:buNone/>
            </a:pPr>
            <a:r>
              <a:t/>
            </a:r>
            <a:endParaRPr sz="1000">
              <a:solidFill>
                <a:srgbClr val="000000"/>
              </a:solidFill>
            </a:endParaRPr>
          </a:p>
          <a:p>
            <a:pPr indent="0" lvl="0" marL="0" rtl="0" algn="l">
              <a:lnSpc>
                <a:spcPct val="100000"/>
              </a:lnSpc>
              <a:spcBef>
                <a:spcPts val="1200"/>
              </a:spcBef>
              <a:spcAft>
                <a:spcPts val="0"/>
              </a:spcAft>
              <a:buClr>
                <a:schemeClr val="dk2"/>
              </a:buClr>
              <a:buSzPts val="1440"/>
              <a:buNone/>
            </a:pPr>
            <a:r>
              <a:t/>
            </a:r>
            <a:endParaRPr sz="1600">
              <a:solidFill>
                <a:srgbClr val="000000"/>
              </a:solidFil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4" name="Shape 714"/>
        <p:cNvGrpSpPr/>
        <p:nvPr/>
      </p:nvGrpSpPr>
      <p:grpSpPr>
        <a:xfrm>
          <a:off x="0" y="0"/>
          <a:ext cx="0" cy="0"/>
          <a:chOff x="0" y="0"/>
          <a:chExt cx="0" cy="0"/>
        </a:xfrm>
      </p:grpSpPr>
      <p:sp>
        <p:nvSpPr>
          <p:cNvPr id="715" name="Google Shape;715;p46"/>
          <p:cNvSpPr txBox="1"/>
          <p:nvPr>
            <p:ph type="title"/>
          </p:nvPr>
        </p:nvSpPr>
        <p:spPr>
          <a:xfrm>
            <a:off x="0" y="0"/>
            <a:ext cx="8345488" cy="731837"/>
          </a:xfrm>
          <a:prstGeom prst="rect">
            <a:avLst/>
          </a:prstGeom>
          <a:noFill/>
          <a:ln>
            <a:noFill/>
          </a:ln>
        </p:spPr>
        <p:txBody>
          <a:bodyPr anchorCtr="0" anchor="ctr" bIns="45700" lIns="91400" spcFirstLastPara="1" rIns="91400" wrap="square" tIns="45700">
            <a:noAutofit/>
          </a:bodyPr>
          <a:lstStyle/>
          <a:p>
            <a:pPr indent="0" lvl="0" marL="0" rtl="0" algn="l">
              <a:lnSpc>
                <a:spcPct val="80000"/>
              </a:lnSpc>
              <a:spcBef>
                <a:spcPts val="0"/>
              </a:spcBef>
              <a:spcAft>
                <a:spcPts val="0"/>
              </a:spcAft>
              <a:buNone/>
            </a:pPr>
            <a:r>
              <a:rPr lang="en-US" sz="1600"/>
              <a:t>IPv6 Multicast Addresses</a:t>
            </a:r>
            <a:br>
              <a:rPr lang="en-US"/>
            </a:br>
            <a:r>
              <a:rPr lang="en-US" sz="2400"/>
              <a:t>Solicited-Node IPv6 Multicast</a:t>
            </a:r>
            <a:endParaRPr/>
          </a:p>
        </p:txBody>
      </p:sp>
      <p:sp>
        <p:nvSpPr>
          <p:cNvPr id="716" name="Google Shape;716;p46"/>
          <p:cNvSpPr txBox="1"/>
          <p:nvPr>
            <p:ph idx="1" type="body"/>
          </p:nvPr>
        </p:nvSpPr>
        <p:spPr>
          <a:xfrm>
            <a:off x="431801" y="1035049"/>
            <a:ext cx="3651927" cy="3350520"/>
          </a:xfrm>
          <a:prstGeom prst="rect">
            <a:avLst/>
          </a:prstGeom>
          <a:noFill/>
          <a:ln>
            <a:noFill/>
          </a:ln>
        </p:spPr>
        <p:txBody>
          <a:bodyPr anchorCtr="0" anchor="t" bIns="45700" lIns="91400" spcFirstLastPara="1" rIns="91400" wrap="square" tIns="45700">
            <a:noAutofit/>
          </a:bodyPr>
          <a:lstStyle/>
          <a:p>
            <a:pPr indent="-285750" lvl="0" marL="285750" rtl="0" algn="l">
              <a:lnSpc>
                <a:spcPct val="100000"/>
              </a:lnSpc>
              <a:spcBef>
                <a:spcPts val="0"/>
              </a:spcBef>
              <a:spcAft>
                <a:spcPts val="0"/>
              </a:spcAft>
              <a:buClr>
                <a:schemeClr val="dk2"/>
              </a:buClr>
              <a:buSzPts val="1440"/>
              <a:buFont typeface="Arial"/>
              <a:buChar char="•"/>
            </a:pPr>
            <a:r>
              <a:rPr lang="en-US" sz="1600">
                <a:solidFill>
                  <a:srgbClr val="000000"/>
                </a:solidFill>
              </a:rPr>
              <a:t>A solicited-node multicast address is similar to the all-nodes multicast address.</a:t>
            </a:r>
            <a:endParaRPr/>
          </a:p>
          <a:p>
            <a:pPr indent="-285750" lvl="0" marL="285750" rtl="0" algn="l">
              <a:lnSpc>
                <a:spcPct val="100000"/>
              </a:lnSpc>
              <a:spcBef>
                <a:spcPts val="1200"/>
              </a:spcBef>
              <a:spcAft>
                <a:spcPts val="0"/>
              </a:spcAft>
              <a:buClr>
                <a:schemeClr val="dk2"/>
              </a:buClr>
              <a:buSzPts val="1440"/>
              <a:buFont typeface="Arial"/>
              <a:buChar char="•"/>
            </a:pPr>
            <a:r>
              <a:rPr lang="en-US" sz="1600">
                <a:solidFill>
                  <a:srgbClr val="000000"/>
                </a:solidFill>
              </a:rPr>
              <a:t>A solicited-node multicast address is mapped to a special Ethernet multicast address.</a:t>
            </a:r>
            <a:endParaRPr/>
          </a:p>
          <a:p>
            <a:pPr indent="-285750" lvl="0" marL="285750" rtl="0" algn="l">
              <a:lnSpc>
                <a:spcPct val="100000"/>
              </a:lnSpc>
              <a:spcBef>
                <a:spcPts val="1200"/>
              </a:spcBef>
              <a:spcAft>
                <a:spcPts val="0"/>
              </a:spcAft>
              <a:buClr>
                <a:schemeClr val="dk2"/>
              </a:buClr>
              <a:buSzPts val="1440"/>
              <a:buFont typeface="Arial"/>
              <a:buChar char="•"/>
            </a:pPr>
            <a:r>
              <a:rPr lang="en-US" sz="1600">
                <a:solidFill>
                  <a:srgbClr val="000000"/>
                </a:solidFill>
              </a:rPr>
              <a:t>The Ethernet NIC can filter the frame by examining the destination MAC address without sending it to the IPv6 process to see if the device is the intended target of the IPv6 packet.</a:t>
            </a:r>
            <a:endParaRPr/>
          </a:p>
        </p:txBody>
      </p:sp>
      <p:pic>
        <p:nvPicPr>
          <p:cNvPr id="717" name="Google Shape;717;p46"/>
          <p:cNvPicPr preferRelativeResize="0"/>
          <p:nvPr/>
        </p:nvPicPr>
        <p:blipFill rotWithShape="1">
          <a:blip r:embed="rId3">
            <a:alphaModFix/>
          </a:blip>
          <a:srcRect b="0" l="0" r="0" t="0"/>
          <a:stretch/>
        </p:blipFill>
        <p:spPr>
          <a:xfrm>
            <a:off x="4410332" y="967665"/>
            <a:ext cx="4301867" cy="3080551"/>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2" name="Shape 722"/>
        <p:cNvGrpSpPr/>
        <p:nvPr/>
      </p:nvGrpSpPr>
      <p:grpSpPr>
        <a:xfrm>
          <a:off x="0" y="0"/>
          <a:ext cx="0" cy="0"/>
          <a:chOff x="0" y="0"/>
          <a:chExt cx="0" cy="0"/>
        </a:xfrm>
      </p:grpSpPr>
      <p:sp>
        <p:nvSpPr>
          <p:cNvPr id="723" name="Google Shape;723;p47"/>
          <p:cNvSpPr txBox="1"/>
          <p:nvPr>
            <p:ph type="title"/>
          </p:nvPr>
        </p:nvSpPr>
        <p:spPr>
          <a:xfrm>
            <a:off x="0" y="0"/>
            <a:ext cx="9144000" cy="810519"/>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None/>
            </a:pPr>
            <a:r>
              <a:rPr lang="en-US" sz="1600"/>
              <a:t>Module Practice and Quiz</a:t>
            </a:r>
            <a:br>
              <a:rPr lang="en-US"/>
            </a:br>
            <a:r>
              <a:rPr lang="en-US"/>
              <a:t>Lab – Identify IPv6 Addresses</a:t>
            </a:r>
            <a:endParaRPr/>
          </a:p>
        </p:txBody>
      </p:sp>
      <p:sp>
        <p:nvSpPr>
          <p:cNvPr id="724" name="Google Shape;724;p47"/>
          <p:cNvSpPr txBox="1"/>
          <p:nvPr>
            <p:ph idx="1" type="body"/>
          </p:nvPr>
        </p:nvSpPr>
        <p:spPr>
          <a:xfrm>
            <a:off x="179882" y="1034322"/>
            <a:ext cx="8649325" cy="3522688"/>
          </a:xfrm>
          <a:prstGeom prst="rect">
            <a:avLst/>
          </a:prstGeom>
          <a:noFill/>
          <a:ln>
            <a:noFill/>
          </a:ln>
        </p:spPr>
        <p:txBody>
          <a:bodyPr anchorCtr="0" anchor="t" bIns="45700" lIns="91425" spcFirstLastPara="1" rIns="182875" wrap="square" tIns="45700">
            <a:noAutofit/>
          </a:bodyPr>
          <a:lstStyle/>
          <a:p>
            <a:pPr indent="0" lvl="0" marL="0" rtl="0" algn="l">
              <a:lnSpc>
                <a:spcPct val="100000"/>
              </a:lnSpc>
              <a:spcBef>
                <a:spcPts val="0"/>
              </a:spcBef>
              <a:spcAft>
                <a:spcPts val="0"/>
              </a:spcAft>
              <a:buSzPts val="1620"/>
              <a:buNone/>
            </a:pPr>
            <a:r>
              <a:rPr lang="en-US" sz="1800"/>
              <a:t>In this lab, you complete the following objectives: </a:t>
            </a:r>
            <a:endParaRPr/>
          </a:p>
          <a:p>
            <a:pPr indent="-169863" lvl="0" marL="169863" rtl="0" algn="l">
              <a:lnSpc>
                <a:spcPct val="100000"/>
              </a:lnSpc>
              <a:spcBef>
                <a:spcPts val="1200"/>
              </a:spcBef>
              <a:spcAft>
                <a:spcPts val="0"/>
              </a:spcAft>
              <a:buSzPts val="1620"/>
              <a:buFont typeface="Arial"/>
              <a:buChar char="•"/>
            </a:pPr>
            <a:r>
              <a:rPr lang="en-US" sz="1800"/>
              <a:t>Identify the Different Types of IPv6 Addresses</a:t>
            </a:r>
            <a:endParaRPr/>
          </a:p>
          <a:p>
            <a:pPr indent="-169863" lvl="0" marL="169863" rtl="0" algn="l">
              <a:lnSpc>
                <a:spcPct val="100000"/>
              </a:lnSpc>
              <a:spcBef>
                <a:spcPts val="1200"/>
              </a:spcBef>
              <a:spcAft>
                <a:spcPts val="0"/>
              </a:spcAft>
              <a:buSzPts val="1620"/>
              <a:buFont typeface="Arial"/>
              <a:buChar char="•"/>
            </a:pPr>
            <a:r>
              <a:rPr lang="en-US" sz="1800"/>
              <a:t>Examine a Host IPv6 Network Interface and Address</a:t>
            </a:r>
            <a:endParaRPr/>
          </a:p>
          <a:p>
            <a:pPr indent="-169863" lvl="0" marL="169863" rtl="0" algn="l">
              <a:lnSpc>
                <a:spcPct val="100000"/>
              </a:lnSpc>
              <a:spcBef>
                <a:spcPts val="1200"/>
              </a:spcBef>
              <a:spcAft>
                <a:spcPts val="0"/>
              </a:spcAft>
              <a:buSzPts val="1620"/>
              <a:buFont typeface="Arial"/>
              <a:buChar char="•"/>
            </a:pPr>
            <a:r>
              <a:rPr lang="en-US" sz="1800"/>
              <a:t>Practice IPv6 Address Abbreviation</a:t>
            </a:r>
            <a:endParaRPr/>
          </a:p>
          <a:p>
            <a:pPr indent="0" lvl="0" marL="0" rtl="0" algn="l">
              <a:lnSpc>
                <a:spcPct val="100000"/>
              </a:lnSpc>
              <a:spcBef>
                <a:spcPts val="1200"/>
              </a:spcBef>
              <a:spcAft>
                <a:spcPts val="0"/>
              </a:spcAft>
              <a:buSzPts val="1350"/>
              <a:buNone/>
            </a:pPr>
            <a:r>
              <a:t/>
            </a:r>
            <a:endParaRPr/>
          </a:p>
        </p:txBody>
      </p:sp>
    </p:spTree>
  </p:cSld>
  <p:clrMapOvr>
    <a:masterClrMapping/>
  </p:clrMapOvr>
  <p:transition spd="slow">
    <p:wipe dir="l"/>
  </p:transition>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9" name="Shape 729"/>
        <p:cNvGrpSpPr/>
        <p:nvPr/>
      </p:nvGrpSpPr>
      <p:grpSpPr>
        <a:xfrm>
          <a:off x="0" y="0"/>
          <a:ext cx="0" cy="0"/>
          <a:chOff x="0" y="0"/>
          <a:chExt cx="0" cy="0"/>
        </a:xfrm>
      </p:grpSpPr>
      <p:sp>
        <p:nvSpPr>
          <p:cNvPr id="730" name="Google Shape;730;p48"/>
          <p:cNvSpPr txBox="1"/>
          <p:nvPr>
            <p:ph type="ctrTitle"/>
          </p:nvPr>
        </p:nvSpPr>
        <p:spPr>
          <a:xfrm>
            <a:off x="416425" y="1747520"/>
            <a:ext cx="8280314" cy="970280"/>
          </a:xfrm>
          <a:prstGeom prst="rect">
            <a:avLst/>
          </a:prstGeom>
          <a:noFill/>
          <a:ln>
            <a:noFill/>
          </a:ln>
        </p:spPr>
        <p:txBody>
          <a:bodyPr anchorCtr="0" anchor="b" bIns="45700" lIns="91400" spcFirstLastPara="1" rIns="91400" wrap="square" tIns="45700">
            <a:noAutofit/>
          </a:bodyPr>
          <a:lstStyle/>
          <a:p>
            <a:pPr indent="0" lvl="0" marL="0" rtl="0" algn="l">
              <a:lnSpc>
                <a:spcPct val="90000"/>
              </a:lnSpc>
              <a:spcBef>
                <a:spcPts val="0"/>
              </a:spcBef>
              <a:spcAft>
                <a:spcPts val="0"/>
              </a:spcAft>
              <a:buClr>
                <a:srgbClr val="AEE8FA"/>
              </a:buClr>
              <a:buSzPts val="4600"/>
              <a:buFont typeface="Arial"/>
              <a:buNone/>
            </a:pPr>
            <a:r>
              <a:rPr lang="en-US">
                <a:solidFill>
                  <a:srgbClr val="AEE8FA"/>
                </a:solidFill>
              </a:rPr>
              <a:t>12.8 Subnet an IPv6 Network</a:t>
            </a:r>
            <a:endParaRPr/>
          </a:p>
        </p:txBody>
      </p:sp>
    </p:spTree>
  </p:cSld>
  <p:clrMapOvr>
    <a:masterClrMapping/>
  </p:clrMapOvr>
  <p:transition spd="slow">
    <p:wipe dir="l"/>
  </p:transition>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5" name="Shape 735"/>
        <p:cNvGrpSpPr/>
        <p:nvPr/>
      </p:nvGrpSpPr>
      <p:grpSpPr>
        <a:xfrm>
          <a:off x="0" y="0"/>
          <a:ext cx="0" cy="0"/>
          <a:chOff x="0" y="0"/>
          <a:chExt cx="0" cy="0"/>
        </a:xfrm>
      </p:grpSpPr>
      <p:sp>
        <p:nvSpPr>
          <p:cNvPr id="736" name="Google Shape;736;p49"/>
          <p:cNvSpPr txBox="1"/>
          <p:nvPr>
            <p:ph type="title"/>
          </p:nvPr>
        </p:nvSpPr>
        <p:spPr>
          <a:xfrm>
            <a:off x="0" y="0"/>
            <a:ext cx="8345488" cy="731837"/>
          </a:xfrm>
          <a:prstGeom prst="rect">
            <a:avLst/>
          </a:prstGeom>
          <a:noFill/>
          <a:ln>
            <a:noFill/>
          </a:ln>
        </p:spPr>
        <p:txBody>
          <a:bodyPr anchorCtr="0" anchor="ctr" bIns="45700" lIns="91400" spcFirstLastPara="1" rIns="91400" wrap="square" tIns="45700">
            <a:noAutofit/>
          </a:bodyPr>
          <a:lstStyle/>
          <a:p>
            <a:pPr indent="0" lvl="0" marL="0" rtl="0" algn="l">
              <a:lnSpc>
                <a:spcPct val="80000"/>
              </a:lnSpc>
              <a:spcBef>
                <a:spcPts val="0"/>
              </a:spcBef>
              <a:spcAft>
                <a:spcPts val="0"/>
              </a:spcAft>
              <a:buNone/>
            </a:pPr>
            <a:r>
              <a:rPr lang="en-US" sz="1600"/>
              <a:t>Subnet an IPv6 Network</a:t>
            </a:r>
            <a:br>
              <a:rPr lang="en-US"/>
            </a:br>
            <a:r>
              <a:rPr lang="en-US" sz="2400"/>
              <a:t>Subnet Using the Subnet ID</a:t>
            </a:r>
            <a:endParaRPr/>
          </a:p>
        </p:txBody>
      </p:sp>
      <p:sp>
        <p:nvSpPr>
          <p:cNvPr id="737" name="Google Shape;737;p49"/>
          <p:cNvSpPr txBox="1"/>
          <p:nvPr>
            <p:ph idx="1" type="body"/>
          </p:nvPr>
        </p:nvSpPr>
        <p:spPr>
          <a:xfrm>
            <a:off x="431801" y="1035049"/>
            <a:ext cx="7984230" cy="1598084"/>
          </a:xfrm>
          <a:prstGeom prst="rect">
            <a:avLst/>
          </a:prstGeom>
          <a:noFill/>
          <a:ln>
            <a:noFill/>
          </a:ln>
        </p:spPr>
        <p:txBody>
          <a:bodyPr anchorCtr="0" anchor="t" bIns="45700" lIns="91400" spcFirstLastPara="1" rIns="91400" wrap="square" tIns="45700">
            <a:noAutofit/>
          </a:bodyPr>
          <a:lstStyle/>
          <a:p>
            <a:pPr indent="0" lvl="0" marL="0" rtl="0" algn="l">
              <a:lnSpc>
                <a:spcPct val="100000"/>
              </a:lnSpc>
              <a:spcBef>
                <a:spcPts val="0"/>
              </a:spcBef>
              <a:spcAft>
                <a:spcPts val="0"/>
              </a:spcAft>
              <a:buClr>
                <a:schemeClr val="dk2"/>
              </a:buClr>
              <a:buSzPts val="1620"/>
              <a:buNone/>
            </a:pPr>
            <a:r>
              <a:rPr lang="en-US" sz="1800">
                <a:solidFill>
                  <a:srgbClr val="000000"/>
                </a:solidFill>
              </a:rPr>
              <a:t>IPv6 was designed with subnetting in mind. </a:t>
            </a:r>
            <a:endParaRPr/>
          </a:p>
          <a:p>
            <a:pPr indent="-285750" lvl="0" marL="285750" rtl="0" algn="l">
              <a:lnSpc>
                <a:spcPct val="100000"/>
              </a:lnSpc>
              <a:spcBef>
                <a:spcPts val="1200"/>
              </a:spcBef>
              <a:spcAft>
                <a:spcPts val="0"/>
              </a:spcAft>
              <a:buClr>
                <a:schemeClr val="dk2"/>
              </a:buClr>
              <a:buSzPts val="1440"/>
              <a:buFont typeface="Arial"/>
              <a:buChar char="•"/>
            </a:pPr>
            <a:r>
              <a:rPr lang="en-US" sz="1600">
                <a:solidFill>
                  <a:srgbClr val="000000"/>
                </a:solidFill>
              </a:rPr>
              <a:t>A separate subnet ID field in the IPv6 GUA is used to create subnets. </a:t>
            </a:r>
            <a:endParaRPr/>
          </a:p>
          <a:p>
            <a:pPr indent="-285750" lvl="0" marL="285750" rtl="0" algn="l">
              <a:lnSpc>
                <a:spcPct val="100000"/>
              </a:lnSpc>
              <a:spcBef>
                <a:spcPts val="1200"/>
              </a:spcBef>
              <a:spcAft>
                <a:spcPts val="0"/>
              </a:spcAft>
              <a:buClr>
                <a:schemeClr val="dk2"/>
              </a:buClr>
              <a:buSzPts val="1440"/>
              <a:buFont typeface="Arial"/>
              <a:buChar char="•"/>
            </a:pPr>
            <a:r>
              <a:rPr lang="en-US" sz="1600">
                <a:solidFill>
                  <a:srgbClr val="000000"/>
                </a:solidFill>
              </a:rPr>
              <a:t>The subnet ID field is the area between the Global Routing Prefix and the interface ID.</a:t>
            </a:r>
            <a:endParaRPr/>
          </a:p>
        </p:txBody>
      </p:sp>
      <p:pic>
        <p:nvPicPr>
          <p:cNvPr id="738" name="Google Shape;738;p49"/>
          <p:cNvPicPr preferRelativeResize="0"/>
          <p:nvPr/>
        </p:nvPicPr>
        <p:blipFill rotWithShape="1">
          <a:blip r:embed="rId3">
            <a:alphaModFix/>
          </a:blip>
          <a:srcRect b="0" l="0" r="0" t="0"/>
          <a:stretch/>
        </p:blipFill>
        <p:spPr>
          <a:xfrm>
            <a:off x="1021125" y="2571750"/>
            <a:ext cx="6805582" cy="1506708"/>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5"/>
          <p:cNvSpPr txBox="1"/>
          <p:nvPr>
            <p:ph type="title"/>
          </p:nvPr>
        </p:nvSpPr>
        <p:spPr>
          <a:xfrm>
            <a:off x="0" y="0"/>
            <a:ext cx="8345488" cy="731837"/>
          </a:xfrm>
          <a:prstGeom prst="rect">
            <a:avLst/>
          </a:prstGeom>
          <a:noFill/>
          <a:ln>
            <a:noFill/>
          </a:ln>
        </p:spPr>
        <p:txBody>
          <a:bodyPr anchorCtr="0" anchor="ctr" bIns="45700" lIns="91400" spcFirstLastPara="1" rIns="91400" wrap="square" tIns="45700">
            <a:noAutofit/>
          </a:bodyPr>
          <a:lstStyle/>
          <a:p>
            <a:pPr indent="0" lvl="0" marL="0" rtl="0" algn="l">
              <a:lnSpc>
                <a:spcPct val="80000"/>
              </a:lnSpc>
              <a:spcBef>
                <a:spcPts val="0"/>
              </a:spcBef>
              <a:spcAft>
                <a:spcPts val="0"/>
              </a:spcAft>
              <a:buNone/>
            </a:pPr>
            <a:r>
              <a:rPr lang="en-US" sz="1600"/>
              <a:t>IPv4 Issues</a:t>
            </a:r>
            <a:br>
              <a:rPr lang="en-US"/>
            </a:br>
            <a:r>
              <a:rPr lang="en-US" sz="2400"/>
              <a:t>Need for IPv6</a:t>
            </a:r>
            <a:endParaRPr/>
          </a:p>
        </p:txBody>
      </p:sp>
      <p:sp>
        <p:nvSpPr>
          <p:cNvPr id="364" name="Google Shape;364;p5"/>
          <p:cNvSpPr txBox="1"/>
          <p:nvPr>
            <p:ph idx="1" type="body"/>
          </p:nvPr>
        </p:nvSpPr>
        <p:spPr>
          <a:xfrm>
            <a:off x="431972" y="855419"/>
            <a:ext cx="4140028" cy="3073946"/>
          </a:xfrm>
          <a:prstGeom prst="rect">
            <a:avLst/>
          </a:prstGeom>
          <a:noFill/>
          <a:ln>
            <a:noFill/>
          </a:ln>
        </p:spPr>
        <p:txBody>
          <a:bodyPr anchorCtr="0" anchor="t" bIns="45700" lIns="91400" spcFirstLastPara="1" rIns="91400" wrap="square" tIns="45700">
            <a:noAutofit/>
          </a:bodyPr>
          <a:lstStyle/>
          <a:p>
            <a:pPr indent="-342900" lvl="0" marL="342900" rtl="0" algn="l">
              <a:lnSpc>
                <a:spcPct val="100000"/>
              </a:lnSpc>
              <a:spcBef>
                <a:spcPts val="0"/>
              </a:spcBef>
              <a:spcAft>
                <a:spcPts val="0"/>
              </a:spcAft>
              <a:buSzPts val="1600"/>
              <a:buFont typeface="Arial"/>
              <a:buChar char="•"/>
            </a:pPr>
            <a:r>
              <a:rPr lang="en-US" sz="1600">
                <a:solidFill>
                  <a:schemeClr val="dk1"/>
                </a:solidFill>
              </a:rPr>
              <a:t>IPv4 is running out of addresses. IPv6 is the successor to IPv4. IPv6 has a much larger 128-bit address space.</a:t>
            </a:r>
            <a:endParaRPr/>
          </a:p>
          <a:p>
            <a:pPr indent="-342900" lvl="0" marL="342900" rtl="0" algn="l">
              <a:lnSpc>
                <a:spcPct val="100000"/>
              </a:lnSpc>
              <a:spcBef>
                <a:spcPts val="320"/>
              </a:spcBef>
              <a:spcAft>
                <a:spcPts val="0"/>
              </a:spcAft>
              <a:buSzPts val="1600"/>
              <a:buFont typeface="Arial"/>
              <a:buChar char="•"/>
            </a:pPr>
            <a:r>
              <a:rPr lang="en-US" sz="1600">
                <a:solidFill>
                  <a:schemeClr val="dk1"/>
                </a:solidFill>
              </a:rPr>
              <a:t>The development of IPv6 also included fixes for IPv4 limitations and other enhancements.</a:t>
            </a:r>
            <a:endParaRPr/>
          </a:p>
          <a:p>
            <a:pPr indent="-342900" lvl="0" marL="342900" rtl="0" algn="l">
              <a:lnSpc>
                <a:spcPct val="100000"/>
              </a:lnSpc>
              <a:spcBef>
                <a:spcPts val="320"/>
              </a:spcBef>
              <a:spcAft>
                <a:spcPts val="0"/>
              </a:spcAft>
              <a:buSzPts val="1600"/>
              <a:buFont typeface="Arial"/>
              <a:buChar char="•"/>
            </a:pPr>
            <a:r>
              <a:rPr lang="en-US" sz="1600">
                <a:solidFill>
                  <a:schemeClr val="dk1"/>
                </a:solidFill>
              </a:rPr>
              <a:t>With an increasing internet population, a limited IPv4 address space, issues with NAT and the IoT, the time has come to begin the transition to IPv6.</a:t>
            </a:r>
            <a:endParaRPr/>
          </a:p>
          <a:p>
            <a:pPr indent="-241300" lvl="0" marL="342900" rtl="0" algn="l">
              <a:lnSpc>
                <a:spcPct val="100000"/>
              </a:lnSpc>
              <a:spcBef>
                <a:spcPts val="320"/>
              </a:spcBef>
              <a:spcAft>
                <a:spcPts val="0"/>
              </a:spcAft>
              <a:buSzPts val="1600"/>
              <a:buFont typeface="Arial"/>
              <a:buNone/>
            </a:pPr>
            <a:r>
              <a:t/>
            </a:r>
            <a:endParaRPr sz="1600">
              <a:solidFill>
                <a:schemeClr val="dk1"/>
              </a:solidFill>
            </a:endParaRPr>
          </a:p>
        </p:txBody>
      </p:sp>
      <p:pic>
        <p:nvPicPr>
          <p:cNvPr id="365" name="Google Shape;365;p5"/>
          <p:cNvPicPr preferRelativeResize="0"/>
          <p:nvPr/>
        </p:nvPicPr>
        <p:blipFill rotWithShape="1">
          <a:blip r:embed="rId3">
            <a:alphaModFix/>
          </a:blip>
          <a:srcRect b="0" l="0" r="0" t="0"/>
          <a:stretch/>
        </p:blipFill>
        <p:spPr>
          <a:xfrm>
            <a:off x="4657275" y="855419"/>
            <a:ext cx="3478852" cy="2063726"/>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3" name="Shape 743"/>
        <p:cNvGrpSpPr/>
        <p:nvPr/>
      </p:nvGrpSpPr>
      <p:grpSpPr>
        <a:xfrm>
          <a:off x="0" y="0"/>
          <a:ext cx="0" cy="0"/>
          <a:chOff x="0" y="0"/>
          <a:chExt cx="0" cy="0"/>
        </a:xfrm>
      </p:grpSpPr>
      <p:sp>
        <p:nvSpPr>
          <p:cNvPr id="744" name="Google Shape;744;p50"/>
          <p:cNvSpPr txBox="1"/>
          <p:nvPr>
            <p:ph type="title"/>
          </p:nvPr>
        </p:nvSpPr>
        <p:spPr>
          <a:xfrm>
            <a:off x="0" y="0"/>
            <a:ext cx="8345488" cy="731837"/>
          </a:xfrm>
          <a:prstGeom prst="rect">
            <a:avLst/>
          </a:prstGeom>
          <a:noFill/>
          <a:ln>
            <a:noFill/>
          </a:ln>
        </p:spPr>
        <p:txBody>
          <a:bodyPr anchorCtr="0" anchor="ctr" bIns="45700" lIns="91400" spcFirstLastPara="1" rIns="91400" wrap="square" tIns="45700">
            <a:noAutofit/>
          </a:bodyPr>
          <a:lstStyle/>
          <a:p>
            <a:pPr indent="0" lvl="0" marL="0" rtl="0" algn="l">
              <a:lnSpc>
                <a:spcPct val="80000"/>
              </a:lnSpc>
              <a:spcBef>
                <a:spcPts val="0"/>
              </a:spcBef>
              <a:spcAft>
                <a:spcPts val="0"/>
              </a:spcAft>
              <a:buNone/>
            </a:pPr>
            <a:r>
              <a:rPr lang="en-US" sz="1600"/>
              <a:t>Subnet an IPv6 Network</a:t>
            </a:r>
            <a:br>
              <a:rPr lang="en-US"/>
            </a:br>
            <a:r>
              <a:rPr lang="en-US" sz="2400"/>
              <a:t>IPv6 Subnetting Example</a:t>
            </a:r>
            <a:endParaRPr/>
          </a:p>
        </p:txBody>
      </p:sp>
      <p:sp>
        <p:nvSpPr>
          <p:cNvPr id="745" name="Google Shape;745;p50"/>
          <p:cNvSpPr txBox="1"/>
          <p:nvPr>
            <p:ph idx="1" type="body"/>
          </p:nvPr>
        </p:nvSpPr>
        <p:spPr>
          <a:xfrm>
            <a:off x="431801" y="1035049"/>
            <a:ext cx="3731826" cy="2863358"/>
          </a:xfrm>
          <a:prstGeom prst="rect">
            <a:avLst/>
          </a:prstGeom>
          <a:noFill/>
          <a:ln>
            <a:noFill/>
          </a:ln>
        </p:spPr>
        <p:txBody>
          <a:bodyPr anchorCtr="0" anchor="t" bIns="45700" lIns="91400" spcFirstLastPara="1" rIns="91400" wrap="square" tIns="45700">
            <a:noAutofit/>
          </a:bodyPr>
          <a:lstStyle/>
          <a:p>
            <a:pPr indent="0" lvl="0" marL="0" rtl="0" algn="l">
              <a:lnSpc>
                <a:spcPct val="100000"/>
              </a:lnSpc>
              <a:spcBef>
                <a:spcPts val="0"/>
              </a:spcBef>
              <a:spcAft>
                <a:spcPts val="0"/>
              </a:spcAft>
              <a:buClr>
                <a:schemeClr val="dk2"/>
              </a:buClr>
              <a:buSzPts val="1440"/>
              <a:buNone/>
            </a:pPr>
            <a:r>
              <a:rPr lang="en-US" sz="1600">
                <a:solidFill>
                  <a:srgbClr val="000000"/>
                </a:solidFill>
              </a:rPr>
              <a:t>Given the 2001:db8:acad::/48 global routing prefix with a 16 bit subnet ID.</a:t>
            </a:r>
            <a:endParaRPr/>
          </a:p>
          <a:p>
            <a:pPr indent="-285750" lvl="0" marL="285750" rtl="0" algn="l">
              <a:lnSpc>
                <a:spcPct val="100000"/>
              </a:lnSpc>
              <a:spcBef>
                <a:spcPts val="1200"/>
              </a:spcBef>
              <a:spcAft>
                <a:spcPts val="0"/>
              </a:spcAft>
              <a:buClr>
                <a:schemeClr val="dk2"/>
              </a:buClr>
              <a:buSzPts val="1440"/>
              <a:buFont typeface="Arial"/>
              <a:buChar char="•"/>
            </a:pPr>
            <a:r>
              <a:rPr lang="en-US" sz="1600">
                <a:solidFill>
                  <a:srgbClr val="000000"/>
                </a:solidFill>
              </a:rPr>
              <a:t>Allows 65,536 /64 subnets</a:t>
            </a:r>
            <a:endParaRPr/>
          </a:p>
          <a:p>
            <a:pPr indent="-285750" lvl="0" marL="285750" rtl="0" algn="l">
              <a:lnSpc>
                <a:spcPct val="100000"/>
              </a:lnSpc>
              <a:spcBef>
                <a:spcPts val="1200"/>
              </a:spcBef>
              <a:spcAft>
                <a:spcPts val="0"/>
              </a:spcAft>
              <a:buClr>
                <a:schemeClr val="dk2"/>
              </a:buClr>
              <a:buSzPts val="1440"/>
              <a:buFont typeface="Arial"/>
              <a:buChar char="•"/>
            </a:pPr>
            <a:r>
              <a:rPr lang="en-US" sz="1600">
                <a:solidFill>
                  <a:srgbClr val="000000"/>
                </a:solidFill>
              </a:rPr>
              <a:t>The global routing prefix is the same for all subnets.</a:t>
            </a:r>
            <a:endParaRPr/>
          </a:p>
          <a:p>
            <a:pPr indent="-285750" lvl="0" marL="285750" rtl="0" algn="l">
              <a:lnSpc>
                <a:spcPct val="100000"/>
              </a:lnSpc>
              <a:spcBef>
                <a:spcPts val="1200"/>
              </a:spcBef>
              <a:spcAft>
                <a:spcPts val="0"/>
              </a:spcAft>
              <a:buClr>
                <a:schemeClr val="dk2"/>
              </a:buClr>
              <a:buSzPts val="1440"/>
              <a:buFont typeface="Arial"/>
              <a:buChar char="•"/>
            </a:pPr>
            <a:r>
              <a:rPr lang="en-US" sz="1600">
                <a:solidFill>
                  <a:srgbClr val="000000"/>
                </a:solidFill>
              </a:rPr>
              <a:t>Only </a:t>
            </a:r>
            <a:r>
              <a:rPr lang="en-US" sz="1400">
                <a:solidFill>
                  <a:srgbClr val="000000"/>
                </a:solidFill>
              </a:rPr>
              <a:t>the subnet ID hextet is incremented in hexadecimal for each subnet.</a:t>
            </a:r>
            <a:endParaRPr/>
          </a:p>
        </p:txBody>
      </p:sp>
      <p:pic>
        <p:nvPicPr>
          <p:cNvPr id="746" name="Google Shape;746;p50"/>
          <p:cNvPicPr preferRelativeResize="0"/>
          <p:nvPr/>
        </p:nvPicPr>
        <p:blipFill rotWithShape="1">
          <a:blip r:embed="rId3">
            <a:alphaModFix/>
          </a:blip>
          <a:srcRect b="0" l="0" r="0" t="0"/>
          <a:stretch/>
        </p:blipFill>
        <p:spPr>
          <a:xfrm>
            <a:off x="3899263" y="1035049"/>
            <a:ext cx="4446225" cy="3072784"/>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1" name="Shape 751"/>
        <p:cNvGrpSpPr/>
        <p:nvPr/>
      </p:nvGrpSpPr>
      <p:grpSpPr>
        <a:xfrm>
          <a:off x="0" y="0"/>
          <a:ext cx="0" cy="0"/>
          <a:chOff x="0" y="0"/>
          <a:chExt cx="0" cy="0"/>
        </a:xfrm>
      </p:grpSpPr>
      <p:sp>
        <p:nvSpPr>
          <p:cNvPr id="752" name="Google Shape;752;p51"/>
          <p:cNvSpPr txBox="1"/>
          <p:nvPr>
            <p:ph type="title"/>
          </p:nvPr>
        </p:nvSpPr>
        <p:spPr>
          <a:xfrm>
            <a:off x="0" y="0"/>
            <a:ext cx="8345488" cy="731837"/>
          </a:xfrm>
          <a:prstGeom prst="rect">
            <a:avLst/>
          </a:prstGeom>
          <a:noFill/>
          <a:ln>
            <a:noFill/>
          </a:ln>
        </p:spPr>
        <p:txBody>
          <a:bodyPr anchorCtr="0" anchor="ctr" bIns="45700" lIns="91400" spcFirstLastPara="1" rIns="91400" wrap="square" tIns="45700">
            <a:noAutofit/>
          </a:bodyPr>
          <a:lstStyle/>
          <a:p>
            <a:pPr indent="0" lvl="0" marL="0" rtl="0" algn="l">
              <a:lnSpc>
                <a:spcPct val="80000"/>
              </a:lnSpc>
              <a:spcBef>
                <a:spcPts val="0"/>
              </a:spcBef>
              <a:spcAft>
                <a:spcPts val="0"/>
              </a:spcAft>
              <a:buNone/>
            </a:pPr>
            <a:r>
              <a:rPr lang="en-US" sz="1600"/>
              <a:t>Subnet an IPv6 Network</a:t>
            </a:r>
            <a:br>
              <a:rPr lang="en-US"/>
            </a:br>
            <a:r>
              <a:rPr lang="en-US" sz="2400"/>
              <a:t>IPv6 Subnet Allocation</a:t>
            </a:r>
            <a:endParaRPr/>
          </a:p>
        </p:txBody>
      </p:sp>
      <p:sp>
        <p:nvSpPr>
          <p:cNvPr id="753" name="Google Shape;753;p51"/>
          <p:cNvSpPr txBox="1"/>
          <p:nvPr>
            <p:ph idx="1" type="body"/>
          </p:nvPr>
        </p:nvSpPr>
        <p:spPr>
          <a:xfrm>
            <a:off x="431800" y="986659"/>
            <a:ext cx="7380549" cy="1392523"/>
          </a:xfrm>
          <a:prstGeom prst="rect">
            <a:avLst/>
          </a:prstGeom>
          <a:noFill/>
          <a:ln>
            <a:noFill/>
          </a:ln>
        </p:spPr>
        <p:txBody>
          <a:bodyPr anchorCtr="0" anchor="t" bIns="45700" lIns="91400" spcFirstLastPara="1" rIns="91400" wrap="square" tIns="45700">
            <a:noAutofit/>
          </a:bodyPr>
          <a:lstStyle/>
          <a:p>
            <a:pPr indent="0" lvl="0" marL="0" rtl="0" algn="l">
              <a:lnSpc>
                <a:spcPct val="100000"/>
              </a:lnSpc>
              <a:spcBef>
                <a:spcPts val="0"/>
              </a:spcBef>
              <a:spcAft>
                <a:spcPts val="0"/>
              </a:spcAft>
              <a:buClr>
                <a:schemeClr val="dk2"/>
              </a:buClr>
              <a:buSzPts val="1260"/>
              <a:buNone/>
            </a:pPr>
            <a:r>
              <a:rPr lang="en-US" sz="1400">
                <a:solidFill>
                  <a:srgbClr val="000000"/>
                </a:solidFill>
              </a:rPr>
              <a:t>The example topology requires five subnets, one for each LAN as well as for the serial link between R1 and R2.</a:t>
            </a:r>
            <a:endParaRPr/>
          </a:p>
          <a:p>
            <a:pPr indent="0" lvl="0" marL="0" rtl="0" algn="l">
              <a:lnSpc>
                <a:spcPct val="100000"/>
              </a:lnSpc>
              <a:spcBef>
                <a:spcPts val="1200"/>
              </a:spcBef>
              <a:spcAft>
                <a:spcPts val="0"/>
              </a:spcAft>
              <a:buClr>
                <a:schemeClr val="dk2"/>
              </a:buClr>
              <a:buSzPts val="1260"/>
              <a:buNone/>
            </a:pPr>
            <a:r>
              <a:rPr lang="en-US" sz="1400">
                <a:solidFill>
                  <a:srgbClr val="000000"/>
                </a:solidFill>
              </a:rPr>
              <a:t>The five IPv6 subnets were allocated, with the subnet ID field 0001 through 0005. Each /64 subnet will provide more addresses than will ever be needed.</a:t>
            </a:r>
            <a:endParaRPr/>
          </a:p>
        </p:txBody>
      </p:sp>
      <p:pic>
        <p:nvPicPr>
          <p:cNvPr id="754" name="Google Shape;754;p51"/>
          <p:cNvPicPr preferRelativeResize="0"/>
          <p:nvPr/>
        </p:nvPicPr>
        <p:blipFill rotWithShape="1">
          <a:blip r:embed="rId3">
            <a:alphaModFix/>
          </a:blip>
          <a:srcRect b="0" l="0" r="0" t="0"/>
          <a:stretch/>
        </p:blipFill>
        <p:spPr>
          <a:xfrm>
            <a:off x="994298" y="2295062"/>
            <a:ext cx="3127775" cy="2099842"/>
          </a:xfrm>
          <a:prstGeom prst="rect">
            <a:avLst/>
          </a:prstGeom>
          <a:noFill/>
          <a:ln>
            <a:noFill/>
          </a:ln>
        </p:spPr>
      </p:pic>
      <p:pic>
        <p:nvPicPr>
          <p:cNvPr id="755" name="Google Shape;755;p51"/>
          <p:cNvPicPr preferRelativeResize="0"/>
          <p:nvPr/>
        </p:nvPicPr>
        <p:blipFill rotWithShape="1">
          <a:blip r:embed="rId4">
            <a:alphaModFix/>
          </a:blip>
          <a:srcRect b="0" l="0" r="0" t="0"/>
          <a:stretch/>
        </p:blipFill>
        <p:spPr>
          <a:xfrm>
            <a:off x="4419507" y="2427572"/>
            <a:ext cx="3392842" cy="1967332"/>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0" name="Shape 760"/>
        <p:cNvGrpSpPr/>
        <p:nvPr/>
      </p:nvGrpSpPr>
      <p:grpSpPr>
        <a:xfrm>
          <a:off x="0" y="0"/>
          <a:ext cx="0" cy="0"/>
          <a:chOff x="0" y="0"/>
          <a:chExt cx="0" cy="0"/>
        </a:xfrm>
      </p:grpSpPr>
      <p:sp>
        <p:nvSpPr>
          <p:cNvPr id="761" name="Google Shape;761;p52"/>
          <p:cNvSpPr txBox="1"/>
          <p:nvPr>
            <p:ph type="title"/>
          </p:nvPr>
        </p:nvSpPr>
        <p:spPr>
          <a:xfrm>
            <a:off x="0" y="0"/>
            <a:ext cx="8345488" cy="731837"/>
          </a:xfrm>
          <a:prstGeom prst="rect">
            <a:avLst/>
          </a:prstGeom>
          <a:noFill/>
          <a:ln>
            <a:noFill/>
          </a:ln>
        </p:spPr>
        <p:txBody>
          <a:bodyPr anchorCtr="0" anchor="ctr" bIns="45700" lIns="91400" spcFirstLastPara="1" rIns="91400" wrap="square" tIns="45700">
            <a:noAutofit/>
          </a:bodyPr>
          <a:lstStyle/>
          <a:p>
            <a:pPr indent="0" lvl="0" marL="0" rtl="0" algn="l">
              <a:lnSpc>
                <a:spcPct val="80000"/>
              </a:lnSpc>
              <a:spcBef>
                <a:spcPts val="0"/>
              </a:spcBef>
              <a:spcAft>
                <a:spcPts val="0"/>
              </a:spcAft>
              <a:buNone/>
            </a:pPr>
            <a:r>
              <a:rPr lang="en-US" sz="1600"/>
              <a:t>Subnet an IPv6 Network</a:t>
            </a:r>
            <a:br>
              <a:rPr lang="en-US"/>
            </a:br>
            <a:r>
              <a:rPr lang="en-US" sz="2400"/>
              <a:t>Router Configured with IPv6 Subnets</a:t>
            </a:r>
            <a:endParaRPr/>
          </a:p>
        </p:txBody>
      </p:sp>
      <p:sp>
        <p:nvSpPr>
          <p:cNvPr id="762" name="Google Shape;762;p52"/>
          <p:cNvSpPr txBox="1"/>
          <p:nvPr>
            <p:ph idx="1" type="body"/>
          </p:nvPr>
        </p:nvSpPr>
        <p:spPr>
          <a:xfrm>
            <a:off x="431800" y="986660"/>
            <a:ext cx="7380549" cy="731838"/>
          </a:xfrm>
          <a:prstGeom prst="rect">
            <a:avLst/>
          </a:prstGeom>
          <a:noFill/>
          <a:ln>
            <a:noFill/>
          </a:ln>
        </p:spPr>
        <p:txBody>
          <a:bodyPr anchorCtr="0" anchor="t" bIns="45700" lIns="91400" spcFirstLastPara="1" rIns="91400" wrap="square" tIns="45700">
            <a:noAutofit/>
          </a:bodyPr>
          <a:lstStyle/>
          <a:p>
            <a:pPr indent="0" lvl="0" marL="0" rtl="0" algn="l">
              <a:lnSpc>
                <a:spcPct val="100000"/>
              </a:lnSpc>
              <a:spcBef>
                <a:spcPts val="0"/>
              </a:spcBef>
              <a:spcAft>
                <a:spcPts val="0"/>
              </a:spcAft>
              <a:buClr>
                <a:schemeClr val="dk2"/>
              </a:buClr>
              <a:buSzPts val="1440"/>
              <a:buNone/>
            </a:pPr>
            <a:r>
              <a:rPr lang="en-US" sz="1600">
                <a:solidFill>
                  <a:srgbClr val="000000"/>
                </a:solidFill>
              </a:rPr>
              <a:t>The example shows that each of the router interfaces on R1 has been configured to be on a different IPv6 subnet.</a:t>
            </a:r>
            <a:endParaRPr/>
          </a:p>
        </p:txBody>
      </p:sp>
      <p:sp>
        <p:nvSpPr>
          <p:cNvPr id="763" name="Google Shape;763;p52"/>
          <p:cNvSpPr/>
          <p:nvPr/>
        </p:nvSpPr>
        <p:spPr>
          <a:xfrm>
            <a:off x="523265" y="1871767"/>
            <a:ext cx="5398141" cy="1785104"/>
          </a:xfrm>
          <a:prstGeom prst="rect">
            <a:avLst/>
          </a:prstGeom>
          <a:solidFill>
            <a:srgbClr val="000000"/>
          </a:solid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lang="en-US" sz="1000">
                <a:solidFill>
                  <a:schemeClr val="lt1"/>
                </a:solidFill>
                <a:latin typeface="Courier New"/>
                <a:ea typeface="Courier New"/>
                <a:cs typeface="Courier New"/>
                <a:sym typeface="Courier New"/>
              </a:rPr>
              <a:t>R1(config)# interface gigabitethernet 0/0/0</a:t>
            </a:r>
            <a:endParaRPr/>
          </a:p>
          <a:p>
            <a:pPr indent="0" lvl="0" marL="0" marR="0" rtl="0" algn="l">
              <a:spcBef>
                <a:spcPts val="0"/>
              </a:spcBef>
              <a:spcAft>
                <a:spcPts val="0"/>
              </a:spcAft>
              <a:buNone/>
            </a:pPr>
            <a:r>
              <a:rPr lang="en-US" sz="1000">
                <a:solidFill>
                  <a:schemeClr val="lt1"/>
                </a:solidFill>
                <a:latin typeface="Courier New"/>
                <a:ea typeface="Courier New"/>
                <a:cs typeface="Courier New"/>
                <a:sym typeface="Courier New"/>
              </a:rPr>
              <a:t>R1(config-if)# ipv6 address 2001:db8:acad:1::1/64</a:t>
            </a:r>
            <a:endParaRPr/>
          </a:p>
          <a:p>
            <a:pPr indent="0" lvl="0" marL="0" marR="0" rtl="0" algn="l">
              <a:spcBef>
                <a:spcPts val="0"/>
              </a:spcBef>
              <a:spcAft>
                <a:spcPts val="0"/>
              </a:spcAft>
              <a:buNone/>
            </a:pPr>
            <a:r>
              <a:rPr lang="en-US" sz="1000">
                <a:solidFill>
                  <a:schemeClr val="lt1"/>
                </a:solidFill>
                <a:latin typeface="Courier New"/>
                <a:ea typeface="Courier New"/>
                <a:cs typeface="Courier New"/>
                <a:sym typeface="Courier New"/>
              </a:rPr>
              <a:t>R1(config-if)# no shutdown</a:t>
            </a:r>
            <a:endParaRPr/>
          </a:p>
          <a:p>
            <a:pPr indent="0" lvl="0" marL="0" marR="0" rtl="0" algn="l">
              <a:spcBef>
                <a:spcPts val="0"/>
              </a:spcBef>
              <a:spcAft>
                <a:spcPts val="0"/>
              </a:spcAft>
              <a:buNone/>
            </a:pPr>
            <a:r>
              <a:rPr lang="en-US" sz="1000">
                <a:solidFill>
                  <a:schemeClr val="lt1"/>
                </a:solidFill>
                <a:latin typeface="Courier New"/>
                <a:ea typeface="Courier New"/>
                <a:cs typeface="Courier New"/>
                <a:sym typeface="Courier New"/>
              </a:rPr>
              <a:t>R1(config-if)# exit</a:t>
            </a:r>
            <a:endParaRPr/>
          </a:p>
          <a:p>
            <a:pPr indent="0" lvl="0" marL="0" marR="0" rtl="0" algn="l">
              <a:spcBef>
                <a:spcPts val="0"/>
              </a:spcBef>
              <a:spcAft>
                <a:spcPts val="0"/>
              </a:spcAft>
              <a:buNone/>
            </a:pPr>
            <a:r>
              <a:rPr lang="en-US" sz="1000">
                <a:solidFill>
                  <a:schemeClr val="lt1"/>
                </a:solidFill>
                <a:latin typeface="Courier New"/>
                <a:ea typeface="Courier New"/>
                <a:cs typeface="Courier New"/>
                <a:sym typeface="Courier New"/>
              </a:rPr>
              <a:t>R1(config)# interface gigabitethernet 0/0/1</a:t>
            </a:r>
            <a:endParaRPr/>
          </a:p>
          <a:p>
            <a:pPr indent="0" lvl="0" marL="0" marR="0" rtl="0" algn="l">
              <a:spcBef>
                <a:spcPts val="0"/>
              </a:spcBef>
              <a:spcAft>
                <a:spcPts val="0"/>
              </a:spcAft>
              <a:buNone/>
            </a:pPr>
            <a:r>
              <a:rPr lang="en-US" sz="1000">
                <a:solidFill>
                  <a:schemeClr val="lt1"/>
                </a:solidFill>
                <a:latin typeface="Courier New"/>
                <a:ea typeface="Courier New"/>
                <a:cs typeface="Courier New"/>
                <a:sym typeface="Courier New"/>
              </a:rPr>
              <a:t>R1(config-if)# ipv6 address 2001:db8:acad:2::1/64</a:t>
            </a:r>
            <a:endParaRPr/>
          </a:p>
          <a:p>
            <a:pPr indent="0" lvl="0" marL="0" marR="0" rtl="0" algn="l">
              <a:spcBef>
                <a:spcPts val="0"/>
              </a:spcBef>
              <a:spcAft>
                <a:spcPts val="0"/>
              </a:spcAft>
              <a:buNone/>
            </a:pPr>
            <a:r>
              <a:rPr lang="en-US" sz="1000">
                <a:solidFill>
                  <a:schemeClr val="lt1"/>
                </a:solidFill>
                <a:latin typeface="Courier New"/>
                <a:ea typeface="Courier New"/>
                <a:cs typeface="Courier New"/>
                <a:sym typeface="Courier New"/>
              </a:rPr>
              <a:t>R1(config-if)# no shutdown</a:t>
            </a:r>
            <a:endParaRPr/>
          </a:p>
          <a:p>
            <a:pPr indent="0" lvl="0" marL="0" marR="0" rtl="0" algn="l">
              <a:spcBef>
                <a:spcPts val="0"/>
              </a:spcBef>
              <a:spcAft>
                <a:spcPts val="0"/>
              </a:spcAft>
              <a:buNone/>
            </a:pPr>
            <a:r>
              <a:rPr lang="en-US" sz="1000">
                <a:solidFill>
                  <a:schemeClr val="lt1"/>
                </a:solidFill>
                <a:latin typeface="Courier New"/>
                <a:ea typeface="Courier New"/>
                <a:cs typeface="Courier New"/>
                <a:sym typeface="Courier New"/>
              </a:rPr>
              <a:t>R1(config-if)# exit</a:t>
            </a:r>
            <a:endParaRPr/>
          </a:p>
          <a:p>
            <a:pPr indent="0" lvl="0" marL="0" marR="0" rtl="0" algn="l">
              <a:spcBef>
                <a:spcPts val="0"/>
              </a:spcBef>
              <a:spcAft>
                <a:spcPts val="0"/>
              </a:spcAft>
              <a:buNone/>
            </a:pPr>
            <a:r>
              <a:rPr lang="en-US" sz="1000">
                <a:solidFill>
                  <a:schemeClr val="lt1"/>
                </a:solidFill>
                <a:latin typeface="Courier New"/>
                <a:ea typeface="Courier New"/>
                <a:cs typeface="Courier New"/>
                <a:sym typeface="Courier New"/>
              </a:rPr>
              <a:t>R1(config)# interface serial 0/1/0</a:t>
            </a:r>
            <a:endParaRPr/>
          </a:p>
          <a:p>
            <a:pPr indent="0" lvl="0" marL="0" marR="0" rtl="0" algn="l">
              <a:spcBef>
                <a:spcPts val="0"/>
              </a:spcBef>
              <a:spcAft>
                <a:spcPts val="0"/>
              </a:spcAft>
              <a:buNone/>
            </a:pPr>
            <a:r>
              <a:rPr lang="en-US" sz="1000">
                <a:solidFill>
                  <a:schemeClr val="lt1"/>
                </a:solidFill>
                <a:latin typeface="Courier New"/>
                <a:ea typeface="Courier New"/>
                <a:cs typeface="Courier New"/>
                <a:sym typeface="Courier New"/>
              </a:rPr>
              <a:t>R1(config-if)# ipv6 address 2001:db8:acad:3::1/64</a:t>
            </a:r>
            <a:endParaRPr/>
          </a:p>
          <a:p>
            <a:pPr indent="0" lvl="0" marL="0" marR="0" rtl="0" algn="l">
              <a:spcBef>
                <a:spcPts val="0"/>
              </a:spcBef>
              <a:spcAft>
                <a:spcPts val="0"/>
              </a:spcAft>
              <a:buNone/>
            </a:pPr>
            <a:r>
              <a:rPr lang="en-US" sz="1000">
                <a:solidFill>
                  <a:schemeClr val="lt1"/>
                </a:solidFill>
                <a:latin typeface="Courier New"/>
                <a:ea typeface="Courier New"/>
                <a:cs typeface="Courier New"/>
                <a:sym typeface="Courier New"/>
              </a:rPr>
              <a:t>R1(config-if)# no shutdown</a:t>
            </a:r>
            <a:endParaRPr b="0" i="0" sz="1000" u="none" cap="none" strike="noStrike">
              <a:solidFill>
                <a:schemeClr val="lt1"/>
              </a:solidFill>
              <a:latin typeface="Courier New"/>
              <a:ea typeface="Courier New"/>
              <a:cs typeface="Courier New"/>
              <a:sym typeface="Courier New"/>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8" name="Shape 768"/>
        <p:cNvGrpSpPr/>
        <p:nvPr/>
      </p:nvGrpSpPr>
      <p:grpSpPr>
        <a:xfrm>
          <a:off x="0" y="0"/>
          <a:ext cx="0" cy="0"/>
          <a:chOff x="0" y="0"/>
          <a:chExt cx="0" cy="0"/>
        </a:xfrm>
      </p:grpSpPr>
      <p:sp>
        <p:nvSpPr>
          <p:cNvPr id="769" name="Google Shape;769;p53"/>
          <p:cNvSpPr txBox="1"/>
          <p:nvPr>
            <p:ph type="ctrTitle"/>
          </p:nvPr>
        </p:nvSpPr>
        <p:spPr>
          <a:xfrm>
            <a:off x="416425" y="1747520"/>
            <a:ext cx="8280314" cy="970280"/>
          </a:xfrm>
          <a:prstGeom prst="rect">
            <a:avLst/>
          </a:prstGeom>
          <a:noFill/>
          <a:ln>
            <a:noFill/>
          </a:ln>
        </p:spPr>
        <p:txBody>
          <a:bodyPr anchorCtr="0" anchor="b" bIns="45700" lIns="91400" spcFirstLastPara="1" rIns="91400" wrap="square" tIns="45700">
            <a:noAutofit/>
          </a:bodyPr>
          <a:lstStyle/>
          <a:p>
            <a:pPr indent="0" lvl="0" marL="0" rtl="0" algn="l">
              <a:lnSpc>
                <a:spcPct val="90000"/>
              </a:lnSpc>
              <a:spcBef>
                <a:spcPts val="0"/>
              </a:spcBef>
              <a:spcAft>
                <a:spcPts val="0"/>
              </a:spcAft>
              <a:buClr>
                <a:srgbClr val="AEE8FA"/>
              </a:buClr>
              <a:buSzPts val="4600"/>
              <a:buFont typeface="Arial"/>
              <a:buNone/>
            </a:pPr>
            <a:r>
              <a:rPr lang="en-US">
                <a:solidFill>
                  <a:srgbClr val="AEE8FA"/>
                </a:solidFill>
              </a:rPr>
              <a:t>2.9 Module Practice and Quiz</a:t>
            </a:r>
            <a:endParaRPr/>
          </a:p>
        </p:txBody>
      </p:sp>
    </p:spTree>
  </p:cSld>
  <p:clrMapOvr>
    <a:masterClrMapping/>
  </p:clrMapOvr>
  <p:transition spd="slow">
    <p:wipe dir="l"/>
  </p:transition>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4" name="Shape 774"/>
        <p:cNvGrpSpPr/>
        <p:nvPr/>
      </p:nvGrpSpPr>
      <p:grpSpPr>
        <a:xfrm>
          <a:off x="0" y="0"/>
          <a:ext cx="0" cy="0"/>
          <a:chOff x="0" y="0"/>
          <a:chExt cx="0" cy="0"/>
        </a:xfrm>
      </p:grpSpPr>
      <p:sp>
        <p:nvSpPr>
          <p:cNvPr id="775" name="Google Shape;775;p54"/>
          <p:cNvSpPr txBox="1"/>
          <p:nvPr>
            <p:ph type="title"/>
          </p:nvPr>
        </p:nvSpPr>
        <p:spPr>
          <a:xfrm>
            <a:off x="0" y="133862"/>
            <a:ext cx="9144000" cy="592921"/>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None/>
            </a:pPr>
            <a:r>
              <a:rPr lang="en-US" sz="1600"/>
              <a:t>Module Practice and Quiz</a:t>
            </a:r>
            <a:br>
              <a:rPr lang="en-US" sz="1600"/>
            </a:br>
            <a:r>
              <a:rPr lang="en-US"/>
              <a:t>Packet Tracer – Implement a Subnetted IPv6 Addressing Scheme</a:t>
            </a:r>
            <a:endParaRPr/>
          </a:p>
        </p:txBody>
      </p:sp>
      <p:sp>
        <p:nvSpPr>
          <p:cNvPr id="776" name="Google Shape;776;p54"/>
          <p:cNvSpPr txBox="1"/>
          <p:nvPr>
            <p:ph idx="1" type="body"/>
          </p:nvPr>
        </p:nvSpPr>
        <p:spPr>
          <a:xfrm>
            <a:off x="179882" y="1034322"/>
            <a:ext cx="8649325" cy="3522688"/>
          </a:xfrm>
          <a:prstGeom prst="rect">
            <a:avLst/>
          </a:prstGeom>
          <a:noFill/>
          <a:ln>
            <a:noFill/>
          </a:ln>
        </p:spPr>
        <p:txBody>
          <a:bodyPr anchorCtr="0" anchor="t" bIns="45700" lIns="91425" spcFirstLastPara="1" rIns="182875" wrap="square" tIns="45700">
            <a:noAutofit/>
          </a:bodyPr>
          <a:lstStyle/>
          <a:p>
            <a:pPr indent="0" lvl="0" marL="0" rtl="0" algn="l">
              <a:lnSpc>
                <a:spcPct val="100000"/>
              </a:lnSpc>
              <a:spcBef>
                <a:spcPts val="0"/>
              </a:spcBef>
              <a:spcAft>
                <a:spcPts val="0"/>
              </a:spcAft>
              <a:buSzPts val="1620"/>
              <a:buNone/>
            </a:pPr>
            <a:r>
              <a:rPr lang="en-US" sz="1800"/>
              <a:t>In this Packet Tracer, you will do the following:</a:t>
            </a:r>
            <a:endParaRPr/>
          </a:p>
          <a:p>
            <a:pPr indent="-169863" lvl="0" marL="169863" rtl="0" algn="l">
              <a:lnSpc>
                <a:spcPct val="100000"/>
              </a:lnSpc>
              <a:spcBef>
                <a:spcPts val="1200"/>
              </a:spcBef>
              <a:spcAft>
                <a:spcPts val="0"/>
              </a:spcAft>
              <a:buSzPts val="1620"/>
              <a:buFont typeface="Noto Sans Symbols"/>
              <a:buChar char="▪"/>
            </a:pPr>
            <a:r>
              <a:rPr lang="en-US" sz="1800"/>
              <a:t>Determine IPv6 subnets and addressing scheme</a:t>
            </a:r>
            <a:endParaRPr/>
          </a:p>
          <a:p>
            <a:pPr indent="-169863" lvl="0" marL="169863" rtl="0" algn="l">
              <a:lnSpc>
                <a:spcPct val="100000"/>
              </a:lnSpc>
              <a:spcBef>
                <a:spcPts val="1200"/>
              </a:spcBef>
              <a:spcAft>
                <a:spcPts val="0"/>
              </a:spcAft>
              <a:buSzPts val="1620"/>
              <a:buFont typeface="Noto Sans Symbols"/>
              <a:buChar char="▪"/>
            </a:pPr>
            <a:r>
              <a:rPr lang="en-US" sz="1800"/>
              <a:t>Configure IPv6 addressing on routers and PCs</a:t>
            </a:r>
            <a:endParaRPr/>
          </a:p>
          <a:p>
            <a:pPr indent="-169863" lvl="0" marL="169863" rtl="0" algn="l">
              <a:lnSpc>
                <a:spcPct val="100000"/>
              </a:lnSpc>
              <a:spcBef>
                <a:spcPts val="1200"/>
              </a:spcBef>
              <a:spcAft>
                <a:spcPts val="0"/>
              </a:spcAft>
              <a:buSzPts val="1620"/>
              <a:buFont typeface="Noto Sans Symbols"/>
              <a:buChar char="▪"/>
            </a:pPr>
            <a:r>
              <a:rPr lang="en-US" sz="1800"/>
              <a:t>Verify IPv6 connectivity</a:t>
            </a:r>
            <a:endParaRPr/>
          </a:p>
          <a:p>
            <a:pPr indent="0" lvl="0" marL="0" rtl="0" algn="l">
              <a:lnSpc>
                <a:spcPct val="100000"/>
              </a:lnSpc>
              <a:spcBef>
                <a:spcPts val="1200"/>
              </a:spcBef>
              <a:spcAft>
                <a:spcPts val="0"/>
              </a:spcAft>
              <a:buSzPts val="1350"/>
              <a:buNone/>
            </a:pPr>
            <a:r>
              <a:t/>
            </a:r>
            <a:endParaRPr/>
          </a:p>
          <a:p>
            <a:pPr indent="-84138" lvl="0" marL="169863" rtl="0" algn="l">
              <a:lnSpc>
                <a:spcPct val="100000"/>
              </a:lnSpc>
              <a:spcBef>
                <a:spcPts val="1200"/>
              </a:spcBef>
              <a:spcAft>
                <a:spcPts val="0"/>
              </a:spcAft>
              <a:buSzPts val="1350"/>
              <a:buFont typeface="Noto Sans Symbols"/>
              <a:buNone/>
            </a:pPr>
            <a:r>
              <a:t/>
            </a:r>
            <a:endParaRPr/>
          </a:p>
        </p:txBody>
      </p:sp>
    </p:spTree>
  </p:cSld>
  <p:clrMapOvr>
    <a:masterClrMapping/>
  </p:clrMapOvr>
  <p:transition spd="slow">
    <p:wipe dir="l"/>
  </p:transition>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1" name="Shape 781"/>
        <p:cNvGrpSpPr/>
        <p:nvPr/>
      </p:nvGrpSpPr>
      <p:grpSpPr>
        <a:xfrm>
          <a:off x="0" y="0"/>
          <a:ext cx="0" cy="0"/>
          <a:chOff x="0" y="0"/>
          <a:chExt cx="0" cy="0"/>
        </a:xfrm>
      </p:grpSpPr>
      <p:sp>
        <p:nvSpPr>
          <p:cNvPr id="782" name="Google Shape;782;p55"/>
          <p:cNvSpPr txBox="1"/>
          <p:nvPr>
            <p:ph type="title"/>
          </p:nvPr>
        </p:nvSpPr>
        <p:spPr>
          <a:xfrm>
            <a:off x="0" y="0"/>
            <a:ext cx="9144000" cy="810519"/>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None/>
            </a:pPr>
            <a:r>
              <a:rPr lang="en-US" sz="1600"/>
              <a:t>Module Practice and Quiz</a:t>
            </a:r>
            <a:br>
              <a:rPr lang="en-US"/>
            </a:br>
            <a:r>
              <a:rPr lang="en-US"/>
              <a:t>Lab – Configure IPv6 Addresses on Network Devices</a:t>
            </a:r>
            <a:endParaRPr/>
          </a:p>
        </p:txBody>
      </p:sp>
      <p:sp>
        <p:nvSpPr>
          <p:cNvPr id="783" name="Google Shape;783;p55"/>
          <p:cNvSpPr txBox="1"/>
          <p:nvPr>
            <p:ph idx="1" type="body"/>
          </p:nvPr>
        </p:nvSpPr>
        <p:spPr>
          <a:xfrm>
            <a:off x="179882" y="1034322"/>
            <a:ext cx="8649325" cy="3522688"/>
          </a:xfrm>
          <a:prstGeom prst="rect">
            <a:avLst/>
          </a:prstGeom>
          <a:noFill/>
          <a:ln>
            <a:noFill/>
          </a:ln>
        </p:spPr>
        <p:txBody>
          <a:bodyPr anchorCtr="0" anchor="t" bIns="45700" lIns="91425" spcFirstLastPara="1" rIns="182875" wrap="square" tIns="45700">
            <a:noAutofit/>
          </a:bodyPr>
          <a:lstStyle/>
          <a:p>
            <a:pPr indent="0" lvl="0" marL="0" rtl="0" algn="l">
              <a:lnSpc>
                <a:spcPct val="100000"/>
              </a:lnSpc>
              <a:spcBef>
                <a:spcPts val="0"/>
              </a:spcBef>
              <a:spcAft>
                <a:spcPts val="0"/>
              </a:spcAft>
              <a:buSzPts val="1620"/>
              <a:buNone/>
            </a:pPr>
            <a:r>
              <a:rPr lang="en-US" sz="1800"/>
              <a:t>In this lab, you complete the following objectives: </a:t>
            </a:r>
            <a:endParaRPr/>
          </a:p>
          <a:p>
            <a:pPr indent="-169863" lvl="0" marL="169863" rtl="0" algn="l">
              <a:lnSpc>
                <a:spcPct val="100000"/>
              </a:lnSpc>
              <a:spcBef>
                <a:spcPts val="1200"/>
              </a:spcBef>
              <a:spcAft>
                <a:spcPts val="0"/>
              </a:spcAft>
              <a:buSzPts val="1620"/>
              <a:buFont typeface="Arial"/>
              <a:buChar char="•"/>
            </a:pPr>
            <a:r>
              <a:rPr lang="en-US" sz="1800"/>
              <a:t>Set up the topology and configure basic router and switch settings</a:t>
            </a:r>
            <a:endParaRPr/>
          </a:p>
          <a:p>
            <a:pPr indent="-169863" lvl="0" marL="169863" rtl="0" algn="l">
              <a:lnSpc>
                <a:spcPct val="100000"/>
              </a:lnSpc>
              <a:spcBef>
                <a:spcPts val="1200"/>
              </a:spcBef>
              <a:spcAft>
                <a:spcPts val="0"/>
              </a:spcAft>
              <a:buSzPts val="1620"/>
              <a:buFont typeface="Arial"/>
              <a:buChar char="•"/>
            </a:pPr>
            <a:r>
              <a:rPr lang="en-US" sz="1800"/>
              <a:t>Configure IPv6 addresses manually</a:t>
            </a:r>
            <a:endParaRPr/>
          </a:p>
          <a:p>
            <a:pPr indent="-169863" lvl="0" marL="169863" rtl="0" algn="l">
              <a:lnSpc>
                <a:spcPct val="100000"/>
              </a:lnSpc>
              <a:spcBef>
                <a:spcPts val="1200"/>
              </a:spcBef>
              <a:spcAft>
                <a:spcPts val="0"/>
              </a:spcAft>
              <a:buSzPts val="1620"/>
              <a:buFont typeface="Arial"/>
              <a:buChar char="•"/>
            </a:pPr>
            <a:r>
              <a:rPr lang="en-US" sz="1800"/>
              <a:t>Verify end-to-end connectivity</a:t>
            </a:r>
            <a:endParaRPr/>
          </a:p>
          <a:p>
            <a:pPr indent="0" lvl="0" marL="0" rtl="0" algn="l">
              <a:lnSpc>
                <a:spcPct val="100000"/>
              </a:lnSpc>
              <a:spcBef>
                <a:spcPts val="1200"/>
              </a:spcBef>
              <a:spcAft>
                <a:spcPts val="0"/>
              </a:spcAft>
              <a:buSzPts val="1350"/>
              <a:buNone/>
            </a:pPr>
            <a:r>
              <a:t/>
            </a:r>
            <a:endParaRPr/>
          </a:p>
        </p:txBody>
      </p:sp>
    </p:spTree>
  </p:cSld>
  <p:clrMapOvr>
    <a:masterClrMapping/>
  </p:clrMapOvr>
  <p:transition spd="slow">
    <p:wipe dir="l"/>
  </p:transition>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8" name="Shape 788"/>
        <p:cNvGrpSpPr/>
        <p:nvPr/>
      </p:nvGrpSpPr>
      <p:grpSpPr>
        <a:xfrm>
          <a:off x="0" y="0"/>
          <a:ext cx="0" cy="0"/>
          <a:chOff x="0" y="0"/>
          <a:chExt cx="0" cy="0"/>
        </a:xfrm>
      </p:grpSpPr>
      <p:sp>
        <p:nvSpPr>
          <p:cNvPr id="789" name="Google Shape;789;p56"/>
          <p:cNvSpPr txBox="1"/>
          <p:nvPr>
            <p:ph type="title"/>
          </p:nvPr>
        </p:nvSpPr>
        <p:spPr>
          <a:xfrm>
            <a:off x="1" y="41393"/>
            <a:ext cx="9144000" cy="757551"/>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None/>
            </a:pPr>
            <a:r>
              <a:rPr lang="en-US" sz="1400">
                <a:latin typeface="Arial"/>
                <a:ea typeface="Arial"/>
                <a:cs typeface="Arial"/>
                <a:sym typeface="Arial"/>
              </a:rPr>
              <a:t>Module Practice and Quiz</a:t>
            </a:r>
            <a:br>
              <a:rPr lang="en-US">
                <a:latin typeface="Arial"/>
                <a:ea typeface="Arial"/>
                <a:cs typeface="Arial"/>
                <a:sym typeface="Arial"/>
              </a:rPr>
            </a:br>
            <a:r>
              <a:rPr lang="en-US">
                <a:latin typeface="Arial"/>
                <a:ea typeface="Arial"/>
                <a:cs typeface="Arial"/>
                <a:sym typeface="Arial"/>
              </a:rPr>
              <a:t>What did I learn in this module?</a:t>
            </a:r>
            <a:endParaRPr/>
          </a:p>
        </p:txBody>
      </p:sp>
      <p:sp>
        <p:nvSpPr>
          <p:cNvPr id="790" name="Google Shape;790;p56"/>
          <p:cNvSpPr txBox="1"/>
          <p:nvPr>
            <p:ph idx="1" type="body"/>
          </p:nvPr>
        </p:nvSpPr>
        <p:spPr>
          <a:xfrm>
            <a:off x="145357" y="739677"/>
            <a:ext cx="8853286" cy="4155319"/>
          </a:xfrm>
          <a:prstGeom prst="rect">
            <a:avLst/>
          </a:prstGeom>
          <a:noFill/>
          <a:ln>
            <a:noFill/>
          </a:ln>
        </p:spPr>
        <p:txBody>
          <a:bodyPr anchorCtr="0" anchor="t" bIns="45700" lIns="91425" spcFirstLastPara="1" rIns="182875" wrap="square" tIns="45700">
            <a:noAutofit/>
          </a:bodyPr>
          <a:lstStyle/>
          <a:p>
            <a:pPr indent="-115887" lvl="0" marL="115887" rtl="0" algn="l">
              <a:lnSpc>
                <a:spcPct val="100000"/>
              </a:lnSpc>
              <a:spcBef>
                <a:spcPts val="0"/>
              </a:spcBef>
              <a:spcAft>
                <a:spcPts val="0"/>
              </a:spcAft>
              <a:buSzPts val="1395"/>
              <a:buFont typeface="Arial"/>
              <a:buChar char="•"/>
            </a:pPr>
            <a:r>
              <a:rPr lang="en-US" sz="1550"/>
              <a:t>IPv4 has a theoretical maximum of 4.3 billion addresses.</a:t>
            </a:r>
            <a:endParaRPr/>
          </a:p>
          <a:p>
            <a:pPr indent="-115887" lvl="0" marL="115887" rtl="0" algn="l">
              <a:lnSpc>
                <a:spcPct val="100000"/>
              </a:lnSpc>
              <a:spcBef>
                <a:spcPts val="0"/>
              </a:spcBef>
              <a:spcAft>
                <a:spcPts val="0"/>
              </a:spcAft>
              <a:buSzPts val="1395"/>
              <a:buFont typeface="Arial"/>
              <a:buChar char="•"/>
            </a:pPr>
            <a:r>
              <a:rPr lang="en-US" sz="1550"/>
              <a:t>The IETF has created various protocols and tools to help network administrators migrate their networks to IPv6. The migration techniques can be divided into three categories: dual stack, tunneling, and translation.</a:t>
            </a:r>
            <a:endParaRPr/>
          </a:p>
          <a:p>
            <a:pPr indent="-115887" lvl="0" marL="115887" rtl="0" algn="l">
              <a:lnSpc>
                <a:spcPct val="100000"/>
              </a:lnSpc>
              <a:spcBef>
                <a:spcPts val="0"/>
              </a:spcBef>
              <a:spcAft>
                <a:spcPts val="0"/>
              </a:spcAft>
              <a:buSzPts val="1395"/>
              <a:buFont typeface="Arial"/>
              <a:buChar char="•"/>
            </a:pPr>
            <a:r>
              <a:rPr lang="en-US" sz="1550"/>
              <a:t>IPv6 addresses are 128 bits in length and written as a string of hexadecimal values.</a:t>
            </a:r>
            <a:endParaRPr/>
          </a:p>
          <a:p>
            <a:pPr indent="-115887" lvl="0" marL="115887" rtl="0" algn="l">
              <a:lnSpc>
                <a:spcPct val="100000"/>
              </a:lnSpc>
              <a:spcBef>
                <a:spcPts val="0"/>
              </a:spcBef>
              <a:spcAft>
                <a:spcPts val="0"/>
              </a:spcAft>
              <a:buSzPts val="1395"/>
              <a:buFont typeface="Arial"/>
              <a:buChar char="•"/>
            </a:pPr>
            <a:r>
              <a:rPr lang="en-US" sz="1550"/>
              <a:t>The preferred format for writing an IPv6 address is x:x:x:x:x:x:x:x, with each “x” consisting of four hexadecimal values. </a:t>
            </a:r>
            <a:endParaRPr/>
          </a:p>
          <a:p>
            <a:pPr indent="-115887" lvl="0" marL="115887" rtl="0" algn="l">
              <a:lnSpc>
                <a:spcPct val="100000"/>
              </a:lnSpc>
              <a:spcBef>
                <a:spcPts val="0"/>
              </a:spcBef>
              <a:spcAft>
                <a:spcPts val="0"/>
              </a:spcAft>
              <a:buSzPts val="1395"/>
              <a:buFont typeface="Arial"/>
              <a:buChar char="•"/>
            </a:pPr>
            <a:r>
              <a:rPr lang="en-US" sz="1550"/>
              <a:t>There are three types of IPv6 addresses: unicast, multicast, and anycast.</a:t>
            </a:r>
            <a:endParaRPr/>
          </a:p>
          <a:p>
            <a:pPr indent="-115887" lvl="0" marL="115887" rtl="0" algn="l">
              <a:lnSpc>
                <a:spcPct val="100000"/>
              </a:lnSpc>
              <a:spcBef>
                <a:spcPts val="0"/>
              </a:spcBef>
              <a:spcAft>
                <a:spcPts val="0"/>
              </a:spcAft>
              <a:buSzPts val="1395"/>
              <a:buFont typeface="Arial"/>
              <a:buChar char="•"/>
            </a:pPr>
            <a:r>
              <a:rPr lang="en-US" sz="1550"/>
              <a:t>An IPv6 unicast address uniquely identifies an interface on an IPv6-enabled device. </a:t>
            </a:r>
            <a:endParaRPr/>
          </a:p>
          <a:p>
            <a:pPr indent="-115887" lvl="0" marL="115887" rtl="0" algn="l">
              <a:lnSpc>
                <a:spcPct val="100000"/>
              </a:lnSpc>
              <a:spcBef>
                <a:spcPts val="0"/>
              </a:spcBef>
              <a:spcAft>
                <a:spcPts val="0"/>
              </a:spcAft>
              <a:buSzPts val="1395"/>
              <a:buFont typeface="Arial"/>
              <a:buChar char="•"/>
            </a:pPr>
            <a:r>
              <a:rPr lang="en-US" sz="1550"/>
              <a:t>IPv6 global unicast addresses (GUAs) are globally unique and routable on the IPv6 internet. </a:t>
            </a:r>
            <a:endParaRPr/>
          </a:p>
          <a:p>
            <a:pPr indent="-115887" lvl="0" marL="115887" rtl="0" algn="l">
              <a:lnSpc>
                <a:spcPct val="100000"/>
              </a:lnSpc>
              <a:spcBef>
                <a:spcPts val="0"/>
              </a:spcBef>
              <a:spcAft>
                <a:spcPts val="0"/>
              </a:spcAft>
              <a:buSzPts val="1395"/>
              <a:buFont typeface="Arial"/>
              <a:buChar char="•"/>
            </a:pPr>
            <a:r>
              <a:rPr lang="en-US" sz="1550"/>
              <a:t>An IPv6 link-local address (LLA) enables a device to communicate with other IPv6-enabled devices on the same link and only on that link (subnet).</a:t>
            </a:r>
            <a:endParaRPr/>
          </a:p>
          <a:p>
            <a:pPr indent="-115887" lvl="0" marL="115887" rtl="0" algn="l">
              <a:lnSpc>
                <a:spcPct val="100000"/>
              </a:lnSpc>
              <a:spcBef>
                <a:spcPts val="0"/>
              </a:spcBef>
              <a:spcAft>
                <a:spcPts val="0"/>
              </a:spcAft>
              <a:buSzPts val="1395"/>
              <a:buFont typeface="Arial"/>
              <a:buChar char="•"/>
            </a:pPr>
            <a:r>
              <a:rPr lang="en-US" sz="1550"/>
              <a:t>The command to configure an IPv6 GUA on an interface is </a:t>
            </a:r>
            <a:r>
              <a:rPr b="1" lang="en-US" sz="1550"/>
              <a:t>ipv6 address</a:t>
            </a:r>
            <a:r>
              <a:rPr lang="en-US" sz="1550"/>
              <a:t> </a:t>
            </a:r>
            <a:r>
              <a:rPr i="1" lang="en-US" sz="1550"/>
              <a:t>ipv6-address/prefix-length</a:t>
            </a:r>
            <a:r>
              <a:rPr lang="en-US" sz="1550"/>
              <a:t>. </a:t>
            </a:r>
            <a:endParaRPr/>
          </a:p>
          <a:p>
            <a:pPr indent="-115887" lvl="0" marL="115887" rtl="0" algn="l">
              <a:lnSpc>
                <a:spcPct val="100000"/>
              </a:lnSpc>
              <a:spcBef>
                <a:spcPts val="0"/>
              </a:spcBef>
              <a:spcAft>
                <a:spcPts val="0"/>
              </a:spcAft>
              <a:buSzPts val="1395"/>
              <a:buFont typeface="Arial"/>
              <a:buChar char="•"/>
            </a:pPr>
            <a:r>
              <a:rPr lang="en-US" sz="1550"/>
              <a:t>A device obtains a GUA dynamically through ICMPv6 messages. IPv6 routers periodically send out ICMPv6 RA messages, every 200 seconds, to all IPv6-enabled devices on the network.</a:t>
            </a:r>
            <a:endParaRPr/>
          </a:p>
          <a:p>
            <a:pPr indent="91440" lvl="0" marL="0" rtl="0" algn="l">
              <a:lnSpc>
                <a:spcPct val="100000"/>
              </a:lnSpc>
              <a:spcBef>
                <a:spcPts val="0"/>
              </a:spcBef>
              <a:spcAft>
                <a:spcPts val="0"/>
              </a:spcAft>
              <a:buSzPts val="1440"/>
              <a:buNone/>
            </a:pPr>
            <a:r>
              <a:t/>
            </a:r>
            <a:endParaRPr sz="1600"/>
          </a:p>
          <a:p>
            <a:pPr indent="80010" lvl="0" marL="0" rtl="0" algn="l">
              <a:lnSpc>
                <a:spcPct val="100000"/>
              </a:lnSpc>
              <a:spcBef>
                <a:spcPts val="0"/>
              </a:spcBef>
              <a:spcAft>
                <a:spcPts val="0"/>
              </a:spcAft>
              <a:buSzPts val="1260"/>
              <a:buNone/>
            </a:pPr>
            <a:r>
              <a:t/>
            </a:r>
            <a:endParaRPr sz="1400"/>
          </a:p>
        </p:txBody>
      </p:sp>
    </p:spTree>
  </p:cSld>
  <p:clrMapOvr>
    <a:masterClrMapping/>
  </p:clrMapOvr>
  <p:transition spd="slow">
    <p:wipe dir="l"/>
  </p:transition>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5" name="Shape 795"/>
        <p:cNvGrpSpPr/>
        <p:nvPr/>
      </p:nvGrpSpPr>
      <p:grpSpPr>
        <a:xfrm>
          <a:off x="0" y="0"/>
          <a:ext cx="0" cy="0"/>
          <a:chOff x="0" y="0"/>
          <a:chExt cx="0" cy="0"/>
        </a:xfrm>
      </p:grpSpPr>
      <p:sp>
        <p:nvSpPr>
          <p:cNvPr id="796" name="Google Shape;796;p57"/>
          <p:cNvSpPr txBox="1"/>
          <p:nvPr>
            <p:ph type="title"/>
          </p:nvPr>
        </p:nvSpPr>
        <p:spPr>
          <a:xfrm>
            <a:off x="1" y="41393"/>
            <a:ext cx="9144000" cy="757551"/>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None/>
            </a:pPr>
            <a:r>
              <a:rPr lang="en-US" sz="1400">
                <a:latin typeface="Arial"/>
                <a:ea typeface="Arial"/>
                <a:cs typeface="Arial"/>
                <a:sym typeface="Arial"/>
              </a:rPr>
              <a:t>Module Practice and Quiz</a:t>
            </a:r>
            <a:br>
              <a:rPr lang="en-US">
                <a:latin typeface="Arial"/>
                <a:ea typeface="Arial"/>
                <a:cs typeface="Arial"/>
                <a:sym typeface="Arial"/>
              </a:rPr>
            </a:br>
            <a:r>
              <a:rPr lang="en-US">
                <a:latin typeface="Arial"/>
                <a:ea typeface="Arial"/>
                <a:cs typeface="Arial"/>
                <a:sym typeface="Arial"/>
              </a:rPr>
              <a:t>What did I learn in this module? (Cont.)</a:t>
            </a:r>
            <a:endParaRPr/>
          </a:p>
        </p:txBody>
      </p:sp>
      <p:sp>
        <p:nvSpPr>
          <p:cNvPr id="797" name="Google Shape;797;p57"/>
          <p:cNvSpPr txBox="1"/>
          <p:nvPr>
            <p:ph idx="1" type="body"/>
          </p:nvPr>
        </p:nvSpPr>
        <p:spPr>
          <a:xfrm>
            <a:off x="145357" y="722744"/>
            <a:ext cx="8853286" cy="4155319"/>
          </a:xfrm>
          <a:prstGeom prst="rect">
            <a:avLst/>
          </a:prstGeom>
          <a:noFill/>
          <a:ln>
            <a:noFill/>
          </a:ln>
        </p:spPr>
        <p:txBody>
          <a:bodyPr anchorCtr="0" anchor="t" bIns="45700" lIns="91425" spcFirstLastPara="1" rIns="182875" wrap="square" tIns="45700">
            <a:noAutofit/>
          </a:bodyPr>
          <a:lstStyle/>
          <a:p>
            <a:pPr indent="-169863" lvl="0" marL="169863" rtl="0" algn="l">
              <a:lnSpc>
                <a:spcPct val="100000"/>
              </a:lnSpc>
              <a:spcBef>
                <a:spcPts val="0"/>
              </a:spcBef>
              <a:spcAft>
                <a:spcPts val="0"/>
              </a:spcAft>
              <a:buSzPts val="1350"/>
              <a:buFont typeface="Arial"/>
              <a:buChar char="•"/>
            </a:pPr>
            <a:r>
              <a:rPr lang="en-US"/>
              <a:t>RA messages have three methods: SLAAC, SLAAC with a stateless DHCPv6 server, and stateful DHCPv6 (no SLAAC). </a:t>
            </a:r>
            <a:endParaRPr/>
          </a:p>
          <a:p>
            <a:pPr indent="-169863" lvl="0" marL="169863" rtl="0" algn="l">
              <a:lnSpc>
                <a:spcPct val="100000"/>
              </a:lnSpc>
              <a:spcBef>
                <a:spcPts val="0"/>
              </a:spcBef>
              <a:spcAft>
                <a:spcPts val="0"/>
              </a:spcAft>
              <a:buSzPts val="1350"/>
              <a:buFont typeface="Arial"/>
              <a:buChar char="•"/>
            </a:pPr>
            <a:r>
              <a:rPr lang="en-US"/>
              <a:t>The interface ID can be created using the EUI-64 process or a randomly generated 64-bit number. </a:t>
            </a:r>
            <a:endParaRPr/>
          </a:p>
          <a:p>
            <a:pPr indent="-169863" lvl="0" marL="169863" rtl="0" algn="l">
              <a:lnSpc>
                <a:spcPct val="100000"/>
              </a:lnSpc>
              <a:spcBef>
                <a:spcPts val="0"/>
              </a:spcBef>
              <a:spcAft>
                <a:spcPts val="0"/>
              </a:spcAft>
              <a:buSzPts val="1350"/>
              <a:buFont typeface="Arial"/>
              <a:buChar char="•"/>
            </a:pPr>
            <a:r>
              <a:rPr lang="en-US"/>
              <a:t>The EUIs process uses the 48-bit Ethernet MAC address of the client and inserts another 16 bits in the middle of MAC address to create a 64-bit interface ID.</a:t>
            </a:r>
            <a:endParaRPr/>
          </a:p>
          <a:p>
            <a:pPr indent="-169863" lvl="0" marL="169863" rtl="0" algn="l">
              <a:lnSpc>
                <a:spcPct val="100000"/>
              </a:lnSpc>
              <a:spcBef>
                <a:spcPts val="0"/>
              </a:spcBef>
              <a:spcAft>
                <a:spcPts val="0"/>
              </a:spcAft>
              <a:buSzPts val="1350"/>
              <a:buFont typeface="Arial"/>
              <a:buChar char="•"/>
            </a:pPr>
            <a:r>
              <a:rPr lang="en-US"/>
              <a:t>Depending upon the operating system, a device may use a randomly generated interface ID.</a:t>
            </a:r>
            <a:endParaRPr/>
          </a:p>
          <a:p>
            <a:pPr indent="-169863" lvl="0" marL="169863" rtl="0" algn="l">
              <a:lnSpc>
                <a:spcPct val="100000"/>
              </a:lnSpc>
              <a:spcBef>
                <a:spcPts val="0"/>
              </a:spcBef>
              <a:spcAft>
                <a:spcPts val="0"/>
              </a:spcAft>
              <a:buSzPts val="1350"/>
              <a:buFont typeface="Arial"/>
              <a:buChar char="•"/>
            </a:pPr>
            <a:r>
              <a:rPr lang="en-US"/>
              <a:t>All IPv6 devices must have an IPv6 LLA. An LLA can be configured manually or created dynamically. </a:t>
            </a:r>
            <a:endParaRPr/>
          </a:p>
          <a:p>
            <a:pPr indent="-169863" lvl="0" marL="169863" rtl="0" algn="l">
              <a:lnSpc>
                <a:spcPct val="100000"/>
              </a:lnSpc>
              <a:spcBef>
                <a:spcPts val="0"/>
              </a:spcBef>
              <a:spcAft>
                <a:spcPts val="0"/>
              </a:spcAft>
              <a:buSzPts val="1350"/>
              <a:buFont typeface="Arial"/>
              <a:buChar char="•"/>
            </a:pPr>
            <a:r>
              <a:rPr lang="en-US"/>
              <a:t>Cisco routers automatically create an IPv6 LLA whenever a GUA is assigned to the interface. </a:t>
            </a:r>
            <a:endParaRPr/>
          </a:p>
          <a:p>
            <a:pPr indent="-169863" lvl="0" marL="169863" rtl="0" algn="l">
              <a:lnSpc>
                <a:spcPct val="100000"/>
              </a:lnSpc>
              <a:spcBef>
                <a:spcPts val="0"/>
              </a:spcBef>
              <a:spcAft>
                <a:spcPts val="0"/>
              </a:spcAft>
              <a:buSzPts val="1350"/>
              <a:buFont typeface="Arial"/>
              <a:buChar char="•"/>
            </a:pPr>
            <a:r>
              <a:rPr lang="en-US"/>
              <a:t>There are two types of IPv6 multicast addresses: well-known multicast addresses and solicited node multicast addresses. </a:t>
            </a:r>
            <a:endParaRPr/>
          </a:p>
          <a:p>
            <a:pPr indent="-169863" lvl="0" marL="169863" rtl="0" algn="l">
              <a:lnSpc>
                <a:spcPct val="100000"/>
              </a:lnSpc>
              <a:spcBef>
                <a:spcPts val="0"/>
              </a:spcBef>
              <a:spcAft>
                <a:spcPts val="0"/>
              </a:spcAft>
              <a:buSzPts val="1350"/>
              <a:buFont typeface="Arial"/>
              <a:buChar char="•"/>
            </a:pPr>
            <a:r>
              <a:rPr lang="en-US"/>
              <a:t>Two commonIPv6 assigned multicast groups are: ff02::1 All-nodes multicast group and ff02::2 All-routers multicast group.</a:t>
            </a:r>
            <a:endParaRPr/>
          </a:p>
          <a:p>
            <a:pPr indent="-169863" lvl="0" marL="169863" rtl="0" algn="l">
              <a:lnSpc>
                <a:spcPct val="100000"/>
              </a:lnSpc>
              <a:spcBef>
                <a:spcPts val="0"/>
              </a:spcBef>
              <a:spcAft>
                <a:spcPts val="0"/>
              </a:spcAft>
              <a:buSzPts val="1350"/>
              <a:buFont typeface="Arial"/>
              <a:buChar char="•"/>
            </a:pPr>
            <a:r>
              <a:rPr lang="en-US"/>
              <a:t>A solicited-node multicast address is similar to the all-nodes multicast address. The advantage of a solicited-node multicast address is that it is mapped to a special Ethernet multicast address.</a:t>
            </a:r>
            <a:endParaRPr/>
          </a:p>
          <a:p>
            <a:pPr indent="-169863" lvl="0" marL="169863" rtl="0" algn="l">
              <a:lnSpc>
                <a:spcPct val="100000"/>
              </a:lnSpc>
              <a:spcBef>
                <a:spcPts val="0"/>
              </a:spcBef>
              <a:spcAft>
                <a:spcPts val="0"/>
              </a:spcAft>
              <a:buSzPts val="1350"/>
              <a:buFont typeface="Arial"/>
              <a:buChar char="•"/>
            </a:pPr>
            <a:r>
              <a:rPr lang="en-US"/>
              <a:t>IPv6 was designed with subnetting in mind. A separate subnet ID field in the IPv6 GUA is used to create subnets.</a:t>
            </a:r>
            <a:endParaRPr/>
          </a:p>
          <a:p>
            <a:pPr indent="0" lvl="0" marL="0" rtl="0" algn="l">
              <a:lnSpc>
                <a:spcPct val="100000"/>
              </a:lnSpc>
              <a:spcBef>
                <a:spcPts val="0"/>
              </a:spcBef>
              <a:spcAft>
                <a:spcPts val="0"/>
              </a:spcAft>
              <a:buSzPts val="1260"/>
              <a:buNone/>
            </a:pPr>
            <a:r>
              <a:t/>
            </a:r>
            <a:endParaRPr sz="1400"/>
          </a:p>
          <a:p>
            <a:pPr indent="80010" lvl="0" marL="0" rtl="0" algn="l">
              <a:lnSpc>
                <a:spcPct val="100000"/>
              </a:lnSpc>
              <a:spcBef>
                <a:spcPts val="0"/>
              </a:spcBef>
              <a:spcAft>
                <a:spcPts val="0"/>
              </a:spcAft>
              <a:buSzPts val="1260"/>
              <a:buNone/>
            </a:pPr>
            <a:r>
              <a:t/>
            </a:r>
            <a:endParaRPr sz="1400"/>
          </a:p>
          <a:p>
            <a:pPr indent="80010" lvl="0" marL="0" rtl="0" algn="l">
              <a:lnSpc>
                <a:spcPct val="100000"/>
              </a:lnSpc>
              <a:spcBef>
                <a:spcPts val="0"/>
              </a:spcBef>
              <a:spcAft>
                <a:spcPts val="0"/>
              </a:spcAft>
              <a:buSzPts val="1260"/>
              <a:buNone/>
            </a:pPr>
            <a:r>
              <a:t/>
            </a:r>
            <a:endParaRPr sz="1400"/>
          </a:p>
          <a:p>
            <a:pPr indent="80010" lvl="0" marL="0" rtl="0" algn="l">
              <a:lnSpc>
                <a:spcPct val="100000"/>
              </a:lnSpc>
              <a:spcBef>
                <a:spcPts val="0"/>
              </a:spcBef>
              <a:spcAft>
                <a:spcPts val="0"/>
              </a:spcAft>
              <a:buSzPts val="1260"/>
              <a:buNone/>
            </a:pPr>
            <a:r>
              <a:t/>
            </a:r>
            <a:endParaRPr sz="1400"/>
          </a:p>
        </p:txBody>
      </p:sp>
    </p:spTree>
  </p:cSld>
  <p:clrMapOvr>
    <a:masterClrMapping/>
  </p:clrMapOvr>
  <p:transition spd="slow">
    <p:wipe dir="l"/>
  </p:transition>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802" name="Shape 802"/>
        <p:cNvGrpSpPr/>
        <p:nvPr/>
      </p:nvGrpSpPr>
      <p:grpSpPr>
        <a:xfrm>
          <a:off x="0" y="0"/>
          <a:ext cx="0" cy="0"/>
          <a:chOff x="0" y="0"/>
          <a:chExt cx="0" cy="0"/>
        </a:xfrm>
      </p:grpSpPr>
      <p:sp>
        <p:nvSpPr>
          <p:cNvPr id="803" name="Google Shape;803;p58"/>
          <p:cNvSpPr txBox="1"/>
          <p:nvPr>
            <p:ph type="title"/>
          </p:nvPr>
        </p:nvSpPr>
        <p:spPr>
          <a:xfrm>
            <a:off x="1" y="41394"/>
            <a:ext cx="9144000" cy="609056"/>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None/>
            </a:pPr>
            <a:r>
              <a:rPr lang="en-US" sz="1400">
                <a:latin typeface="Arial"/>
                <a:ea typeface="Arial"/>
                <a:cs typeface="Arial"/>
                <a:sym typeface="Arial"/>
              </a:rPr>
              <a:t>Module 12: WLAN Concepts</a:t>
            </a:r>
            <a:br>
              <a:rPr lang="en-US">
                <a:latin typeface="Arial"/>
                <a:ea typeface="Arial"/>
                <a:cs typeface="Arial"/>
                <a:sym typeface="Arial"/>
              </a:rPr>
            </a:br>
            <a:r>
              <a:rPr lang="en-US">
                <a:latin typeface="Arial"/>
                <a:ea typeface="Arial"/>
                <a:cs typeface="Arial"/>
                <a:sym typeface="Arial"/>
              </a:rPr>
              <a:t>New Terms and Commands</a:t>
            </a:r>
            <a:endParaRPr/>
          </a:p>
        </p:txBody>
      </p:sp>
      <p:graphicFrame>
        <p:nvGraphicFramePr>
          <p:cNvPr id="804" name="Google Shape;804;p58"/>
          <p:cNvGraphicFramePr/>
          <p:nvPr/>
        </p:nvGraphicFramePr>
        <p:xfrm>
          <a:off x="99152" y="798513"/>
          <a:ext cx="3000000" cy="3000000"/>
        </p:xfrm>
        <a:graphic>
          <a:graphicData uri="http://schemas.openxmlformats.org/drawingml/2006/table">
            <a:tbl>
              <a:tblPr bandRow="1" firstRow="1">
                <a:noFill/>
                <a:tableStyleId>{0EA1F097-BC37-4CD7-B2AF-FEF22C3CD55E}</a:tableStyleId>
              </a:tblPr>
              <a:tblGrid>
                <a:gridCol w="3425275"/>
              </a:tblGrid>
              <a:tr h="370850">
                <a:tc>
                  <a:txBody>
                    <a:bodyPr/>
                    <a:lstStyle/>
                    <a:p>
                      <a:pPr indent="-285750" lvl="0" marL="285750" marR="0" rtl="0" algn="l">
                        <a:spcBef>
                          <a:spcPts val="0"/>
                        </a:spcBef>
                        <a:spcAft>
                          <a:spcPts val="0"/>
                        </a:spcAft>
                        <a:buClr>
                          <a:srgbClr val="000000"/>
                        </a:buClr>
                        <a:buSzPts val="1600"/>
                        <a:buFont typeface="Arial"/>
                        <a:buChar char="•"/>
                      </a:pPr>
                      <a:r>
                        <a:rPr b="0" lang="en-US" sz="1600">
                          <a:solidFill>
                            <a:srgbClr val="000000"/>
                          </a:solidFill>
                        </a:rPr>
                        <a:t>Hextet</a:t>
                      </a:r>
                      <a:endParaRPr/>
                    </a:p>
                    <a:p>
                      <a:pPr indent="-285750" lvl="0" marL="285750" marR="0" rtl="0" algn="l">
                        <a:spcBef>
                          <a:spcPts val="0"/>
                        </a:spcBef>
                        <a:spcAft>
                          <a:spcPts val="0"/>
                        </a:spcAft>
                        <a:buClr>
                          <a:srgbClr val="000000"/>
                        </a:buClr>
                        <a:buSzPts val="1600"/>
                        <a:buFont typeface="Arial"/>
                        <a:buChar char="•"/>
                      </a:pPr>
                      <a:r>
                        <a:rPr b="0" lang="en-US" sz="1600">
                          <a:solidFill>
                            <a:srgbClr val="000000"/>
                          </a:solidFill>
                        </a:rPr>
                        <a:t>Link-local address (LLA)</a:t>
                      </a:r>
                      <a:endParaRPr/>
                    </a:p>
                    <a:p>
                      <a:pPr indent="-285750" lvl="0" marL="285750" marR="0" rtl="0" algn="l">
                        <a:spcBef>
                          <a:spcPts val="0"/>
                        </a:spcBef>
                        <a:spcAft>
                          <a:spcPts val="0"/>
                        </a:spcAft>
                        <a:buClr>
                          <a:srgbClr val="000000"/>
                        </a:buClr>
                        <a:buSzPts val="1600"/>
                        <a:buFont typeface="Arial"/>
                        <a:buChar char="•"/>
                      </a:pPr>
                      <a:r>
                        <a:rPr b="0" lang="en-US" sz="1600">
                          <a:solidFill>
                            <a:srgbClr val="000000"/>
                          </a:solidFill>
                        </a:rPr>
                        <a:t>ipv6 address</a:t>
                      </a:r>
                      <a:endParaRPr/>
                    </a:p>
                    <a:p>
                      <a:pPr indent="-285750" lvl="0" marL="285750" marR="0" rtl="0" algn="l">
                        <a:spcBef>
                          <a:spcPts val="0"/>
                        </a:spcBef>
                        <a:spcAft>
                          <a:spcPts val="0"/>
                        </a:spcAft>
                        <a:buClr>
                          <a:srgbClr val="000000"/>
                        </a:buClr>
                        <a:buSzPts val="1600"/>
                        <a:buFont typeface="Arial"/>
                        <a:buChar char="•"/>
                      </a:pPr>
                      <a:r>
                        <a:rPr b="0" lang="en-US" sz="1600">
                          <a:solidFill>
                            <a:srgbClr val="000000"/>
                          </a:solidFill>
                        </a:rPr>
                        <a:t>show ipv6 interface brief</a:t>
                      </a:r>
                      <a:endParaRPr/>
                    </a:p>
                    <a:p>
                      <a:pPr indent="-285750" lvl="0" marL="285750" marR="0" rtl="0" algn="l">
                        <a:spcBef>
                          <a:spcPts val="0"/>
                        </a:spcBef>
                        <a:spcAft>
                          <a:spcPts val="0"/>
                        </a:spcAft>
                        <a:buClr>
                          <a:srgbClr val="000000"/>
                        </a:buClr>
                        <a:buSzPts val="1600"/>
                        <a:buFont typeface="Arial"/>
                        <a:buChar char="•"/>
                      </a:pPr>
                      <a:r>
                        <a:rPr b="0" lang="en-US" sz="1600">
                          <a:solidFill>
                            <a:srgbClr val="000000"/>
                          </a:solidFill>
                        </a:rPr>
                        <a:t>SLAAC</a:t>
                      </a:r>
                      <a:endParaRPr/>
                    </a:p>
                    <a:p>
                      <a:pPr indent="-285750" lvl="0" marL="285750" marR="0" rtl="0" algn="l">
                        <a:spcBef>
                          <a:spcPts val="0"/>
                        </a:spcBef>
                        <a:spcAft>
                          <a:spcPts val="0"/>
                        </a:spcAft>
                        <a:buClr>
                          <a:srgbClr val="000000"/>
                        </a:buClr>
                        <a:buSzPts val="1600"/>
                        <a:buFont typeface="Arial"/>
                        <a:buChar char="•"/>
                      </a:pPr>
                      <a:r>
                        <a:rPr b="0" lang="en-US" sz="1600">
                          <a:solidFill>
                            <a:srgbClr val="000000"/>
                          </a:solidFill>
                        </a:rPr>
                        <a:t>Router advertisement</a:t>
                      </a:r>
                      <a:endParaRPr/>
                    </a:p>
                    <a:p>
                      <a:pPr indent="-285750" lvl="0" marL="285750" marR="0" rtl="0" algn="l">
                        <a:spcBef>
                          <a:spcPts val="0"/>
                        </a:spcBef>
                        <a:spcAft>
                          <a:spcPts val="0"/>
                        </a:spcAft>
                        <a:buClr>
                          <a:srgbClr val="000000"/>
                        </a:buClr>
                        <a:buSzPts val="1600"/>
                        <a:buFont typeface="Arial"/>
                        <a:buChar char="•"/>
                      </a:pPr>
                      <a:r>
                        <a:rPr b="0" lang="en-US" sz="1600">
                          <a:solidFill>
                            <a:srgbClr val="000000"/>
                          </a:solidFill>
                        </a:rPr>
                        <a:t>Router solicitation</a:t>
                      </a:r>
                      <a:endParaRPr/>
                    </a:p>
                    <a:p>
                      <a:pPr indent="-285750" lvl="0" marL="285750" marR="0" rtl="0" algn="l">
                        <a:spcBef>
                          <a:spcPts val="0"/>
                        </a:spcBef>
                        <a:spcAft>
                          <a:spcPts val="0"/>
                        </a:spcAft>
                        <a:buClr>
                          <a:srgbClr val="000000"/>
                        </a:buClr>
                        <a:buSzPts val="1600"/>
                        <a:buFont typeface="Arial"/>
                        <a:buChar char="•"/>
                      </a:pPr>
                      <a:r>
                        <a:rPr b="0" lang="en-US" sz="1600">
                          <a:solidFill>
                            <a:srgbClr val="000000"/>
                          </a:solidFill>
                        </a:rPr>
                        <a:t>EUI-64</a:t>
                      </a:r>
                      <a:endParaRPr/>
                    </a:p>
                    <a:p>
                      <a:pPr indent="-285750" lvl="0" marL="285750" marR="0" rtl="0" algn="l">
                        <a:spcBef>
                          <a:spcPts val="0"/>
                        </a:spcBef>
                        <a:spcAft>
                          <a:spcPts val="0"/>
                        </a:spcAft>
                        <a:buClr>
                          <a:srgbClr val="000000"/>
                        </a:buClr>
                        <a:buSzPts val="1600"/>
                        <a:buFont typeface="Arial"/>
                        <a:buChar char="•"/>
                      </a:pPr>
                      <a:r>
                        <a:rPr b="0" lang="en-US" sz="1600">
                          <a:solidFill>
                            <a:srgbClr val="000000"/>
                          </a:solidFill>
                        </a:rPr>
                        <a:t>Solicited node multicast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Tree>
  </p:cSld>
  <p:clrMapOvr>
    <a:masterClrMapping/>
  </p:clrMapOvr>
  <p:transition spd="slow">
    <p:wipe dir="l"/>
  </p:transition>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9" name="Shape 809"/>
        <p:cNvGrpSpPr/>
        <p:nvPr/>
      </p:nvGrpSpPr>
      <p:grpSpPr>
        <a:xfrm>
          <a:off x="0" y="0"/>
          <a:ext cx="0" cy="0"/>
          <a:chOff x="0" y="0"/>
          <a:chExt cx="0" cy="0"/>
        </a:xfrm>
      </p:grpSpPr>
    </p:spTree>
  </p:cSld>
  <p:clrMapOvr>
    <a:masterClrMapping/>
  </p:clrMapOvr>
  <p:transition spd="slow">
    <p:wipe dir="l"/>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6"/>
          <p:cNvSpPr txBox="1"/>
          <p:nvPr>
            <p:ph type="title"/>
          </p:nvPr>
        </p:nvSpPr>
        <p:spPr>
          <a:xfrm>
            <a:off x="0" y="0"/>
            <a:ext cx="8345488" cy="731837"/>
          </a:xfrm>
          <a:prstGeom prst="rect">
            <a:avLst/>
          </a:prstGeom>
          <a:noFill/>
          <a:ln>
            <a:noFill/>
          </a:ln>
        </p:spPr>
        <p:txBody>
          <a:bodyPr anchorCtr="0" anchor="ctr" bIns="45700" lIns="91400" spcFirstLastPara="1" rIns="91400" wrap="square" tIns="45700">
            <a:noAutofit/>
          </a:bodyPr>
          <a:lstStyle/>
          <a:p>
            <a:pPr indent="0" lvl="0" marL="0" rtl="0" algn="l">
              <a:lnSpc>
                <a:spcPct val="80000"/>
              </a:lnSpc>
              <a:spcBef>
                <a:spcPts val="0"/>
              </a:spcBef>
              <a:spcAft>
                <a:spcPts val="0"/>
              </a:spcAft>
              <a:buNone/>
            </a:pPr>
            <a:r>
              <a:rPr lang="en-US" sz="1600"/>
              <a:t>IPv4 Issues</a:t>
            </a:r>
            <a:br>
              <a:rPr lang="en-US"/>
            </a:br>
            <a:r>
              <a:rPr lang="en-US" sz="2400"/>
              <a:t>IPv4 and IPv6 Coexistence</a:t>
            </a:r>
            <a:endParaRPr/>
          </a:p>
        </p:txBody>
      </p:sp>
      <p:sp>
        <p:nvSpPr>
          <p:cNvPr id="372" name="Google Shape;372;p6"/>
          <p:cNvSpPr txBox="1"/>
          <p:nvPr>
            <p:ph idx="1" type="body"/>
          </p:nvPr>
        </p:nvSpPr>
        <p:spPr>
          <a:xfrm>
            <a:off x="431971" y="855419"/>
            <a:ext cx="7913517" cy="3073946"/>
          </a:xfrm>
          <a:prstGeom prst="rect">
            <a:avLst/>
          </a:prstGeom>
          <a:noFill/>
          <a:ln>
            <a:noFill/>
          </a:ln>
        </p:spPr>
        <p:txBody>
          <a:bodyPr anchorCtr="0" anchor="t" bIns="45700" lIns="91400" spcFirstLastPara="1" rIns="91400" wrap="square" tIns="45700">
            <a:noAutofit/>
          </a:bodyPr>
          <a:lstStyle/>
          <a:p>
            <a:pPr indent="0" lvl="0" marL="0" rtl="0" algn="l">
              <a:lnSpc>
                <a:spcPct val="100000"/>
              </a:lnSpc>
              <a:spcBef>
                <a:spcPts val="0"/>
              </a:spcBef>
              <a:spcAft>
                <a:spcPts val="0"/>
              </a:spcAft>
              <a:buSzPts val="1600"/>
              <a:buNone/>
            </a:pPr>
            <a:r>
              <a:rPr lang="en-US" sz="1600">
                <a:solidFill>
                  <a:schemeClr val="dk1"/>
                </a:solidFill>
              </a:rPr>
              <a:t>Both IPv4 and IPv6 will coexist in the near future and the transition will take several years.</a:t>
            </a:r>
            <a:endParaRPr/>
          </a:p>
          <a:p>
            <a:pPr indent="0" lvl="0" marL="0" rtl="0" algn="l">
              <a:lnSpc>
                <a:spcPct val="100000"/>
              </a:lnSpc>
              <a:spcBef>
                <a:spcPts val="320"/>
              </a:spcBef>
              <a:spcAft>
                <a:spcPts val="0"/>
              </a:spcAft>
              <a:buSzPts val="1600"/>
              <a:buNone/>
            </a:pPr>
            <a:r>
              <a:rPr lang="en-US" sz="1600">
                <a:solidFill>
                  <a:schemeClr val="dk1"/>
                </a:solidFill>
              </a:rPr>
              <a:t>The IETF has created various protocols and tools to help network administrators migrate their networks to IPv6. These migration techniques can be divided into three categories:</a:t>
            </a:r>
            <a:endParaRPr/>
          </a:p>
          <a:p>
            <a:pPr indent="-342899" lvl="1" marL="415984" rtl="0" algn="l">
              <a:lnSpc>
                <a:spcPct val="95000"/>
              </a:lnSpc>
              <a:spcBef>
                <a:spcPts val="600"/>
              </a:spcBef>
              <a:spcAft>
                <a:spcPts val="0"/>
              </a:spcAft>
              <a:buSzPts val="1400"/>
              <a:buFont typeface="Arial"/>
              <a:buChar char="•"/>
            </a:pPr>
            <a:r>
              <a:rPr b="1" lang="en-US">
                <a:solidFill>
                  <a:schemeClr val="dk1"/>
                </a:solidFill>
              </a:rPr>
              <a:t>Dual stack </a:t>
            </a:r>
            <a:r>
              <a:rPr lang="en-US">
                <a:solidFill>
                  <a:schemeClr val="dk1"/>
                </a:solidFill>
              </a:rPr>
              <a:t>-The devices run both IPv4 and IPv6 protocol stacks simultaneously.</a:t>
            </a:r>
            <a:endParaRPr/>
          </a:p>
          <a:p>
            <a:pPr indent="-342899" lvl="1" marL="415984" rtl="0" algn="l">
              <a:lnSpc>
                <a:spcPct val="95000"/>
              </a:lnSpc>
              <a:spcBef>
                <a:spcPts val="600"/>
              </a:spcBef>
              <a:spcAft>
                <a:spcPts val="0"/>
              </a:spcAft>
              <a:buSzPts val="1400"/>
              <a:buFont typeface="Arial"/>
              <a:buChar char="•"/>
            </a:pPr>
            <a:r>
              <a:rPr b="1" lang="en-US"/>
              <a:t>Tunneling</a:t>
            </a:r>
            <a:r>
              <a:rPr lang="en-US"/>
              <a:t> – A method of transporting an IPv6 packet over an IPv4 network. The IPv6 packet is encapsulated inside an IPv4 packet.</a:t>
            </a:r>
            <a:endParaRPr/>
          </a:p>
          <a:p>
            <a:pPr indent="-342899" lvl="1" marL="415984" rtl="0" algn="l">
              <a:lnSpc>
                <a:spcPct val="95000"/>
              </a:lnSpc>
              <a:spcBef>
                <a:spcPts val="600"/>
              </a:spcBef>
              <a:spcAft>
                <a:spcPts val="0"/>
              </a:spcAft>
              <a:buSzPts val="1400"/>
              <a:buFont typeface="Arial"/>
              <a:buChar char="•"/>
            </a:pPr>
            <a:r>
              <a:rPr b="1" lang="en-US">
                <a:solidFill>
                  <a:schemeClr val="dk1"/>
                </a:solidFill>
              </a:rPr>
              <a:t>Translation</a:t>
            </a:r>
            <a:r>
              <a:rPr lang="en-US">
                <a:solidFill>
                  <a:schemeClr val="dk1"/>
                </a:solidFill>
              </a:rPr>
              <a:t> - </a:t>
            </a:r>
            <a:r>
              <a:rPr lang="en-US"/>
              <a:t>Network Address Translation 64 (NAT64) allows IPv6-enabled devices to communicate with IPv4-enabled devices using a translation technique similar to NAT for IPv4. </a:t>
            </a:r>
            <a:endParaRPr>
              <a:solidFill>
                <a:schemeClr val="dk1"/>
              </a:solidFill>
            </a:endParaRPr>
          </a:p>
        </p:txBody>
      </p:sp>
      <p:sp>
        <p:nvSpPr>
          <p:cNvPr id="373" name="Google Shape;373;p6"/>
          <p:cNvSpPr txBox="1"/>
          <p:nvPr/>
        </p:nvSpPr>
        <p:spPr>
          <a:xfrm>
            <a:off x="431971" y="3918749"/>
            <a:ext cx="7913516"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chemeClr val="dk1"/>
                </a:solidFill>
                <a:latin typeface="Arial"/>
                <a:ea typeface="Arial"/>
                <a:cs typeface="Arial"/>
                <a:sym typeface="Arial"/>
              </a:rPr>
              <a:t>Note:</a:t>
            </a:r>
            <a:r>
              <a:rPr lang="en-US" sz="1400">
                <a:solidFill>
                  <a:schemeClr val="dk1"/>
                </a:solidFill>
                <a:latin typeface="Arial"/>
                <a:ea typeface="Arial"/>
                <a:cs typeface="Arial"/>
                <a:sym typeface="Arial"/>
              </a:rPr>
              <a:t> Tunneling and translation are for transitioning to native IPv6 and should only be used where needed. The goal should be native IPv6 communications from source to destination.</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7"/>
          <p:cNvSpPr txBox="1"/>
          <p:nvPr>
            <p:ph type="ctrTitle"/>
          </p:nvPr>
        </p:nvSpPr>
        <p:spPr>
          <a:xfrm>
            <a:off x="416425" y="1788160"/>
            <a:ext cx="7848344" cy="929640"/>
          </a:xfrm>
          <a:prstGeom prst="rect">
            <a:avLst/>
          </a:prstGeom>
          <a:noFill/>
          <a:ln>
            <a:noFill/>
          </a:ln>
        </p:spPr>
        <p:txBody>
          <a:bodyPr anchorCtr="0" anchor="b" bIns="45700" lIns="91400" spcFirstLastPara="1" rIns="91400" wrap="square" tIns="45700">
            <a:noAutofit/>
          </a:bodyPr>
          <a:lstStyle/>
          <a:p>
            <a:pPr indent="0" lvl="0" marL="0" rtl="0" algn="l">
              <a:lnSpc>
                <a:spcPct val="90000"/>
              </a:lnSpc>
              <a:spcBef>
                <a:spcPts val="0"/>
              </a:spcBef>
              <a:spcAft>
                <a:spcPts val="0"/>
              </a:spcAft>
              <a:buClr>
                <a:srgbClr val="AEE8FA"/>
              </a:buClr>
              <a:buSzPts val="4600"/>
              <a:buFont typeface="Arial"/>
              <a:buNone/>
            </a:pPr>
            <a:r>
              <a:rPr lang="en-US">
                <a:solidFill>
                  <a:srgbClr val="AEE8FA"/>
                </a:solidFill>
              </a:rPr>
              <a:t>12.2 IPv6 Address Representation</a:t>
            </a:r>
            <a:endParaRPr/>
          </a:p>
        </p:txBody>
      </p:sp>
    </p:spTree>
  </p:cSld>
  <p:clrMapOvr>
    <a:masterClrMapping/>
  </p:clrMapOvr>
  <p:transition spd="slow">
    <p:wipe dir="l"/>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8"/>
          <p:cNvSpPr txBox="1"/>
          <p:nvPr>
            <p:ph type="title"/>
          </p:nvPr>
        </p:nvSpPr>
        <p:spPr>
          <a:xfrm>
            <a:off x="0" y="0"/>
            <a:ext cx="8345488" cy="731837"/>
          </a:xfrm>
          <a:prstGeom prst="rect">
            <a:avLst/>
          </a:prstGeom>
          <a:noFill/>
          <a:ln>
            <a:noFill/>
          </a:ln>
        </p:spPr>
        <p:txBody>
          <a:bodyPr anchorCtr="0" anchor="ctr" bIns="45700" lIns="91400" spcFirstLastPara="1" rIns="91400" wrap="square" tIns="45700">
            <a:noAutofit/>
          </a:bodyPr>
          <a:lstStyle/>
          <a:p>
            <a:pPr indent="0" lvl="0" marL="0" rtl="0" algn="l">
              <a:lnSpc>
                <a:spcPct val="80000"/>
              </a:lnSpc>
              <a:spcBef>
                <a:spcPts val="0"/>
              </a:spcBef>
              <a:spcAft>
                <a:spcPts val="0"/>
              </a:spcAft>
              <a:buNone/>
            </a:pPr>
            <a:r>
              <a:rPr lang="en-US" sz="1600"/>
              <a:t>IPv6 Address Representation</a:t>
            </a:r>
            <a:br>
              <a:rPr lang="en-US"/>
            </a:br>
            <a:r>
              <a:rPr lang="en-US" sz="2400"/>
              <a:t>IPv6 Addressing Formats</a:t>
            </a:r>
            <a:endParaRPr/>
          </a:p>
        </p:txBody>
      </p:sp>
      <p:sp>
        <p:nvSpPr>
          <p:cNvPr id="386" name="Google Shape;386;p8"/>
          <p:cNvSpPr txBox="1"/>
          <p:nvPr>
            <p:ph idx="1" type="body"/>
          </p:nvPr>
        </p:nvSpPr>
        <p:spPr>
          <a:xfrm>
            <a:off x="431972" y="855419"/>
            <a:ext cx="7913516" cy="4003184"/>
          </a:xfrm>
          <a:prstGeom prst="rect">
            <a:avLst/>
          </a:prstGeom>
          <a:noFill/>
          <a:ln>
            <a:noFill/>
          </a:ln>
        </p:spPr>
        <p:txBody>
          <a:bodyPr anchorCtr="0" anchor="t" bIns="45700" lIns="91400" spcFirstLastPara="1" rIns="91400" wrap="square" tIns="45700">
            <a:noAutofit/>
          </a:bodyPr>
          <a:lstStyle/>
          <a:p>
            <a:pPr indent="-342900" lvl="0" marL="342900" rtl="0" algn="l">
              <a:lnSpc>
                <a:spcPct val="100000"/>
              </a:lnSpc>
              <a:spcBef>
                <a:spcPts val="0"/>
              </a:spcBef>
              <a:spcAft>
                <a:spcPts val="0"/>
              </a:spcAft>
              <a:buSzPts val="1600"/>
              <a:buFont typeface="Arial"/>
              <a:buChar char="•"/>
            </a:pPr>
            <a:r>
              <a:rPr lang="en-US" sz="1600">
                <a:solidFill>
                  <a:schemeClr val="dk1"/>
                </a:solidFill>
              </a:rPr>
              <a:t>IPv6 addresses are 128 bits in length and written in hexadecimal.</a:t>
            </a:r>
            <a:endParaRPr/>
          </a:p>
          <a:p>
            <a:pPr indent="-342900" lvl="0" marL="342900" rtl="0" algn="l">
              <a:lnSpc>
                <a:spcPct val="100000"/>
              </a:lnSpc>
              <a:spcBef>
                <a:spcPts val="320"/>
              </a:spcBef>
              <a:spcAft>
                <a:spcPts val="0"/>
              </a:spcAft>
              <a:buSzPts val="1600"/>
              <a:buFont typeface="Arial"/>
              <a:buChar char="•"/>
            </a:pPr>
            <a:r>
              <a:rPr lang="en-US" sz="1600">
                <a:solidFill>
                  <a:schemeClr val="dk1"/>
                </a:solidFill>
              </a:rPr>
              <a:t>IPv6 addresses are not case-sensitive and can be written in either lowercase or uppercase.</a:t>
            </a:r>
            <a:endParaRPr/>
          </a:p>
          <a:p>
            <a:pPr indent="-342900" lvl="0" marL="342900" rtl="0" algn="l">
              <a:lnSpc>
                <a:spcPct val="100000"/>
              </a:lnSpc>
              <a:spcBef>
                <a:spcPts val="320"/>
              </a:spcBef>
              <a:spcAft>
                <a:spcPts val="0"/>
              </a:spcAft>
              <a:buSzPts val="1600"/>
              <a:buFont typeface="Arial"/>
              <a:buChar char="•"/>
            </a:pPr>
            <a:r>
              <a:rPr lang="en-US" sz="1600">
                <a:solidFill>
                  <a:schemeClr val="dk1"/>
                </a:solidFill>
              </a:rPr>
              <a:t>The preferred format for writing an IPv6 address is x:x:x:x:x:x:x:x, with each “x” consisting of four hexadecimal values.</a:t>
            </a:r>
            <a:endParaRPr/>
          </a:p>
          <a:p>
            <a:pPr indent="-342900" lvl="0" marL="342900" rtl="0" algn="l">
              <a:lnSpc>
                <a:spcPct val="100000"/>
              </a:lnSpc>
              <a:spcBef>
                <a:spcPts val="320"/>
              </a:spcBef>
              <a:spcAft>
                <a:spcPts val="0"/>
              </a:spcAft>
              <a:buSzPts val="1600"/>
              <a:buFont typeface="Arial"/>
              <a:buChar char="•"/>
            </a:pPr>
            <a:r>
              <a:rPr lang="en-US" sz="1600">
                <a:solidFill>
                  <a:schemeClr val="dk1"/>
                </a:solidFill>
              </a:rPr>
              <a:t>In IPv6, a hextet is the unofficial term used to refer to a segment of 16 bits, or four hexadecimal values.</a:t>
            </a:r>
            <a:endParaRPr/>
          </a:p>
          <a:p>
            <a:pPr indent="-342900" lvl="0" marL="342900" rtl="0" algn="l">
              <a:lnSpc>
                <a:spcPct val="100000"/>
              </a:lnSpc>
              <a:spcBef>
                <a:spcPts val="320"/>
              </a:spcBef>
              <a:spcAft>
                <a:spcPts val="0"/>
              </a:spcAft>
              <a:buSzPts val="1600"/>
              <a:buFont typeface="Arial"/>
              <a:buChar char="•"/>
            </a:pPr>
            <a:r>
              <a:rPr lang="en-US" sz="1600">
                <a:solidFill>
                  <a:schemeClr val="dk1"/>
                </a:solidFill>
              </a:rPr>
              <a:t>Examples of IPv6 addresses in the preferred format:</a:t>
            </a:r>
            <a:endParaRPr/>
          </a:p>
          <a:p>
            <a:pPr indent="0" lvl="4" marL="358775" rtl="0" algn="l">
              <a:lnSpc>
                <a:spcPct val="95000"/>
              </a:lnSpc>
              <a:spcBef>
                <a:spcPts val="625"/>
              </a:spcBef>
              <a:spcAft>
                <a:spcPts val="0"/>
              </a:spcAft>
              <a:buClr>
                <a:schemeClr val="dk1"/>
              </a:buClr>
              <a:buSzPts val="1600"/>
              <a:buNone/>
            </a:pPr>
            <a:r>
              <a:rPr lang="en-US" sz="1600">
                <a:solidFill>
                  <a:schemeClr val="dk1"/>
                </a:solidFill>
                <a:latin typeface="Courier New"/>
                <a:ea typeface="Courier New"/>
                <a:cs typeface="Courier New"/>
                <a:sym typeface="Courier New"/>
              </a:rPr>
              <a:t>2001:0db8:0000:1111:0000:0000:0000:0200 </a:t>
            </a:r>
            <a:endParaRPr/>
          </a:p>
          <a:p>
            <a:pPr indent="0" lvl="4" marL="358775" rtl="0" algn="l">
              <a:lnSpc>
                <a:spcPct val="95000"/>
              </a:lnSpc>
              <a:spcBef>
                <a:spcPts val="625"/>
              </a:spcBef>
              <a:spcAft>
                <a:spcPts val="0"/>
              </a:spcAft>
              <a:buClr>
                <a:schemeClr val="dk1"/>
              </a:buClr>
              <a:buSzPts val="1600"/>
              <a:buNone/>
            </a:pPr>
            <a:r>
              <a:rPr lang="en-US" sz="1600">
                <a:solidFill>
                  <a:schemeClr val="dk1"/>
                </a:solidFill>
                <a:latin typeface="Courier New"/>
                <a:ea typeface="Courier New"/>
                <a:cs typeface="Courier New"/>
                <a:sym typeface="Courier New"/>
              </a:rPr>
              <a:t>2001:0db8:0000:00a3:abcd:</a:t>
            </a:r>
            <a:r>
              <a:rPr lang="en-US" sz="1600">
                <a:latin typeface="Courier New"/>
                <a:ea typeface="Courier New"/>
                <a:cs typeface="Courier New"/>
                <a:sym typeface="Courier New"/>
              </a:rPr>
              <a:t>0</a:t>
            </a:r>
            <a:r>
              <a:rPr lang="en-US" sz="1600">
                <a:solidFill>
                  <a:schemeClr val="dk1"/>
                </a:solidFill>
                <a:latin typeface="Courier New"/>
                <a:ea typeface="Courier New"/>
                <a:cs typeface="Courier New"/>
                <a:sym typeface="Courier New"/>
              </a:rPr>
              <a:t>000:0000:1234 </a:t>
            </a:r>
            <a:endParaRPr sz="1600">
              <a:solidFill>
                <a:schemeClr val="dk1"/>
              </a:solidFill>
              <a:latin typeface="Courier New"/>
              <a:ea typeface="Courier New"/>
              <a:cs typeface="Courier New"/>
              <a:sym typeface="Courier New"/>
            </a:endParaRPr>
          </a:p>
          <a:p>
            <a:pPr indent="-228600" lvl="0" marL="342900" rtl="0" algn="l">
              <a:lnSpc>
                <a:spcPct val="100000"/>
              </a:lnSpc>
              <a:spcBef>
                <a:spcPts val="360"/>
              </a:spcBef>
              <a:spcAft>
                <a:spcPts val="0"/>
              </a:spcAft>
              <a:buSzPts val="1800"/>
              <a:buFont typeface="Arial"/>
              <a:buNone/>
            </a:pPr>
            <a:r>
              <a:t/>
            </a:r>
            <a:endParaRPr sz="1800">
              <a:solidFill>
                <a:schemeClr val="dk1"/>
              </a:solidFill>
            </a:endParaRPr>
          </a:p>
          <a:p>
            <a:pPr indent="0" lvl="0" marL="0" rtl="0" algn="l">
              <a:lnSpc>
                <a:spcPct val="100000"/>
              </a:lnSpc>
              <a:spcBef>
                <a:spcPts val="320"/>
              </a:spcBef>
              <a:spcAft>
                <a:spcPts val="0"/>
              </a:spcAft>
              <a:buSzPts val="1600"/>
              <a:buNone/>
            </a:pPr>
            <a:r>
              <a:t/>
            </a:r>
            <a:endParaRPr sz="1600">
              <a:solidFill>
                <a:schemeClr val="dk1"/>
              </a:solidFil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9"/>
          <p:cNvSpPr txBox="1"/>
          <p:nvPr>
            <p:ph type="title"/>
          </p:nvPr>
        </p:nvSpPr>
        <p:spPr>
          <a:xfrm>
            <a:off x="0" y="0"/>
            <a:ext cx="8345488" cy="731837"/>
          </a:xfrm>
          <a:prstGeom prst="rect">
            <a:avLst/>
          </a:prstGeom>
          <a:noFill/>
          <a:ln>
            <a:noFill/>
          </a:ln>
        </p:spPr>
        <p:txBody>
          <a:bodyPr anchorCtr="0" anchor="ctr" bIns="45700" lIns="91400" spcFirstLastPara="1" rIns="91400" wrap="square" tIns="45700">
            <a:noAutofit/>
          </a:bodyPr>
          <a:lstStyle/>
          <a:p>
            <a:pPr indent="0" lvl="0" marL="0" rtl="0" algn="l">
              <a:lnSpc>
                <a:spcPct val="80000"/>
              </a:lnSpc>
              <a:spcBef>
                <a:spcPts val="0"/>
              </a:spcBef>
              <a:spcAft>
                <a:spcPts val="0"/>
              </a:spcAft>
              <a:buNone/>
            </a:pPr>
            <a:r>
              <a:rPr lang="en-US" sz="1600"/>
              <a:t>IPv6 Address Representation</a:t>
            </a:r>
            <a:br>
              <a:rPr lang="en-US"/>
            </a:br>
            <a:r>
              <a:rPr lang="en-US" sz="2400"/>
              <a:t>Rule 1 – Omit Leading Zero</a:t>
            </a:r>
            <a:endParaRPr/>
          </a:p>
        </p:txBody>
      </p:sp>
      <p:sp>
        <p:nvSpPr>
          <p:cNvPr id="393" name="Google Shape;393;p9"/>
          <p:cNvSpPr txBox="1"/>
          <p:nvPr>
            <p:ph idx="1" type="body"/>
          </p:nvPr>
        </p:nvSpPr>
        <p:spPr>
          <a:xfrm>
            <a:off x="431972" y="598726"/>
            <a:ext cx="7913516" cy="2895245"/>
          </a:xfrm>
          <a:prstGeom prst="rect">
            <a:avLst/>
          </a:prstGeom>
          <a:noFill/>
          <a:ln>
            <a:noFill/>
          </a:ln>
        </p:spPr>
        <p:txBody>
          <a:bodyPr anchorCtr="0" anchor="t" bIns="45700" lIns="91400" spcFirstLastPara="1" rIns="91400" wrap="square" tIns="45700">
            <a:noAutofit/>
          </a:bodyPr>
          <a:lstStyle/>
          <a:p>
            <a:pPr indent="0" lvl="0" marL="0" rtl="0" algn="l">
              <a:lnSpc>
                <a:spcPct val="100000"/>
              </a:lnSpc>
              <a:spcBef>
                <a:spcPts val="0"/>
              </a:spcBef>
              <a:spcAft>
                <a:spcPts val="0"/>
              </a:spcAft>
              <a:buSzPts val="1600"/>
              <a:buNone/>
            </a:pPr>
            <a:r>
              <a:rPr lang="en-US" sz="1600">
                <a:solidFill>
                  <a:schemeClr val="dk1"/>
                </a:solidFill>
              </a:rPr>
              <a:t>The first rule to help reduce the notation of IPv6 addresses is to omit any leading 0s (zeros).</a:t>
            </a:r>
            <a:endParaRPr/>
          </a:p>
          <a:p>
            <a:pPr indent="0" lvl="1" marL="73085" rtl="0" algn="l">
              <a:lnSpc>
                <a:spcPct val="95000"/>
              </a:lnSpc>
              <a:spcBef>
                <a:spcPts val="600"/>
              </a:spcBef>
              <a:spcAft>
                <a:spcPts val="0"/>
              </a:spcAft>
              <a:buSzPts val="1600"/>
              <a:buNone/>
            </a:pPr>
            <a:r>
              <a:rPr b="1" lang="en-US" sz="1600"/>
              <a:t>Examples:</a:t>
            </a:r>
            <a:endParaRPr/>
          </a:p>
          <a:p>
            <a:pPr indent="-285750" lvl="0" marL="285750" rtl="0" algn="l">
              <a:lnSpc>
                <a:spcPct val="100000"/>
              </a:lnSpc>
              <a:spcBef>
                <a:spcPts val="320"/>
              </a:spcBef>
              <a:spcAft>
                <a:spcPts val="0"/>
              </a:spcAft>
              <a:buSzPts val="1600"/>
              <a:buFont typeface="Arial"/>
              <a:buChar char="•"/>
            </a:pPr>
            <a:r>
              <a:rPr lang="en-US" sz="1600">
                <a:solidFill>
                  <a:schemeClr val="dk1"/>
                </a:solidFill>
              </a:rPr>
              <a:t>01ab can be represented as 1ab</a:t>
            </a:r>
            <a:endParaRPr/>
          </a:p>
          <a:p>
            <a:pPr indent="-285750" lvl="0" marL="285750" rtl="0" algn="l">
              <a:lnSpc>
                <a:spcPct val="100000"/>
              </a:lnSpc>
              <a:spcBef>
                <a:spcPts val="320"/>
              </a:spcBef>
              <a:spcAft>
                <a:spcPts val="0"/>
              </a:spcAft>
              <a:buSzPts val="1600"/>
              <a:buFont typeface="Arial"/>
              <a:buChar char="•"/>
            </a:pPr>
            <a:r>
              <a:rPr lang="en-US" sz="1600">
                <a:solidFill>
                  <a:schemeClr val="dk1"/>
                </a:solidFill>
              </a:rPr>
              <a:t>09f0 can be represented as 9f0</a:t>
            </a:r>
            <a:endParaRPr/>
          </a:p>
          <a:p>
            <a:pPr indent="-285750" lvl="0" marL="285750" rtl="0" algn="l">
              <a:lnSpc>
                <a:spcPct val="100000"/>
              </a:lnSpc>
              <a:spcBef>
                <a:spcPts val="320"/>
              </a:spcBef>
              <a:spcAft>
                <a:spcPts val="0"/>
              </a:spcAft>
              <a:buSzPts val="1600"/>
              <a:buFont typeface="Arial"/>
              <a:buChar char="•"/>
            </a:pPr>
            <a:r>
              <a:rPr lang="en-US" sz="1600">
                <a:solidFill>
                  <a:schemeClr val="dk1"/>
                </a:solidFill>
              </a:rPr>
              <a:t>0a00 can be represented as a00</a:t>
            </a:r>
            <a:endParaRPr/>
          </a:p>
          <a:p>
            <a:pPr indent="-285750" lvl="0" marL="285750" rtl="0" algn="l">
              <a:lnSpc>
                <a:spcPct val="100000"/>
              </a:lnSpc>
              <a:spcBef>
                <a:spcPts val="320"/>
              </a:spcBef>
              <a:spcAft>
                <a:spcPts val="0"/>
              </a:spcAft>
              <a:buSzPts val="1600"/>
              <a:buFont typeface="Arial"/>
              <a:buChar char="•"/>
            </a:pPr>
            <a:r>
              <a:rPr lang="en-US" sz="1600">
                <a:solidFill>
                  <a:schemeClr val="dk1"/>
                </a:solidFill>
              </a:rPr>
              <a:t>00ab can be represented as ab</a:t>
            </a:r>
            <a:endParaRPr/>
          </a:p>
          <a:p>
            <a:pPr indent="-184150" lvl="0" marL="285750" rtl="0" algn="l">
              <a:lnSpc>
                <a:spcPct val="100000"/>
              </a:lnSpc>
              <a:spcBef>
                <a:spcPts val="320"/>
              </a:spcBef>
              <a:spcAft>
                <a:spcPts val="0"/>
              </a:spcAft>
              <a:buSzPts val="1600"/>
              <a:buFont typeface="Arial"/>
              <a:buNone/>
            </a:pPr>
            <a:r>
              <a:t/>
            </a:r>
            <a:endParaRPr sz="1600">
              <a:solidFill>
                <a:schemeClr val="dk1"/>
              </a:solidFill>
            </a:endParaRPr>
          </a:p>
          <a:p>
            <a:pPr indent="0" lvl="0" marL="0" rtl="0" algn="l">
              <a:lnSpc>
                <a:spcPct val="100000"/>
              </a:lnSpc>
              <a:spcBef>
                <a:spcPts val="320"/>
              </a:spcBef>
              <a:spcAft>
                <a:spcPts val="0"/>
              </a:spcAft>
              <a:buSzPts val="1600"/>
              <a:buNone/>
            </a:pPr>
            <a:r>
              <a:rPr b="1" lang="en-US" sz="1600">
                <a:solidFill>
                  <a:schemeClr val="dk1"/>
                </a:solidFill>
              </a:rPr>
              <a:t>Note</a:t>
            </a:r>
            <a:r>
              <a:rPr lang="en-US" sz="1600">
                <a:solidFill>
                  <a:schemeClr val="dk1"/>
                </a:solidFill>
              </a:rPr>
              <a:t>:</a:t>
            </a:r>
            <a:r>
              <a:rPr b="1" lang="en-US" sz="1600">
                <a:solidFill>
                  <a:schemeClr val="dk1"/>
                </a:solidFill>
              </a:rPr>
              <a:t> </a:t>
            </a:r>
            <a:r>
              <a:rPr lang="en-US" sz="1600">
                <a:solidFill>
                  <a:schemeClr val="dk1"/>
                </a:solidFill>
              </a:rPr>
              <a:t>This rule only applies to leading 0s, NOT to trailing 0s, otherwise the address would be ambiguous. </a:t>
            </a:r>
            <a:endParaRPr/>
          </a:p>
          <a:p>
            <a:pPr indent="-266699" lvl="1" marL="415984" rtl="0" algn="l">
              <a:lnSpc>
                <a:spcPct val="95000"/>
              </a:lnSpc>
              <a:spcBef>
                <a:spcPts val="600"/>
              </a:spcBef>
              <a:spcAft>
                <a:spcPts val="0"/>
              </a:spcAft>
              <a:buSzPts val="1200"/>
              <a:buFont typeface="Arial"/>
              <a:buNone/>
            </a:pPr>
            <a:r>
              <a:t/>
            </a:r>
            <a:endParaRPr sz="1200"/>
          </a:p>
          <a:p>
            <a:pPr indent="0" lvl="0" marL="0" rtl="0" algn="l">
              <a:lnSpc>
                <a:spcPct val="100000"/>
              </a:lnSpc>
              <a:spcBef>
                <a:spcPts val="320"/>
              </a:spcBef>
              <a:spcAft>
                <a:spcPts val="0"/>
              </a:spcAft>
              <a:buSzPts val="1600"/>
              <a:buNone/>
            </a:pPr>
            <a:r>
              <a:t/>
            </a:r>
            <a:endParaRPr sz="1600">
              <a:solidFill>
                <a:schemeClr val="dk1"/>
              </a:solidFill>
            </a:endParaRPr>
          </a:p>
        </p:txBody>
      </p:sp>
      <p:graphicFrame>
        <p:nvGraphicFramePr>
          <p:cNvPr id="394" name="Google Shape;394;p9"/>
          <p:cNvGraphicFramePr/>
          <p:nvPr/>
        </p:nvGraphicFramePr>
        <p:xfrm>
          <a:off x="750745" y="3767534"/>
          <a:ext cx="3000000" cy="3000000"/>
        </p:xfrm>
        <a:graphic>
          <a:graphicData uri="http://schemas.openxmlformats.org/drawingml/2006/table">
            <a:tbl>
              <a:tblPr bandRow="1" firstRow="1">
                <a:noFill/>
                <a:tableStyleId>{A7E0265E-C960-487F-88F1-5F9FC6D04DBB}</a:tableStyleId>
              </a:tblPr>
              <a:tblGrid>
                <a:gridCol w="1963125"/>
                <a:gridCol w="4653975"/>
              </a:tblGrid>
              <a:tr h="139700">
                <a:tc>
                  <a:txBody>
                    <a:bodyPr/>
                    <a:lstStyle/>
                    <a:p>
                      <a:pPr indent="0" lvl="0" marL="0" marR="0" rtl="0" algn="l">
                        <a:spcBef>
                          <a:spcPts val="0"/>
                        </a:spcBef>
                        <a:spcAft>
                          <a:spcPts val="0"/>
                        </a:spcAft>
                        <a:buNone/>
                      </a:pPr>
                      <a:r>
                        <a:rPr lang="en-US" sz="1100" u="none" cap="none" strike="noStrike"/>
                        <a:t>Type</a:t>
                      </a:r>
                      <a:endParaRPr/>
                    </a:p>
                  </a:txBody>
                  <a:tcPr marT="45725" marB="45725" marR="91450" marL="91450"/>
                </a:tc>
                <a:tc>
                  <a:txBody>
                    <a:bodyPr/>
                    <a:lstStyle/>
                    <a:p>
                      <a:pPr indent="0" lvl="0" marL="0" marR="0" rtl="0" algn="l">
                        <a:spcBef>
                          <a:spcPts val="0"/>
                        </a:spcBef>
                        <a:spcAft>
                          <a:spcPts val="0"/>
                        </a:spcAft>
                        <a:buNone/>
                      </a:pPr>
                      <a:r>
                        <a:rPr lang="en-US" sz="1100"/>
                        <a:t>Format</a:t>
                      </a:r>
                      <a:endParaRPr/>
                    </a:p>
                  </a:txBody>
                  <a:tcPr marT="45725" marB="45725" marR="91450" marL="91450"/>
                </a:tc>
              </a:tr>
              <a:tr h="139700">
                <a:tc>
                  <a:txBody>
                    <a:bodyPr/>
                    <a:lstStyle/>
                    <a:p>
                      <a:pPr indent="0" lvl="0" marL="0" marR="0" rtl="0" algn="l">
                        <a:spcBef>
                          <a:spcPts val="0"/>
                        </a:spcBef>
                        <a:spcAft>
                          <a:spcPts val="0"/>
                        </a:spcAft>
                        <a:buNone/>
                      </a:pPr>
                      <a:r>
                        <a:rPr lang="en-US" sz="1100">
                          <a:solidFill>
                            <a:srgbClr val="000000"/>
                          </a:solidFill>
                        </a:rPr>
                        <a:t>Preferred</a:t>
                      </a:r>
                      <a:endParaRPr/>
                    </a:p>
                  </a:txBody>
                  <a:tcPr marT="45725" marB="45725" marR="91450" marL="91450"/>
                </a:tc>
                <a:tc>
                  <a:txBody>
                    <a:bodyPr/>
                    <a:lstStyle/>
                    <a:p>
                      <a:pPr indent="0" lvl="0" marL="0" marR="0" rtl="0" algn="l">
                        <a:spcBef>
                          <a:spcPts val="0"/>
                        </a:spcBef>
                        <a:spcAft>
                          <a:spcPts val="0"/>
                        </a:spcAft>
                        <a:buNone/>
                      </a:pPr>
                      <a:r>
                        <a:rPr lang="en-US" sz="1100"/>
                        <a:t>2001 : </a:t>
                      </a:r>
                      <a:r>
                        <a:rPr b="1" lang="en-US" sz="1100"/>
                        <a:t>0</a:t>
                      </a:r>
                      <a:r>
                        <a:rPr lang="en-US" sz="1100"/>
                        <a:t>db8 : </a:t>
                      </a:r>
                      <a:r>
                        <a:rPr b="1" lang="en-US" sz="1100"/>
                        <a:t>000</a:t>
                      </a:r>
                      <a:r>
                        <a:rPr lang="en-US" sz="1100"/>
                        <a:t>0 : 1111 : </a:t>
                      </a:r>
                      <a:r>
                        <a:rPr b="1" lang="en-US" sz="1100"/>
                        <a:t>000</a:t>
                      </a:r>
                      <a:r>
                        <a:rPr lang="en-US" sz="1100"/>
                        <a:t>0 : </a:t>
                      </a:r>
                      <a:r>
                        <a:rPr b="1" lang="en-US" sz="1100"/>
                        <a:t>000</a:t>
                      </a:r>
                      <a:r>
                        <a:rPr lang="en-US" sz="1100"/>
                        <a:t>0 : </a:t>
                      </a:r>
                      <a:r>
                        <a:rPr b="1" lang="en-US" sz="1100"/>
                        <a:t>000</a:t>
                      </a:r>
                      <a:r>
                        <a:rPr lang="en-US" sz="1100"/>
                        <a:t>0 : </a:t>
                      </a:r>
                      <a:r>
                        <a:rPr b="1" lang="en-US" sz="1100"/>
                        <a:t>0</a:t>
                      </a:r>
                      <a:r>
                        <a:rPr lang="en-US" sz="1100"/>
                        <a:t>200</a:t>
                      </a:r>
                      <a:endParaRPr sz="1100">
                        <a:solidFill>
                          <a:srgbClr val="000000"/>
                        </a:solidFill>
                      </a:endParaRPr>
                    </a:p>
                  </a:txBody>
                  <a:tcPr marT="45725" marB="45725" marR="91450" marL="91450"/>
                </a:tc>
              </a:tr>
              <a:tr h="170900">
                <a:tc>
                  <a:txBody>
                    <a:bodyPr/>
                    <a:lstStyle/>
                    <a:p>
                      <a:pPr indent="0" lvl="0" marL="0" marR="0" rtl="0" algn="l">
                        <a:lnSpc>
                          <a:spcPct val="100000"/>
                        </a:lnSpc>
                        <a:spcBef>
                          <a:spcPts val="0"/>
                        </a:spcBef>
                        <a:spcAft>
                          <a:spcPts val="0"/>
                        </a:spcAft>
                        <a:buClr>
                          <a:srgbClr val="000000"/>
                        </a:buClr>
                        <a:buSzPts val="1100"/>
                        <a:buFont typeface="Arial"/>
                        <a:buNone/>
                      </a:pPr>
                      <a:r>
                        <a:rPr lang="en-US" sz="1100">
                          <a:solidFill>
                            <a:srgbClr val="000000"/>
                          </a:solidFill>
                        </a:rPr>
                        <a:t>No leading zeros</a:t>
                      </a:r>
                      <a:endParaRPr/>
                    </a:p>
                  </a:txBody>
                  <a:tcPr marT="45725" marB="45725" marR="91450" marL="91450"/>
                </a:tc>
                <a:tc>
                  <a:txBody>
                    <a:bodyPr/>
                    <a:lstStyle/>
                    <a:p>
                      <a:pPr indent="0" lvl="0" marL="0" marR="0" rtl="0" algn="l">
                        <a:spcBef>
                          <a:spcPts val="0"/>
                        </a:spcBef>
                        <a:spcAft>
                          <a:spcPts val="0"/>
                        </a:spcAft>
                        <a:buNone/>
                      </a:pPr>
                      <a:r>
                        <a:rPr lang="en-US" sz="1100"/>
                        <a:t>2001 : db8 : 0 : 1111 : 0 : 0 : 0 : 200</a:t>
                      </a:r>
                      <a:endParaRPr sz="1100">
                        <a:solidFill>
                          <a:srgbClr val="000000"/>
                        </a:solidFill>
                      </a:endParaRPr>
                    </a:p>
                  </a:txBody>
                  <a:tcPr marT="45725" marB="45725" marR="91450" marL="91450"/>
                </a:tc>
              </a:tr>
            </a:tbl>
          </a:graphicData>
        </a:graphic>
      </p:graphicFrame>
    </p:spTree>
  </p:cSld>
  <p:clrMapOvr>
    <a:masterClrMapping/>
  </p:clrMapOvr>
  <mc:AlternateContent>
    <mc:Choice Requires="p14">
      <p:transition spd="slow" p14:dur="700">
        <p:fade/>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CCNP Instructor PPT2">
  <a:themeElements>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2019-10-18T06:21:22Z</dcterms:created>
  <dc:creator>Stephanie Harvey</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ies>
</file>