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1"/>
  </p:notesMasterIdLst>
  <p:sldIdLst>
    <p:sldId id="876" r:id="rId2"/>
    <p:sldId id="860" r:id="rId3"/>
    <p:sldId id="759" r:id="rId4"/>
    <p:sldId id="1108" r:id="rId5"/>
    <p:sldId id="1177" r:id="rId6"/>
    <p:sldId id="1186" r:id="rId7"/>
    <p:sldId id="1178" r:id="rId8"/>
    <p:sldId id="1179" r:id="rId9"/>
    <p:sldId id="1103" r:id="rId10"/>
    <p:sldId id="1172" r:id="rId11"/>
    <p:sldId id="1180" r:id="rId12"/>
    <p:sldId id="1181" r:id="rId13"/>
    <p:sldId id="1182" r:id="rId14"/>
    <p:sldId id="957" r:id="rId15"/>
    <p:sldId id="1175" r:id="rId16"/>
    <p:sldId id="1183" r:id="rId17"/>
    <p:sldId id="1176" r:id="rId18"/>
    <p:sldId id="874" r:id="rId19"/>
    <p:sldId id="291" r:id="rId20"/>
  </p:sldIdLst>
  <p:sldSz cx="9144000" cy="5143500" type="screen16x9"/>
  <p:notesSz cx="6858000" cy="9144000"/>
  <p:custDataLst>
    <p:tags r:id="rId2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683" autoAdjust="0"/>
  </p:normalViewPr>
  <p:slideViewPr>
    <p:cSldViewPr snapToGrid="0" showGuides="1">
      <p:cViewPr varScale="1">
        <p:scale>
          <a:sx n="233" d="100"/>
          <a:sy n="233" d="100"/>
        </p:scale>
        <p:origin x="1157" y="14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9.3.2 – Module Quiz – FHRP Concepts</a:t>
            </a:r>
          </a:p>
        </p:txBody>
      </p:sp>
    </p:spTree>
    <p:extLst>
      <p:ext uri="{BB962C8B-B14F-4D97-AF65-F5344CB8AC3E}">
        <p14:creationId xmlns:p14="http://schemas.microsoft.com/office/powerpoint/2010/main" val="25224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9.3.3 – Packet Tracer – HSRP Configuration Guide</a:t>
            </a:r>
          </a:p>
        </p:txBody>
      </p:sp>
    </p:spTree>
    <p:extLst>
      <p:ext uri="{BB962C8B-B14F-4D97-AF65-F5344CB8AC3E}">
        <p14:creationId xmlns:p14="http://schemas.microsoft.com/office/powerpoint/2010/main" val="1619414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FHRP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4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4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15104610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HSRP Configuration Guide</a:t>
            </a:r>
          </a:p>
        </p:txBody>
      </p:sp>
      <p:sp>
        <p:nvSpPr>
          <p:cNvPr id="2" name="Content Placeholder 1">
            <a:extLst>
              <a:ext uri="{FF2B5EF4-FFF2-40B4-BE49-F238E27FC236}">
                <a16:creationId xmlns:a16="http://schemas.microsoft.com/office/drawing/2014/main" id="{4CE2DB35-19E4-5146-BF9E-88132E6584B9}"/>
              </a:ext>
            </a:extLst>
          </p:cNvPr>
          <p:cNvSpPr>
            <a:spLocks noGrp="1"/>
          </p:cNvSpPr>
          <p:nvPr>
            <p:ph idx="1"/>
          </p:nvPr>
        </p:nvSpPr>
        <p:spPr/>
        <p:txBody>
          <a:bodyPr/>
          <a:lstStyle/>
          <a:p>
            <a:pPr marL="0" indent="0">
              <a:buNone/>
            </a:pPr>
            <a:r>
              <a:rPr lang="en-US" sz="1400" dirty="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buFont typeface="Arial" panose="020B0604020202020204" pitchFamily="34" charset="0"/>
              <a:buChar char="•"/>
            </a:pPr>
            <a:r>
              <a:rPr lang="en-US" sz="1400" dirty="0"/>
              <a:t>Configure an HSRP active router.</a:t>
            </a:r>
          </a:p>
          <a:p>
            <a:pPr>
              <a:buFont typeface="Arial" panose="020B0604020202020204" pitchFamily="34" charset="0"/>
              <a:buChar char="•"/>
            </a:pPr>
            <a:r>
              <a:rPr lang="en-US" sz="1400" dirty="0"/>
              <a:t>Configure an HSRP standby router.</a:t>
            </a:r>
          </a:p>
          <a:p>
            <a:pPr>
              <a:buFont typeface="Arial" panose="020B0604020202020204" pitchFamily="34" charset="0"/>
              <a:buChar char="•"/>
            </a:pPr>
            <a:r>
              <a:rPr lang="en-US" sz="1400" dirty="0"/>
              <a:t>Verify HSRP operation.</a:t>
            </a:r>
            <a:br>
              <a:rPr lang="en-US" sz="1400" dirty="0"/>
            </a:br>
            <a:endParaRPr lang="en-US" sz="1400" dirty="0"/>
          </a:p>
        </p:txBody>
      </p:sp>
    </p:spTree>
    <p:custDataLst>
      <p:tags r:id="rId1"/>
    </p:custDataLst>
    <p:extLst>
      <p:ext uri="{BB962C8B-B14F-4D97-AF65-F5344CB8AC3E}">
        <p14:creationId xmlns:p14="http://schemas.microsoft.com/office/powerpoint/2010/main" val="20143994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9: FHRP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4703064" cy="3256689"/>
          </a:xfrm>
        </p:spPr>
        <p:txBody>
          <a:bodyPr/>
          <a:lstStyle/>
          <a:p>
            <a:pPr>
              <a:spcBef>
                <a:spcPts val="0"/>
              </a:spcBef>
              <a:spcAft>
                <a:spcPts val="0"/>
              </a:spcAft>
              <a:buFont typeface="Arial" panose="020B0604020202020204" pitchFamily="34" charset="0"/>
              <a:buChar char="•"/>
            </a:pPr>
            <a:r>
              <a:rPr lang="en-US" sz="1600" dirty="0"/>
              <a:t>First Hop Redundancy Protocol (FHRP)</a:t>
            </a:r>
          </a:p>
          <a:p>
            <a:pPr>
              <a:spcBef>
                <a:spcPts val="0"/>
              </a:spcBef>
              <a:spcAft>
                <a:spcPts val="0"/>
              </a:spcAft>
              <a:buFont typeface="Arial" panose="020B0604020202020204" pitchFamily="34" charset="0"/>
              <a:buChar char="•"/>
            </a:pPr>
            <a:r>
              <a:rPr lang="en-US" sz="1600" dirty="0"/>
              <a:t>Router Redundancy</a:t>
            </a:r>
          </a:p>
          <a:p>
            <a:pPr>
              <a:spcBef>
                <a:spcPts val="0"/>
              </a:spcBef>
              <a:spcAft>
                <a:spcPts val="0"/>
              </a:spcAft>
              <a:buFont typeface="Arial" panose="020B0604020202020204" pitchFamily="34" charset="0"/>
              <a:buChar char="•"/>
            </a:pPr>
            <a:r>
              <a:rPr lang="en-US" sz="1600" dirty="0"/>
              <a:t>Virtual Router</a:t>
            </a:r>
          </a:p>
          <a:p>
            <a:pPr>
              <a:spcBef>
                <a:spcPts val="0"/>
              </a:spcBef>
              <a:spcAft>
                <a:spcPts val="0"/>
              </a:spcAft>
              <a:buFont typeface="Arial" panose="020B0604020202020204" pitchFamily="34" charset="0"/>
              <a:buChar char="•"/>
            </a:pPr>
            <a:r>
              <a:rPr lang="en-US" sz="1600" dirty="0"/>
              <a:t>Active Router</a:t>
            </a:r>
          </a:p>
          <a:p>
            <a:pPr>
              <a:spcBef>
                <a:spcPts val="0"/>
              </a:spcBef>
              <a:spcAft>
                <a:spcPts val="0"/>
              </a:spcAft>
              <a:buFont typeface="Arial" panose="020B0604020202020204" pitchFamily="34" charset="0"/>
              <a:buChar char="•"/>
            </a:pPr>
            <a:r>
              <a:rPr lang="en-US" sz="1600" dirty="0"/>
              <a:t>Standby Router</a:t>
            </a:r>
          </a:p>
          <a:p>
            <a:pPr>
              <a:spcBef>
                <a:spcPts val="0"/>
              </a:spcBef>
              <a:spcAft>
                <a:spcPts val="0"/>
              </a:spcAft>
              <a:buFont typeface="Arial" panose="020B0604020202020204" pitchFamily="34" charset="0"/>
              <a:buChar char="•"/>
            </a:pPr>
            <a:r>
              <a:rPr lang="en-US" sz="1600" dirty="0"/>
              <a:t>Hot Standby Routing Protocol (HSRP)</a:t>
            </a:r>
          </a:p>
          <a:p>
            <a:pPr>
              <a:spcBef>
                <a:spcPts val="0"/>
              </a:spcBef>
              <a:spcAft>
                <a:spcPts val="0"/>
              </a:spcAft>
              <a:buFont typeface="Arial" panose="020B0604020202020204" pitchFamily="34" charset="0"/>
              <a:buChar char="•"/>
            </a:pPr>
            <a:r>
              <a:rPr lang="en-US" sz="1600" dirty="0"/>
              <a:t>Virtual Router Redundancy Protocol (VRRP)</a:t>
            </a:r>
          </a:p>
          <a:p>
            <a:pPr>
              <a:spcBef>
                <a:spcPts val="0"/>
              </a:spcBef>
              <a:spcAft>
                <a:spcPts val="0"/>
              </a:spcAft>
              <a:buFont typeface="Arial" panose="020B0604020202020204" pitchFamily="34" charset="0"/>
              <a:buChar char="•"/>
            </a:pPr>
            <a:r>
              <a:rPr lang="en-US" sz="1600" dirty="0"/>
              <a:t>Gateway Load Balancing Protocol (GLBP)</a:t>
            </a:r>
          </a:p>
          <a:p>
            <a:pPr>
              <a:spcBef>
                <a:spcPts val="0"/>
              </a:spcBef>
              <a:spcAft>
                <a:spcPts val="0"/>
              </a:spcAft>
              <a:buFont typeface="Arial" panose="020B0604020202020204" pitchFamily="34" charset="0"/>
              <a:buChar char="•"/>
            </a:pPr>
            <a:r>
              <a:rPr lang="en-US" sz="1600" dirty="0"/>
              <a:t>ICMP Router Discovery Protocol (IRDP)</a:t>
            </a:r>
          </a:p>
          <a:p>
            <a:pPr>
              <a:spcBef>
                <a:spcPts val="0"/>
              </a:spcBef>
              <a:spcAft>
                <a:spcPts val="0"/>
              </a:spcAft>
              <a:buFont typeface="Arial" panose="020B0604020202020204" pitchFamily="34" charset="0"/>
              <a:buChar char="•"/>
            </a:pPr>
            <a:r>
              <a:rPr lang="en-US" sz="1600" dirty="0"/>
              <a:t>Virtual Router Master</a:t>
            </a:r>
          </a:p>
          <a:p>
            <a:pPr>
              <a:spcBef>
                <a:spcPts val="0"/>
              </a:spcBef>
              <a:spcAft>
                <a:spcPts val="0"/>
              </a:spcAft>
              <a:buFont typeface="Arial" panose="020B0604020202020204" pitchFamily="34" charset="0"/>
              <a:buChar char="•"/>
            </a:pPr>
            <a:r>
              <a:rPr lang="en-US" sz="1600" b="1" dirty="0"/>
              <a:t>standby priority</a:t>
            </a:r>
          </a:p>
          <a:p>
            <a:pPr>
              <a:spcBef>
                <a:spcPts val="0"/>
              </a:spcBef>
              <a:spcAft>
                <a:spcPts val="0"/>
              </a:spcAft>
              <a:buFont typeface="Arial" panose="020B0604020202020204" pitchFamily="34" charset="0"/>
              <a:buChar char="•"/>
            </a:pPr>
            <a:r>
              <a:rPr lang="en-US"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purpose and operation of first hop redundancy protocols.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903865369"/>
              </p:ext>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5666</TotalTime>
  <Words>2537</Words>
  <Application>Microsoft Office PowerPoint</Application>
  <PresentationFormat>On-screen Show (16:9)</PresentationFormat>
  <Paragraphs>184</Paragraphs>
  <Slides>19</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CiscoSans ExtraLight</vt:lpstr>
      <vt:lpstr>Wingdings</vt:lpstr>
      <vt:lpstr>Default Theme</vt:lpstr>
      <vt:lpstr>Module 9: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9.2 HSRP</vt:lpstr>
      <vt:lpstr>HSRP HSRP Overview</vt:lpstr>
      <vt:lpstr>HSRP HSRP Priority and Preemption</vt:lpstr>
      <vt:lpstr>HSRP HSRP Priority and Preemption (Cont.)</vt:lpstr>
      <vt:lpstr>HSRP HSRP States and Times</vt:lpstr>
      <vt:lpstr>9.3 Module Practice and Quiz</vt:lpstr>
      <vt:lpstr>Module Practice and Quiz What Did I Learn In This Module?</vt:lpstr>
      <vt:lpstr>Module Practice and Quiz What Did I Learn In This Module? (Cont.)</vt:lpstr>
      <vt:lpstr>Module Practice and Quiz Packet Tracer – HSRP Configuration Guide</vt:lpstr>
      <vt:lpstr>Module 9: FHRP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421</cp:revision>
  <dcterms:created xsi:type="dcterms:W3CDTF">2019-10-18T06:21:22Z</dcterms:created>
  <dcterms:modified xsi:type="dcterms:W3CDTF">2020-05-16T23:29:38Z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