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4"/>
    <p:sldMasterId id="214748371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oppins"/>
      <p:regular r:id="rId35"/>
      <p:bold r:id="rId36"/>
      <p:italic r:id="rId37"/>
      <p:boldItalic r:id="rId38"/>
    </p:embeddedFont>
    <p:embeddedFont>
      <p:font typeface="Urbanist Medium"/>
      <p:regular r:id="rId39"/>
      <p:bold r:id="rId40"/>
      <p:italic r:id="rId41"/>
      <p:boldItalic r:id="rId42"/>
    </p:embeddedFont>
    <p:embeddedFont>
      <p:font typeface="Urbanist"/>
      <p:regular r:id="rId43"/>
      <p:bold r:id="rId44"/>
      <p:italic r:id="rId45"/>
      <p:boldItalic r:id="rId46"/>
    </p:embeddedFont>
    <p:embeddedFont>
      <p:font typeface="Poppins SemiBold"/>
      <p:regular r:id="rId47"/>
      <p:bold r:id="rId48"/>
      <p:italic r:id="rId49"/>
      <p:boldItalic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rbanistMedium-bold.fntdata"/><Relationship Id="rId42" Type="http://schemas.openxmlformats.org/officeDocument/2006/relationships/font" Target="fonts/UrbanistMedium-boldItalic.fntdata"/><Relationship Id="rId41" Type="http://schemas.openxmlformats.org/officeDocument/2006/relationships/font" Target="fonts/UrbanistMedium-italic.fntdata"/><Relationship Id="rId44" Type="http://schemas.openxmlformats.org/officeDocument/2006/relationships/font" Target="fonts/Urbanist-bold.fntdata"/><Relationship Id="rId43" Type="http://schemas.openxmlformats.org/officeDocument/2006/relationships/font" Target="fonts/Urbanist-regular.fntdata"/><Relationship Id="rId46" Type="http://schemas.openxmlformats.org/officeDocument/2006/relationships/font" Target="fonts/Urbanist-boldItalic.fntdata"/><Relationship Id="rId45" Type="http://schemas.openxmlformats.org/officeDocument/2006/relationships/font" Target="fonts/Urbanis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SemiBold-bold.fntdata"/><Relationship Id="rId47" Type="http://schemas.openxmlformats.org/officeDocument/2006/relationships/font" Target="fonts/PoppinsSemiBold-regular.fntdata"/><Relationship Id="rId49" Type="http://schemas.openxmlformats.org/officeDocument/2006/relationships/font" Target="fonts/Poppins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Poppins-regular.fntdata"/><Relationship Id="rId34" Type="http://schemas.openxmlformats.org/officeDocument/2006/relationships/slide" Target="slides/slide28.xml"/><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UrbanistMedium-regular.fntdata"/><Relationship Id="rId38" Type="http://schemas.openxmlformats.org/officeDocument/2006/relationships/font" Target="fonts/Poppi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regular.fntdata"/><Relationship Id="rId50" Type="http://schemas.openxmlformats.org/officeDocument/2006/relationships/font" Target="fonts/PoppinsSemiBold-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704a8407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704a8407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75ce45e9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75ce45e9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704a8407b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704a8407b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75ce45e9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75ce45e9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75ce45e91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75ce45e91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75ce45e9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75ce45e9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75ce45e91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75ce45e91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75ce45e9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75ce45e9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704a8407ba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704a8407ba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75ce45e91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75ce45e91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704a8407b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704a8407b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704a8407b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704a8407b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704a8407ba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704a8407ba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704a8407b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704a8407b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704a8407ba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704a8407ba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704a8407ba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704a8407ba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704a8407ba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704a8407b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704a8407ba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704a8407ba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704a8407ba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704a8407b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704a8407b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704a8407b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704a8407ba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3704a8407ba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704a8407b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704a8407b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75ce45e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75ce45e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75ce45e9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75ce45e9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704a8407b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704a8407b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75ce45e91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75ce45e91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704a8407ba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704a8407ba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75ce45e9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75ce45e9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BLANK_1">
    <p:spTree>
      <p:nvGrpSpPr>
        <p:cNvPr id="53" name="Shape 53"/>
        <p:cNvGrpSpPr/>
        <p:nvPr/>
      </p:nvGrpSpPr>
      <p:grpSpPr>
        <a:xfrm>
          <a:off x="0" y="0"/>
          <a:ext cx="0" cy="0"/>
          <a:chOff x="0" y="0"/>
          <a:chExt cx="0" cy="0"/>
        </a:xfrm>
      </p:grpSpPr>
      <p:sp>
        <p:nvSpPr>
          <p:cNvPr id="54" name="Google Shape;54;p14"/>
          <p:cNvSpPr txBox="1"/>
          <p:nvPr>
            <p:ph type="title"/>
          </p:nvPr>
        </p:nvSpPr>
        <p:spPr>
          <a:xfrm>
            <a:off x="3236625" y="837723"/>
            <a:ext cx="5622600" cy="22752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55" name="Google Shape;55;p14"/>
          <p:cNvSpPr/>
          <p:nvPr/>
        </p:nvSpPr>
        <p:spPr>
          <a:xfrm flipH="1">
            <a:off x="1350050" y="2493850"/>
            <a:ext cx="2836800" cy="2649600"/>
          </a:xfrm>
          <a:prstGeom prst="pie">
            <a:avLst>
              <a:gd fmla="val 21585343"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6" name="Google Shape;56;p14"/>
          <p:cNvSpPr/>
          <p:nvPr/>
        </p:nvSpPr>
        <p:spPr>
          <a:xfrm flipH="1" rot="5400000">
            <a:off x="5850" y="3807650"/>
            <a:ext cx="2688900" cy="2700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 name="Google Shape;57;p14"/>
          <p:cNvSpPr/>
          <p:nvPr/>
        </p:nvSpPr>
        <p:spPr>
          <a:xfrm>
            <a:off x="0" y="0"/>
            <a:ext cx="2768400" cy="2699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 name="Google Shape;58;p14"/>
          <p:cNvSpPr/>
          <p:nvPr/>
        </p:nvSpPr>
        <p:spPr>
          <a:xfrm>
            <a:off x="-100" y="2699025"/>
            <a:ext cx="1653900" cy="11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9" name="Google Shape;59;p14"/>
          <p:cNvSpPr/>
          <p:nvPr/>
        </p:nvSpPr>
        <p:spPr>
          <a:xfrm>
            <a:off x="1653900" y="2701600"/>
            <a:ext cx="1114500" cy="111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0" name="Google Shape;60;p14"/>
          <p:cNvSpPr txBox="1"/>
          <p:nvPr>
            <p:ph idx="1" type="subTitle"/>
          </p:nvPr>
        </p:nvSpPr>
        <p:spPr>
          <a:xfrm>
            <a:off x="3236625" y="3183150"/>
            <a:ext cx="5430300" cy="63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1pPr>
            <a:lvl2pPr lvl="1">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2pPr>
            <a:lvl3pPr lvl="2">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3pPr>
            <a:lvl4pPr lvl="3">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4pPr>
            <a:lvl5pPr lvl="4">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5pPr>
            <a:lvl6pPr lvl="5">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6pPr>
            <a:lvl7pPr lvl="6">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7pPr>
            <a:lvl8pPr lvl="7">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8pPr>
            <a:lvl9pPr lvl="8">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9pPr>
          </a:lstStyle>
          <a:p/>
        </p:txBody>
      </p:sp>
      <p:sp>
        <p:nvSpPr>
          <p:cNvPr id="61" name="Google Shape;61;p1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1">
  <p:cSld name="BLANK_1_1">
    <p:spTree>
      <p:nvGrpSpPr>
        <p:cNvPr id="62" name="Shape 62"/>
        <p:cNvGrpSpPr/>
        <p:nvPr/>
      </p:nvGrpSpPr>
      <p:grpSpPr>
        <a:xfrm>
          <a:off x="0" y="0"/>
          <a:ext cx="0" cy="0"/>
          <a:chOff x="0" y="0"/>
          <a:chExt cx="0" cy="0"/>
        </a:xfrm>
      </p:grpSpPr>
      <p:sp>
        <p:nvSpPr>
          <p:cNvPr id="63" name="Google Shape;63;p15"/>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4" name="Google Shape;64;p15"/>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5" name="Google Shape;65;p15"/>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6" name="Google Shape;66;p15"/>
          <p:cNvSpPr/>
          <p:nvPr/>
        </p:nvSpPr>
        <p:spPr>
          <a:xfrm flipH="1">
            <a:off x="284701"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7" name="Google Shape;67;p15"/>
          <p:cNvSpPr/>
          <p:nvPr/>
        </p:nvSpPr>
        <p:spPr>
          <a:xfrm>
            <a:off x="927633" y="474750"/>
            <a:ext cx="14634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8" name="Google Shape;68;p15"/>
          <p:cNvSpPr/>
          <p:nvPr/>
        </p:nvSpPr>
        <p:spPr>
          <a:xfrm flipH="1">
            <a:off x="1322410"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9" name="Google Shape;69;p15"/>
          <p:cNvSpPr/>
          <p:nvPr/>
        </p:nvSpPr>
        <p:spPr>
          <a:xfrm>
            <a:off x="2309186" y="474990"/>
            <a:ext cx="13992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0" name="Google Shape;70;p15"/>
          <p:cNvSpPr/>
          <p:nvPr/>
        </p:nvSpPr>
        <p:spPr>
          <a:xfrm flipH="1">
            <a:off x="2685553"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 name="Google Shape;71;p15"/>
          <p:cNvSpPr txBox="1"/>
          <p:nvPr>
            <p:ph type="title"/>
          </p:nvPr>
        </p:nvSpPr>
        <p:spPr>
          <a:xfrm>
            <a:off x="3708375" y="1585475"/>
            <a:ext cx="5190300" cy="2031900"/>
          </a:xfrm>
          <a:prstGeom prst="rect">
            <a:avLst/>
          </a:prstGeom>
        </p:spPr>
        <p:txBody>
          <a:bodyPr anchorCtr="0" anchor="ctr" bIns="0" lIns="0" spcFirstLastPara="1" rIns="91425" wrap="square" tIns="0">
            <a:noAutofit/>
          </a:bodyPr>
          <a:lstStyle>
            <a:lvl1pPr lvl="0">
              <a:spcBef>
                <a:spcPts val="0"/>
              </a:spcBef>
              <a:spcAft>
                <a:spcPts val="0"/>
              </a:spcAft>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72" name="Google Shape;72;p1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_1">
    <p:spTree>
      <p:nvGrpSpPr>
        <p:cNvPr id="73" name="Shape 73"/>
        <p:cNvGrpSpPr/>
        <p:nvPr/>
      </p:nvGrpSpPr>
      <p:grpSpPr>
        <a:xfrm>
          <a:off x="0" y="0"/>
          <a:ext cx="0" cy="0"/>
          <a:chOff x="0" y="0"/>
          <a:chExt cx="0" cy="0"/>
        </a:xfrm>
      </p:grpSpPr>
      <p:sp>
        <p:nvSpPr>
          <p:cNvPr id="74" name="Google Shape;74;p1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75" name="Google Shape;75;p16"/>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6" name="Google Shape;76;p16"/>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7" name="Google Shape;77;p16"/>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8" name="Google Shape;78;p1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2">
    <p:spTree>
      <p:nvGrpSpPr>
        <p:cNvPr id="79" name="Shape 79"/>
        <p:cNvGrpSpPr/>
        <p:nvPr/>
      </p:nvGrpSpPr>
      <p:grpSpPr>
        <a:xfrm>
          <a:off x="0" y="0"/>
          <a:ext cx="0" cy="0"/>
          <a:chOff x="0" y="0"/>
          <a:chExt cx="0" cy="0"/>
        </a:xfrm>
      </p:grpSpPr>
      <p:sp>
        <p:nvSpPr>
          <p:cNvPr id="80" name="Google Shape;80;p17"/>
          <p:cNvSpPr txBox="1"/>
          <p:nvPr>
            <p:ph idx="1" type="subTitle"/>
          </p:nvPr>
        </p:nvSpPr>
        <p:spPr>
          <a:xfrm>
            <a:off x="286975" y="1143000"/>
            <a:ext cx="4429800" cy="513600"/>
          </a:xfrm>
          <a:prstGeom prst="rect">
            <a:avLst/>
          </a:prstGeom>
        </p:spPr>
        <p:txBody>
          <a:bodyPr anchorCtr="0" anchor="t" bIns="0" lIns="0" spcFirstLastPara="1" rIns="0" wrap="square" tIns="0">
            <a:normAutofit/>
          </a:bodyPr>
          <a:lstStyle>
            <a:lvl1pPr lvl="0">
              <a:spcBef>
                <a:spcPts val="0"/>
              </a:spcBef>
              <a:spcAft>
                <a:spcPts val="0"/>
              </a:spcAft>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81" name="Google Shape;81;p17"/>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82" name="Google Shape;82;p17"/>
          <p:cNvSpPr txBox="1"/>
          <p:nvPr>
            <p:ph idx="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3" name="Google Shape;83;p17"/>
          <p:cNvSpPr txBox="1"/>
          <p:nvPr>
            <p:ph idx="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4" name="Google Shape;84;p17"/>
          <p:cNvSpPr txBox="1"/>
          <p:nvPr>
            <p:ph idx="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5" name="Google Shape;85;p1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oadmap">
  <p:cSld name="BLANK_1_1_1_1_1_2_1">
    <p:spTree>
      <p:nvGrpSpPr>
        <p:cNvPr id="86" name="Shape 86"/>
        <p:cNvGrpSpPr/>
        <p:nvPr/>
      </p:nvGrpSpPr>
      <p:grpSpPr>
        <a:xfrm>
          <a:off x="0" y="0"/>
          <a:ext cx="0" cy="0"/>
          <a:chOff x="0" y="0"/>
          <a:chExt cx="0" cy="0"/>
        </a:xfrm>
      </p:grpSpPr>
      <p:sp>
        <p:nvSpPr>
          <p:cNvPr id="87" name="Google Shape;87;p18"/>
          <p:cNvSpPr txBox="1"/>
          <p:nvPr>
            <p:ph idx="1" type="subTitle"/>
          </p:nvPr>
        </p:nvSpPr>
        <p:spPr>
          <a:xfrm>
            <a:off x="271250"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1pPr>
            <a:lvl2pPr lvl="1">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2pPr>
            <a:lvl3pPr lvl="2">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3pPr>
            <a:lvl4pPr lvl="3">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4pPr>
            <a:lvl5pPr lvl="4">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5pPr>
            <a:lvl6pPr lvl="5">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6pPr>
            <a:lvl7pPr lvl="6">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7pPr>
            <a:lvl8pPr lvl="7">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8pPr>
            <a:lvl9pPr lvl="8">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9pPr>
          </a:lstStyle>
          <a:p/>
        </p:txBody>
      </p:sp>
      <p:sp>
        <p:nvSpPr>
          <p:cNvPr id="88" name="Google Shape;88;p18"/>
          <p:cNvSpPr txBox="1"/>
          <p:nvPr>
            <p:ph idx="2" type="subTitle"/>
          </p:nvPr>
        </p:nvSpPr>
        <p:spPr>
          <a:xfrm>
            <a:off x="203059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1pPr>
            <a:lvl2pPr lvl="1">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2pPr>
            <a:lvl3pPr lvl="2">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3pPr>
            <a:lvl4pPr lvl="3">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4pPr>
            <a:lvl5pPr lvl="4">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5pPr>
            <a:lvl6pPr lvl="5">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6pPr>
            <a:lvl7pPr lvl="6">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7pPr>
            <a:lvl8pPr lvl="7">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8pPr>
            <a:lvl9pPr lvl="8">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9pPr>
          </a:lstStyle>
          <a:p/>
        </p:txBody>
      </p:sp>
      <p:sp>
        <p:nvSpPr>
          <p:cNvPr id="89" name="Google Shape;89;p18"/>
          <p:cNvSpPr txBox="1"/>
          <p:nvPr>
            <p:ph idx="3" type="subTitle"/>
          </p:nvPr>
        </p:nvSpPr>
        <p:spPr>
          <a:xfrm>
            <a:off x="379548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1pPr>
            <a:lvl2pPr lvl="1">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2pPr>
            <a:lvl3pPr lvl="2">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3pPr>
            <a:lvl4pPr lvl="3">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4pPr>
            <a:lvl5pPr lvl="4">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5pPr>
            <a:lvl6pPr lvl="5">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6pPr>
            <a:lvl7pPr lvl="6">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7pPr>
            <a:lvl8pPr lvl="7">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8pPr>
            <a:lvl9pPr lvl="8">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9pPr>
          </a:lstStyle>
          <a:p/>
        </p:txBody>
      </p:sp>
      <p:sp>
        <p:nvSpPr>
          <p:cNvPr id="90" name="Google Shape;90;p18"/>
          <p:cNvSpPr txBox="1"/>
          <p:nvPr>
            <p:ph idx="4" type="subTitle"/>
          </p:nvPr>
        </p:nvSpPr>
        <p:spPr>
          <a:xfrm>
            <a:off x="5556416"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1pPr>
            <a:lvl2pPr lvl="1">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2pPr>
            <a:lvl3pPr lvl="2">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3pPr>
            <a:lvl4pPr lvl="3">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4pPr>
            <a:lvl5pPr lvl="4">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5pPr>
            <a:lvl6pPr lvl="5">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6pPr>
            <a:lvl7pPr lvl="6">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7pPr>
            <a:lvl8pPr lvl="7">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8pPr>
            <a:lvl9pPr lvl="8">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9pPr>
          </a:lstStyle>
          <a:p/>
        </p:txBody>
      </p:sp>
      <p:sp>
        <p:nvSpPr>
          <p:cNvPr id="91" name="Google Shape;91;p18"/>
          <p:cNvSpPr txBox="1"/>
          <p:nvPr>
            <p:ph idx="5" type="subTitle"/>
          </p:nvPr>
        </p:nvSpPr>
        <p:spPr>
          <a:xfrm>
            <a:off x="731813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1pPr>
            <a:lvl2pPr lvl="1">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2pPr>
            <a:lvl3pPr lvl="2">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3pPr>
            <a:lvl4pPr lvl="3">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4pPr>
            <a:lvl5pPr lvl="4">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5pPr>
            <a:lvl6pPr lvl="5">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6pPr>
            <a:lvl7pPr lvl="6">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7pPr>
            <a:lvl8pPr lvl="7">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8pPr>
            <a:lvl9pPr lvl="8">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9pPr>
          </a:lstStyle>
          <a:p/>
        </p:txBody>
      </p:sp>
      <p:sp>
        <p:nvSpPr>
          <p:cNvPr id="92" name="Google Shape;92;p18"/>
          <p:cNvSpPr txBox="1"/>
          <p:nvPr>
            <p:ph idx="6" type="body"/>
          </p:nvPr>
        </p:nvSpPr>
        <p:spPr>
          <a:xfrm>
            <a:off x="271250" y="3263085"/>
            <a:ext cx="1508700" cy="827100"/>
          </a:xfrm>
          <a:prstGeom prst="rect">
            <a:avLst/>
          </a:prstGeom>
        </p:spPr>
        <p:txBody>
          <a:bodyPr anchorCtr="0" anchor="t" bIns="0" lIns="0" spcFirstLastPara="1" rIns="0"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3" name="Google Shape;93;p18"/>
          <p:cNvSpPr txBox="1"/>
          <p:nvPr>
            <p:ph idx="7" type="body"/>
          </p:nvPr>
        </p:nvSpPr>
        <p:spPr>
          <a:xfrm>
            <a:off x="2028213"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4" name="Google Shape;94;p18"/>
          <p:cNvSpPr txBox="1"/>
          <p:nvPr>
            <p:ph idx="8" type="body"/>
          </p:nvPr>
        </p:nvSpPr>
        <p:spPr>
          <a:xfrm>
            <a:off x="3785175"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5" name="Google Shape;95;p18"/>
          <p:cNvSpPr txBox="1"/>
          <p:nvPr>
            <p:ph idx="9" type="body"/>
          </p:nvPr>
        </p:nvSpPr>
        <p:spPr>
          <a:xfrm>
            <a:off x="5542138"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6" name="Google Shape;96;p18"/>
          <p:cNvSpPr txBox="1"/>
          <p:nvPr>
            <p:ph idx="13" type="body"/>
          </p:nvPr>
        </p:nvSpPr>
        <p:spPr>
          <a:xfrm>
            <a:off x="7299100"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7" name="Google Shape;97;p18"/>
          <p:cNvSpPr txBox="1"/>
          <p:nvPr>
            <p:ph idx="14" type="subTitle"/>
          </p:nvPr>
        </p:nvSpPr>
        <p:spPr>
          <a:xfrm>
            <a:off x="271250"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8" name="Google Shape;98;p18"/>
          <p:cNvSpPr txBox="1"/>
          <p:nvPr>
            <p:ph idx="15" type="subTitle"/>
          </p:nvPr>
        </p:nvSpPr>
        <p:spPr>
          <a:xfrm>
            <a:off x="2030598"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9" name="Google Shape;99;p18"/>
          <p:cNvSpPr txBox="1"/>
          <p:nvPr>
            <p:ph idx="16" type="subTitle"/>
          </p:nvPr>
        </p:nvSpPr>
        <p:spPr>
          <a:xfrm>
            <a:off x="379548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0" name="Google Shape;100;p18"/>
          <p:cNvSpPr txBox="1"/>
          <p:nvPr>
            <p:ph idx="17" type="subTitle"/>
          </p:nvPr>
        </p:nvSpPr>
        <p:spPr>
          <a:xfrm>
            <a:off x="5556416"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1" name="Google Shape;101;p18"/>
          <p:cNvSpPr txBox="1"/>
          <p:nvPr>
            <p:ph idx="18" type="subTitle"/>
          </p:nvPr>
        </p:nvSpPr>
        <p:spPr>
          <a:xfrm>
            <a:off x="731813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2" name="Google Shape;102;p18"/>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103" name="Google Shape;103;p18"/>
          <p:cNvSpPr txBox="1"/>
          <p:nvPr>
            <p:ph idx="1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4" name="Google Shape;104;p18"/>
          <p:cNvSpPr txBox="1"/>
          <p:nvPr>
            <p:ph idx="20"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5" name="Google Shape;105;p18"/>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06" name="Google Shape;106;p1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Shape">
  <p:cSld name="BLANK_1_1_1_1_1_1_1_2">
    <p:spTree>
      <p:nvGrpSpPr>
        <p:cNvPr id="107" name="Shape 107"/>
        <p:cNvGrpSpPr/>
        <p:nvPr/>
      </p:nvGrpSpPr>
      <p:grpSpPr>
        <a:xfrm>
          <a:off x="0" y="0"/>
          <a:ext cx="0" cy="0"/>
          <a:chOff x="0" y="0"/>
          <a:chExt cx="0" cy="0"/>
        </a:xfrm>
      </p:grpSpPr>
      <p:sp>
        <p:nvSpPr>
          <p:cNvPr id="108" name="Google Shape;108;p19"/>
          <p:cNvSpPr/>
          <p:nvPr/>
        </p:nvSpPr>
        <p:spPr>
          <a:xfrm>
            <a:off x="0" y="3859125"/>
            <a:ext cx="2004300" cy="128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9" name="Google Shape;109;p19"/>
          <p:cNvSpPr/>
          <p:nvPr/>
        </p:nvSpPr>
        <p:spPr>
          <a:xfrm flipH="1" rot="10800000">
            <a:off x="6571675" y="3851200"/>
            <a:ext cx="12708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0" name="Google Shape;110;p19"/>
          <p:cNvSpPr/>
          <p:nvPr/>
        </p:nvSpPr>
        <p:spPr>
          <a:xfrm flipH="1" rot="10800000">
            <a:off x="7217867" y="3851200"/>
            <a:ext cx="12825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1" name="Google Shape;111;p19"/>
          <p:cNvSpPr/>
          <p:nvPr/>
        </p:nvSpPr>
        <p:spPr>
          <a:xfrm rot="5400000">
            <a:off x="3193350" y="-1811400"/>
            <a:ext cx="2757600" cy="85743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sp>
        <p:nvSpPr>
          <p:cNvPr id="112" name="Google Shape;112;p19"/>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lvl1pPr lvl="0" algn="ctr">
              <a:lnSpc>
                <a:spcPct val="90000"/>
              </a:lnSpc>
              <a:spcBef>
                <a:spcPts val="0"/>
              </a:spcBef>
              <a:spcAft>
                <a:spcPts val="0"/>
              </a:spcAft>
              <a:buClr>
                <a:schemeClr val="lt1"/>
              </a:buClr>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
        <p:nvSpPr>
          <p:cNvPr id="113" name="Google Shape;113;p19"/>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14" name="Google Shape;114;p19"/>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15" name="Google Shape;115;p19"/>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16" name="Google Shape;116;p1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_1">
    <p:spTree>
      <p:nvGrpSpPr>
        <p:cNvPr id="117" name="Shape 117"/>
        <p:cNvGrpSpPr/>
        <p:nvPr/>
      </p:nvGrpSpPr>
      <p:grpSpPr>
        <a:xfrm>
          <a:off x="0" y="0"/>
          <a:ext cx="0" cy="0"/>
          <a:chOff x="0" y="0"/>
          <a:chExt cx="0" cy="0"/>
        </a:xfrm>
      </p:grpSpPr>
      <p:sp>
        <p:nvSpPr>
          <p:cNvPr id="118" name="Google Shape;118;p20"/>
          <p:cNvSpPr txBox="1"/>
          <p:nvPr>
            <p:ph idx="1" type="subTitle"/>
          </p:nvPr>
        </p:nvSpPr>
        <p:spPr>
          <a:xfrm>
            <a:off x="284700" y="2574275"/>
            <a:ext cx="4287300" cy="4089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119" name="Google Shape;119;p20"/>
          <p:cNvSpPr/>
          <p:nvPr/>
        </p:nvSpPr>
        <p:spPr>
          <a:xfrm flipH="1" rot="5400000">
            <a:off x="6571675" y="2571675"/>
            <a:ext cx="5143500" cy="5143500"/>
          </a:xfrm>
          <a:prstGeom prst="pie">
            <a:avLst>
              <a:gd fmla="val 21589913"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120" name="Google Shape;120;p20"/>
          <p:cNvSpPr/>
          <p:nvPr/>
        </p:nvSpPr>
        <p:spPr>
          <a:xfrm flipH="1" rot="5400000">
            <a:off x="6571675" y="-8"/>
            <a:ext cx="5143500" cy="5143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121" name="Google Shape;121;p20"/>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122" name="Google Shape;122;p2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2">
    <p:spTree>
      <p:nvGrpSpPr>
        <p:cNvPr id="123" name="Shape 123"/>
        <p:cNvGrpSpPr/>
        <p:nvPr/>
      </p:nvGrpSpPr>
      <p:grpSpPr>
        <a:xfrm>
          <a:off x="0" y="0"/>
          <a:ext cx="0" cy="0"/>
          <a:chOff x="0" y="0"/>
          <a:chExt cx="0" cy="0"/>
        </a:xfrm>
      </p:grpSpPr>
      <p:sp>
        <p:nvSpPr>
          <p:cNvPr id="124" name="Google Shape;124;p21"/>
          <p:cNvSpPr txBox="1"/>
          <p:nvPr>
            <p:ph idx="1" type="body"/>
          </p:nvPr>
        </p:nvSpPr>
        <p:spPr>
          <a:xfrm>
            <a:off x="37965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5" name="Google Shape;125;p21"/>
          <p:cNvSpPr txBox="1"/>
          <p:nvPr>
            <p:ph idx="2" type="body"/>
          </p:nvPr>
        </p:nvSpPr>
        <p:spPr>
          <a:xfrm>
            <a:off x="225527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6" name="Google Shape;126;p21"/>
          <p:cNvSpPr txBox="1"/>
          <p:nvPr>
            <p:ph idx="3" type="body"/>
          </p:nvPr>
        </p:nvSpPr>
        <p:spPr>
          <a:xfrm>
            <a:off x="413090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7" name="Google Shape;127;p21"/>
          <p:cNvSpPr txBox="1"/>
          <p:nvPr>
            <p:ph idx="4" type="body"/>
          </p:nvPr>
        </p:nvSpPr>
        <p:spPr>
          <a:xfrm>
            <a:off x="600652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8" name="Google Shape;128;p21"/>
          <p:cNvSpPr txBox="1"/>
          <p:nvPr>
            <p:ph type="title"/>
          </p:nvPr>
        </p:nvSpPr>
        <p:spPr>
          <a:xfrm>
            <a:off x="308784" y="1188147"/>
            <a:ext cx="7206000" cy="6666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129" name="Google Shape;129;p21"/>
          <p:cNvSpPr txBox="1"/>
          <p:nvPr>
            <p:ph idx="5" type="subTitle"/>
          </p:nvPr>
        </p:nvSpPr>
        <p:spPr>
          <a:xfrm>
            <a:off x="308784" y="1922075"/>
            <a:ext cx="7206000" cy="510600"/>
          </a:xfrm>
          <a:prstGeom prst="rect">
            <a:avLst/>
          </a:prstGeom>
        </p:spPr>
        <p:txBody>
          <a:bodyPr anchorCtr="0" anchor="t" bIns="0" lIns="0" spcFirstLastPara="1" rIns="0" wrap="square" tIns="0">
            <a:norm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1"/>
          <p:cNvSpPr txBox="1"/>
          <p:nvPr>
            <p:ph idx="6"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1" name="Google Shape;131;p21"/>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2" name="Google Shape;132;p21"/>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33" name="Google Shape;133;p2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
  <p:cSld name="BLANK_1_1_1_1_1_1_1_1_1_1_1_2">
    <p:spTree>
      <p:nvGrpSpPr>
        <p:cNvPr id="134" name="Shape 134"/>
        <p:cNvGrpSpPr/>
        <p:nvPr/>
      </p:nvGrpSpPr>
      <p:grpSpPr>
        <a:xfrm>
          <a:off x="0" y="0"/>
          <a:ext cx="0" cy="0"/>
          <a:chOff x="0" y="0"/>
          <a:chExt cx="0" cy="0"/>
        </a:xfrm>
      </p:grpSpPr>
      <p:sp>
        <p:nvSpPr>
          <p:cNvPr id="135" name="Google Shape;135;p22"/>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6" name="Google Shape;136;p22"/>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7" name="Google Shape;137;p22"/>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8" name="Google Shape;138;p22"/>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9" name="Google Shape;139;p22"/>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40" name="Google Shape;140;p22"/>
          <p:cNvSpPr/>
          <p:nvPr>
            <p:ph idx="4" type="pic"/>
          </p:nvPr>
        </p:nvSpPr>
        <p:spPr>
          <a:xfrm>
            <a:off x="6364300" y="0"/>
            <a:ext cx="2779500" cy="3813600"/>
          </a:xfrm>
          <a:prstGeom prst="round2DiagRect">
            <a:avLst>
              <a:gd fmla="val 50000" name="adj1"/>
              <a:gd fmla="val 0" name="adj2"/>
            </a:avLst>
          </a:prstGeom>
          <a:noFill/>
          <a:ln>
            <a:noFill/>
          </a:ln>
        </p:spPr>
      </p:sp>
      <p:sp>
        <p:nvSpPr>
          <p:cNvPr id="141" name="Google Shape;141;p22"/>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42" name="Google Shape;142;p22"/>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43" name="Google Shape;143;p2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2">
  <p:cSld name="BLANK_1_1_1_1_1_1_1_1_1_1_1_2_1">
    <p:spTree>
      <p:nvGrpSpPr>
        <p:cNvPr id="144" name="Shape 144"/>
        <p:cNvGrpSpPr/>
        <p:nvPr/>
      </p:nvGrpSpPr>
      <p:grpSpPr>
        <a:xfrm>
          <a:off x="0" y="0"/>
          <a:ext cx="0" cy="0"/>
          <a:chOff x="0" y="0"/>
          <a:chExt cx="0" cy="0"/>
        </a:xfrm>
      </p:grpSpPr>
      <p:sp>
        <p:nvSpPr>
          <p:cNvPr id="145" name="Google Shape;145;p23"/>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6" name="Google Shape;146;p23"/>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7" name="Google Shape;147;p23"/>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8" name="Google Shape;148;p23"/>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49" name="Google Shape;149;p23"/>
          <p:cNvSpPr/>
          <p:nvPr>
            <p:ph idx="2" type="pic"/>
          </p:nvPr>
        </p:nvSpPr>
        <p:spPr>
          <a:xfrm>
            <a:off x="6335600" y="1231675"/>
            <a:ext cx="2808600" cy="2498700"/>
          </a:xfrm>
          <a:prstGeom prst="round1Rect">
            <a:avLst>
              <a:gd fmla="val 50000" name="adj"/>
            </a:avLst>
          </a:prstGeom>
          <a:noFill/>
          <a:ln>
            <a:noFill/>
          </a:ln>
        </p:spPr>
      </p:sp>
      <p:sp>
        <p:nvSpPr>
          <p:cNvPr id="150" name="Google Shape;150;p23"/>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151" name="Google Shape;151;p23"/>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52" name="Google Shape;152;p23"/>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3" name="Google Shape;153;p23"/>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4" name="Google Shape;154;p23"/>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55" name="Google Shape;155;p2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3">
  <p:cSld name="BLANK_1_1_1_1_1_1_1_1_1_1_1_2_1_1">
    <p:spTree>
      <p:nvGrpSpPr>
        <p:cNvPr id="156" name="Shape 156"/>
        <p:cNvGrpSpPr/>
        <p:nvPr/>
      </p:nvGrpSpPr>
      <p:grpSpPr>
        <a:xfrm>
          <a:off x="0" y="0"/>
          <a:ext cx="0" cy="0"/>
          <a:chOff x="0" y="0"/>
          <a:chExt cx="0" cy="0"/>
        </a:xfrm>
      </p:grpSpPr>
      <p:sp>
        <p:nvSpPr>
          <p:cNvPr id="157" name="Google Shape;157;p24"/>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8" name="Google Shape;158;p24"/>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grpSp>
        <p:nvGrpSpPr>
          <p:cNvPr id="159" name="Google Shape;159;p24"/>
          <p:cNvGrpSpPr/>
          <p:nvPr/>
        </p:nvGrpSpPr>
        <p:grpSpPr>
          <a:xfrm>
            <a:off x="6324521" y="8900"/>
            <a:ext cx="2848500" cy="6539200"/>
            <a:chOff x="6324521" y="8900"/>
            <a:chExt cx="2848500" cy="6539200"/>
          </a:xfrm>
        </p:grpSpPr>
        <p:sp>
          <p:nvSpPr>
            <p:cNvPr id="160" name="Google Shape;160;p24"/>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1" name="Google Shape;161;p24"/>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2" name="Google Shape;162;p24"/>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163" name="Google Shape;163;p24"/>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64" name="Google Shape;164;p24"/>
          <p:cNvSpPr/>
          <p:nvPr>
            <p:ph idx="4" type="pic"/>
          </p:nvPr>
        </p:nvSpPr>
        <p:spPr>
          <a:xfrm rot="10800000">
            <a:off x="6324525" y="0"/>
            <a:ext cx="2819400" cy="3715800"/>
          </a:xfrm>
          <a:prstGeom prst="round2SameRect">
            <a:avLst>
              <a:gd fmla="val 50000" name="adj1"/>
              <a:gd fmla="val 0" name="adj2"/>
            </a:avLst>
          </a:prstGeom>
          <a:noFill/>
          <a:ln>
            <a:noFill/>
          </a:ln>
        </p:spPr>
      </p:sp>
      <p:sp>
        <p:nvSpPr>
          <p:cNvPr id="165" name="Google Shape;165;p24"/>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166" name="Google Shape;166;p24"/>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67" name="Google Shape;167;p2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4">
  <p:cSld name="BLANK_1_1_1_1_1_1_1_1_1_1_1_2_1_1_1">
    <p:spTree>
      <p:nvGrpSpPr>
        <p:cNvPr id="168" name="Shape 168"/>
        <p:cNvGrpSpPr/>
        <p:nvPr/>
      </p:nvGrpSpPr>
      <p:grpSpPr>
        <a:xfrm>
          <a:off x="0" y="0"/>
          <a:ext cx="0" cy="0"/>
          <a:chOff x="0" y="0"/>
          <a:chExt cx="0" cy="0"/>
        </a:xfrm>
      </p:grpSpPr>
      <p:sp>
        <p:nvSpPr>
          <p:cNvPr id="169" name="Google Shape;169;p25"/>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0" name="Google Shape;170;p25"/>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1" name="Google Shape;171;p25"/>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72" name="Google Shape;172;p25"/>
          <p:cNvSpPr/>
          <p:nvPr>
            <p:ph idx="2" type="pic"/>
          </p:nvPr>
        </p:nvSpPr>
        <p:spPr>
          <a:xfrm>
            <a:off x="6355775" y="1418625"/>
            <a:ext cx="2788200" cy="3725100"/>
          </a:xfrm>
          <a:prstGeom prst="round2DiagRect">
            <a:avLst>
              <a:gd fmla="val 50000" name="adj1"/>
              <a:gd fmla="val 0" name="adj2"/>
            </a:avLst>
          </a:prstGeom>
          <a:noFill/>
          <a:ln>
            <a:noFill/>
          </a:ln>
        </p:spPr>
      </p:sp>
      <p:sp>
        <p:nvSpPr>
          <p:cNvPr id="173" name="Google Shape;173;p25"/>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74" name="Google Shape;174;p25"/>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75" name="Google Shape;175;p25"/>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76" name="Google Shape;176;p25"/>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77" name="Google Shape;177;p25"/>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78" name="Google Shape;178;p2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5">
  <p:cSld name="CUSTOM_7">
    <p:spTree>
      <p:nvGrpSpPr>
        <p:cNvPr id="179" name="Shape 179"/>
        <p:cNvGrpSpPr/>
        <p:nvPr/>
      </p:nvGrpSpPr>
      <p:grpSpPr>
        <a:xfrm>
          <a:off x="0" y="0"/>
          <a:ext cx="0" cy="0"/>
          <a:chOff x="0" y="0"/>
          <a:chExt cx="0" cy="0"/>
        </a:xfrm>
      </p:grpSpPr>
      <p:sp>
        <p:nvSpPr>
          <p:cNvPr id="180" name="Google Shape;180;p26"/>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81" name="Google Shape;181;p26"/>
          <p:cNvSpPr/>
          <p:nvPr/>
        </p:nvSpPr>
        <p:spPr>
          <a:xfrm flipH="1" rot="10800000">
            <a:off x="7069375" y="3760875"/>
            <a:ext cx="13596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2" name="Google Shape;182;p26"/>
          <p:cNvSpPr/>
          <p:nvPr/>
        </p:nvSpPr>
        <p:spPr>
          <a:xfrm flipH="1" rot="10800000">
            <a:off x="7760700" y="3760875"/>
            <a:ext cx="13722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3" name="Google Shape;183;p26"/>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4" name="Google Shape;184;p26"/>
          <p:cNvSpPr/>
          <p:nvPr>
            <p:ph idx="2" type="pic"/>
          </p:nvPr>
        </p:nvSpPr>
        <p:spPr>
          <a:xfrm rot="10800000">
            <a:off x="6364225" y="0"/>
            <a:ext cx="2784600" cy="3775800"/>
          </a:xfrm>
          <a:prstGeom prst="round1Rect">
            <a:avLst>
              <a:gd fmla="val 50000" name="adj"/>
            </a:avLst>
          </a:prstGeom>
          <a:noFill/>
          <a:ln>
            <a:noFill/>
          </a:ln>
        </p:spPr>
      </p:sp>
      <p:sp>
        <p:nvSpPr>
          <p:cNvPr id="185" name="Google Shape;185;p26"/>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86" name="Google Shape;186;p26"/>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87" name="Google Shape;187;p26"/>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88" name="Google Shape;188;p26"/>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89" name="Google Shape;189;p2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6">
  <p:cSld name="CUSTOM_8">
    <p:spTree>
      <p:nvGrpSpPr>
        <p:cNvPr id="190" name="Shape 190"/>
        <p:cNvGrpSpPr/>
        <p:nvPr/>
      </p:nvGrpSpPr>
      <p:grpSpPr>
        <a:xfrm>
          <a:off x="0" y="0"/>
          <a:ext cx="0" cy="0"/>
          <a:chOff x="0" y="0"/>
          <a:chExt cx="0" cy="0"/>
        </a:xfrm>
      </p:grpSpPr>
      <p:sp>
        <p:nvSpPr>
          <p:cNvPr id="191" name="Google Shape;191;p2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2" name="Google Shape;192;p27"/>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3" name="Google Shape;193;p27"/>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4" name="Google Shape;194;p27"/>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5" name="Google Shape;195;p27"/>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96" name="Google Shape;196;p27"/>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97" name="Google Shape;197;p27"/>
          <p:cNvSpPr txBox="1"/>
          <p:nvPr>
            <p:ph idx="4"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98" name="Google Shape;198;p27"/>
          <p:cNvSpPr/>
          <p:nvPr/>
        </p:nvSpPr>
        <p:spPr>
          <a:xfrm>
            <a:off x="6375075" y="10125"/>
            <a:ext cx="2757600" cy="37944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9" name="Google Shape;199;p27"/>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00" name="Google Shape;200;p2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7">
  <p:cSld name="CUSTOM_8_1">
    <p:spTree>
      <p:nvGrpSpPr>
        <p:cNvPr id="201" name="Shape 201"/>
        <p:cNvGrpSpPr/>
        <p:nvPr/>
      </p:nvGrpSpPr>
      <p:grpSpPr>
        <a:xfrm>
          <a:off x="0" y="0"/>
          <a:ext cx="0" cy="0"/>
          <a:chOff x="0" y="0"/>
          <a:chExt cx="0" cy="0"/>
        </a:xfrm>
      </p:grpSpPr>
      <p:sp>
        <p:nvSpPr>
          <p:cNvPr id="202" name="Google Shape;202;p28"/>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3" name="Google Shape;203;p28"/>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4" name="Google Shape;204;p28"/>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5" name="Google Shape;205;p28"/>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06" name="Google Shape;206;p28"/>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207" name="Google Shape;207;p28"/>
          <p:cNvSpPr txBox="1"/>
          <p:nvPr>
            <p:ph idx="2"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08" name="Google Shape;208;p28"/>
          <p:cNvSpPr txBox="1"/>
          <p:nvPr>
            <p:ph idx="3"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09" name="Google Shape;209;p28"/>
          <p:cNvSpPr txBox="1"/>
          <p:nvPr>
            <p:ph idx="4"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0" name="Google Shape;210;p28"/>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11" name="Google Shape;211;p28"/>
          <p:cNvSpPr/>
          <p:nvPr/>
        </p:nvSpPr>
        <p:spPr>
          <a:xfrm>
            <a:off x="6345359" y="1240774"/>
            <a:ext cx="2801400" cy="2479800"/>
          </a:xfrm>
          <a:prstGeom prst="round1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2" name="Google Shape;212;p2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8">
  <p:cSld name="CUSTOM_8_1_1">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5" name="Google Shape;215;p29"/>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6" name="Google Shape;216;p29"/>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grpSp>
        <p:nvGrpSpPr>
          <p:cNvPr id="217" name="Google Shape;217;p29"/>
          <p:cNvGrpSpPr/>
          <p:nvPr/>
        </p:nvGrpSpPr>
        <p:grpSpPr>
          <a:xfrm>
            <a:off x="6324521" y="8900"/>
            <a:ext cx="2848500" cy="6539200"/>
            <a:chOff x="6324521" y="8900"/>
            <a:chExt cx="2848500" cy="6539200"/>
          </a:xfrm>
        </p:grpSpPr>
        <p:sp>
          <p:nvSpPr>
            <p:cNvPr id="218" name="Google Shape;218;p29"/>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9" name="Google Shape;219;p29"/>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20" name="Google Shape;220;p29"/>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221" name="Google Shape;221;p29"/>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22" name="Google Shape;222;p29"/>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223" name="Google Shape;223;p29"/>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24" name="Google Shape;224;p2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9">
  <p:cSld name="CUSTOM_8_1_1_1">
    <p:spTree>
      <p:nvGrpSpPr>
        <p:cNvPr id="225" name="Shape 225"/>
        <p:cNvGrpSpPr/>
        <p:nvPr/>
      </p:nvGrpSpPr>
      <p:grpSpPr>
        <a:xfrm>
          <a:off x="0" y="0"/>
          <a:ext cx="0" cy="0"/>
          <a:chOff x="0" y="0"/>
          <a:chExt cx="0" cy="0"/>
        </a:xfrm>
      </p:grpSpPr>
      <p:sp>
        <p:nvSpPr>
          <p:cNvPr id="226" name="Google Shape;226;p3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27" name="Google Shape;227;p3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28" name="Google Shape;228;p3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29" name="Google Shape;229;p30"/>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0" name="Google Shape;230;p30"/>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1" name="Google Shape;231;p30"/>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32" name="Google Shape;232;p30"/>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233" name="Google Shape;233;p30"/>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34" name="Google Shape;234;p30"/>
          <p:cNvSpPr/>
          <p:nvPr/>
        </p:nvSpPr>
        <p:spPr>
          <a:xfrm>
            <a:off x="6366275" y="1427825"/>
            <a:ext cx="2768100" cy="3705300"/>
          </a:xfrm>
          <a:prstGeom prst="round2Diag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5" name="Google Shape;235;p3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0">
  <p:cSld name="CUSTOM_8_1_1_1_1">
    <p:spTree>
      <p:nvGrpSpPr>
        <p:cNvPr id="236" name="Shape 236"/>
        <p:cNvGrpSpPr/>
        <p:nvPr/>
      </p:nvGrpSpPr>
      <p:grpSpPr>
        <a:xfrm>
          <a:off x="0" y="0"/>
          <a:ext cx="0" cy="0"/>
          <a:chOff x="0" y="0"/>
          <a:chExt cx="0" cy="0"/>
        </a:xfrm>
      </p:grpSpPr>
      <p:sp>
        <p:nvSpPr>
          <p:cNvPr id="237" name="Google Shape;237;p31"/>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38" name="Google Shape;238;p31"/>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39" name="Google Shape;239;p31"/>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40" name="Google Shape;240;p31"/>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41" name="Google Shape;241;p31"/>
          <p:cNvSpPr/>
          <p:nvPr/>
        </p:nvSpPr>
        <p:spPr>
          <a:xfrm flipH="1" rot="10800000">
            <a:off x="7069375" y="3773775"/>
            <a:ext cx="13596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2" name="Google Shape;242;p31"/>
          <p:cNvSpPr/>
          <p:nvPr/>
        </p:nvSpPr>
        <p:spPr>
          <a:xfrm flipH="1" rot="10800000">
            <a:off x="7760700" y="3773775"/>
            <a:ext cx="13722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3" name="Google Shape;243;p31"/>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4" name="Google Shape;244;p31"/>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245" name="Google Shape;245;p31"/>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46" name="Google Shape;246;p31"/>
          <p:cNvSpPr/>
          <p:nvPr/>
        </p:nvSpPr>
        <p:spPr>
          <a:xfrm rot="10800000">
            <a:off x="6377600" y="8800"/>
            <a:ext cx="2758800" cy="3754200"/>
          </a:xfrm>
          <a:prstGeom prst="round1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7" name="Google Shape;247;p3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_1">
    <p:spTree>
      <p:nvGrpSpPr>
        <p:cNvPr id="248" name="Shape 248"/>
        <p:cNvGrpSpPr/>
        <p:nvPr/>
      </p:nvGrpSpPr>
      <p:grpSpPr>
        <a:xfrm>
          <a:off x="0" y="0"/>
          <a:ext cx="0" cy="0"/>
          <a:chOff x="0" y="0"/>
          <a:chExt cx="0" cy="0"/>
        </a:xfrm>
      </p:grpSpPr>
      <p:sp>
        <p:nvSpPr>
          <p:cNvPr id="249" name="Google Shape;249;p32"/>
          <p:cNvSpPr txBox="1"/>
          <p:nvPr>
            <p:ph idx="1" type="subTitle"/>
          </p:nvPr>
        </p:nvSpPr>
        <p:spPr>
          <a:xfrm>
            <a:off x="3389025"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0" name="Google Shape;250;p32"/>
          <p:cNvSpPr/>
          <p:nvPr/>
        </p:nvSpPr>
        <p:spPr>
          <a:xfrm flipH="1">
            <a:off x="1350000" y="2442900"/>
            <a:ext cx="2849100" cy="2700600"/>
          </a:xfrm>
          <a:prstGeom prst="pie">
            <a:avLst>
              <a:gd fmla="val 21586474"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1" name="Google Shape;251;p32"/>
          <p:cNvSpPr/>
          <p:nvPr/>
        </p:nvSpPr>
        <p:spPr>
          <a:xfrm flipH="1" rot="5400000">
            <a:off x="-6000" y="3795800"/>
            <a:ext cx="2712600" cy="2700600"/>
          </a:xfrm>
          <a:prstGeom prst="pie">
            <a:avLst>
              <a:gd fmla="val 25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2" name="Google Shape;252;p32"/>
          <p:cNvSpPr/>
          <p:nvPr/>
        </p:nvSpPr>
        <p:spPr>
          <a:xfrm flipH="1" rot="5400000">
            <a:off x="-125" y="2402250"/>
            <a:ext cx="2775600" cy="2775600"/>
          </a:xfrm>
          <a:prstGeom prst="pie">
            <a:avLst>
              <a:gd fmla="val 16192689"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3" name="Google Shape;253;p32"/>
          <p:cNvSpPr txBox="1"/>
          <p:nvPr>
            <p:ph idx="2" type="subTitle"/>
          </p:nvPr>
        </p:nvSpPr>
        <p:spPr>
          <a:xfrm>
            <a:off x="3389025"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4" name="Google Shape;254;p32"/>
          <p:cNvSpPr txBox="1"/>
          <p:nvPr>
            <p:ph idx="3" type="subTitle"/>
          </p:nvPr>
        </p:nvSpPr>
        <p:spPr>
          <a:xfrm>
            <a:off x="3389025"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5" name="Google Shape;255;p32"/>
          <p:cNvSpPr txBox="1"/>
          <p:nvPr>
            <p:ph idx="4" type="subTitle"/>
          </p:nvPr>
        </p:nvSpPr>
        <p:spPr>
          <a:xfrm>
            <a:off x="6335550"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6" name="Google Shape;256;p32"/>
          <p:cNvSpPr txBox="1"/>
          <p:nvPr>
            <p:ph idx="5" type="subTitle"/>
          </p:nvPr>
        </p:nvSpPr>
        <p:spPr>
          <a:xfrm>
            <a:off x="6335550"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7" name="Google Shape;257;p32"/>
          <p:cNvSpPr txBox="1"/>
          <p:nvPr>
            <p:ph idx="6" type="subTitle"/>
          </p:nvPr>
        </p:nvSpPr>
        <p:spPr>
          <a:xfrm>
            <a:off x="6335550"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8" name="Google Shape;258;p32"/>
          <p:cNvSpPr txBox="1"/>
          <p:nvPr>
            <p:ph type="title"/>
          </p:nvPr>
        </p:nvSpPr>
        <p:spPr>
          <a:xfrm>
            <a:off x="284700" y="286200"/>
            <a:ext cx="2860800" cy="1732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59" name="Google Shape;259;p32"/>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0" name="Google Shape;260;p32"/>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1" name="Google Shape;261;p32"/>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62" name="Google Shape;262;p3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BLANK_1_1_1_1_1_1_1_1_1_1_1_1_2">
    <p:spTree>
      <p:nvGrpSpPr>
        <p:cNvPr id="263" name="Shape 263"/>
        <p:cNvGrpSpPr/>
        <p:nvPr/>
      </p:nvGrpSpPr>
      <p:grpSpPr>
        <a:xfrm>
          <a:off x="0" y="0"/>
          <a:ext cx="0" cy="0"/>
          <a:chOff x="0" y="0"/>
          <a:chExt cx="0" cy="0"/>
        </a:xfrm>
      </p:grpSpPr>
      <p:sp>
        <p:nvSpPr>
          <p:cNvPr id="264" name="Google Shape;264;p33"/>
          <p:cNvSpPr/>
          <p:nvPr/>
        </p:nvSpPr>
        <p:spPr>
          <a:xfrm rot="-5400000">
            <a:off x="-2575150" y="-150"/>
            <a:ext cx="5143800" cy="5143500"/>
          </a:xfrm>
          <a:prstGeom prst="pie">
            <a:avLst>
              <a:gd fmla="val 374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5" name="Google Shape;265;p33"/>
          <p:cNvSpPr/>
          <p:nvPr/>
        </p:nvSpPr>
        <p:spPr>
          <a:xfrm rot="5400000">
            <a:off x="-3261" y="1"/>
            <a:ext cx="5143500" cy="5143500"/>
          </a:xfrm>
          <a:prstGeom prst="pie">
            <a:avLst>
              <a:gd fmla="val 0"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6" name="Google Shape;266;p33"/>
          <p:cNvSpPr txBox="1"/>
          <p:nvPr>
            <p:ph idx="1" type="subTitle"/>
          </p:nvPr>
        </p:nvSpPr>
        <p:spPr>
          <a:xfrm>
            <a:off x="3236625"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7" name="Google Shape;267;p33"/>
          <p:cNvSpPr txBox="1"/>
          <p:nvPr>
            <p:ph idx="2" type="subTitle"/>
          </p:nvPr>
        </p:nvSpPr>
        <p:spPr>
          <a:xfrm>
            <a:off x="3236625"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8" name="Google Shape;268;p33"/>
          <p:cNvSpPr txBox="1"/>
          <p:nvPr>
            <p:ph idx="3" type="subTitle"/>
          </p:nvPr>
        </p:nvSpPr>
        <p:spPr>
          <a:xfrm>
            <a:off x="3236625"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9" name="Google Shape;269;p33"/>
          <p:cNvSpPr txBox="1"/>
          <p:nvPr>
            <p:ph idx="4" type="subTitle"/>
          </p:nvPr>
        </p:nvSpPr>
        <p:spPr>
          <a:xfrm>
            <a:off x="6183150"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0" name="Google Shape;270;p33"/>
          <p:cNvSpPr txBox="1"/>
          <p:nvPr>
            <p:ph idx="5" type="subTitle"/>
          </p:nvPr>
        </p:nvSpPr>
        <p:spPr>
          <a:xfrm>
            <a:off x="6183150"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1" name="Google Shape;271;p33"/>
          <p:cNvSpPr txBox="1"/>
          <p:nvPr>
            <p:ph idx="6" type="subTitle"/>
          </p:nvPr>
        </p:nvSpPr>
        <p:spPr>
          <a:xfrm>
            <a:off x="6183150"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2" name="Google Shape;272;p33"/>
          <p:cNvSpPr txBox="1"/>
          <p:nvPr>
            <p:ph type="title"/>
          </p:nvPr>
        </p:nvSpPr>
        <p:spPr>
          <a:xfrm>
            <a:off x="3235425" y="474750"/>
            <a:ext cx="2860800" cy="1315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73" name="Google Shape;273;p33"/>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74" name="Google Shape;274;p33"/>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75" name="Google Shape;275;p3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1_1_1_1_2_1">
    <p:spTree>
      <p:nvGrpSpPr>
        <p:cNvPr id="276" name="Shape 276"/>
        <p:cNvGrpSpPr/>
        <p:nvPr/>
      </p:nvGrpSpPr>
      <p:grpSpPr>
        <a:xfrm>
          <a:off x="0" y="0"/>
          <a:ext cx="0" cy="0"/>
          <a:chOff x="0" y="0"/>
          <a:chExt cx="0" cy="0"/>
        </a:xfrm>
      </p:grpSpPr>
      <p:sp>
        <p:nvSpPr>
          <p:cNvPr id="277" name="Google Shape;277;p34"/>
          <p:cNvSpPr txBox="1"/>
          <p:nvPr>
            <p:ph idx="1" type="subTitle"/>
          </p:nvPr>
        </p:nvSpPr>
        <p:spPr>
          <a:xfrm>
            <a:off x="5537976" y="1421821"/>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78" name="Google Shape;278;p34"/>
          <p:cNvSpPr txBox="1"/>
          <p:nvPr>
            <p:ph idx="2" type="subTitle"/>
          </p:nvPr>
        </p:nvSpPr>
        <p:spPr>
          <a:xfrm>
            <a:off x="5537976" y="1658233"/>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79" name="Google Shape;279;p34"/>
          <p:cNvSpPr txBox="1"/>
          <p:nvPr>
            <p:ph idx="3" type="subTitle"/>
          </p:nvPr>
        </p:nvSpPr>
        <p:spPr>
          <a:xfrm>
            <a:off x="5537976" y="2185603"/>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0" name="Google Shape;280;p34"/>
          <p:cNvSpPr txBox="1"/>
          <p:nvPr>
            <p:ph idx="4" type="subTitle"/>
          </p:nvPr>
        </p:nvSpPr>
        <p:spPr>
          <a:xfrm>
            <a:off x="5537976" y="2421696"/>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1" name="Google Shape;281;p34"/>
          <p:cNvSpPr txBox="1"/>
          <p:nvPr>
            <p:ph idx="5" type="subTitle"/>
          </p:nvPr>
        </p:nvSpPr>
        <p:spPr>
          <a:xfrm>
            <a:off x="5537976" y="2954416"/>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2" name="Google Shape;282;p34"/>
          <p:cNvSpPr txBox="1"/>
          <p:nvPr>
            <p:ph idx="6" type="subTitle"/>
          </p:nvPr>
        </p:nvSpPr>
        <p:spPr>
          <a:xfrm>
            <a:off x="5537976" y="3190509"/>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3" name="Google Shape;283;p34"/>
          <p:cNvSpPr txBox="1"/>
          <p:nvPr>
            <p:ph idx="7" type="subTitle"/>
          </p:nvPr>
        </p:nvSpPr>
        <p:spPr>
          <a:xfrm>
            <a:off x="5537976" y="3717879"/>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4" name="Google Shape;284;p34"/>
          <p:cNvSpPr txBox="1"/>
          <p:nvPr>
            <p:ph idx="8" type="subTitle"/>
          </p:nvPr>
        </p:nvSpPr>
        <p:spPr>
          <a:xfrm>
            <a:off x="5537976" y="3953971"/>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5" name="Google Shape;285;p34"/>
          <p:cNvSpPr/>
          <p:nvPr/>
        </p:nvSpPr>
        <p:spPr>
          <a:xfrm rot="-5400000">
            <a:off x="-1276000" y="1266039"/>
            <a:ext cx="2537400" cy="25374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86" name="Google Shape;286;p34"/>
          <p:cNvSpPr/>
          <p:nvPr/>
        </p:nvSpPr>
        <p:spPr>
          <a:xfrm rot="-5400000">
            <a:off x="-5951" y="2536242"/>
            <a:ext cx="1267200" cy="126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87" name="Google Shape;287;p34"/>
          <p:cNvSpPr/>
          <p:nvPr/>
        </p:nvSpPr>
        <p:spPr>
          <a:xfrm>
            <a:off x="3244" y="3803442"/>
            <a:ext cx="1340100" cy="1340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88" name="Google Shape;288;p34"/>
          <p:cNvSpPr txBox="1"/>
          <p:nvPr>
            <p:ph type="title"/>
          </p:nvPr>
        </p:nvSpPr>
        <p:spPr>
          <a:xfrm>
            <a:off x="1582800" y="1485525"/>
            <a:ext cx="29892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289" name="Google Shape;289;p34"/>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90" name="Google Shape;290;p34"/>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91" name="Google Shape;291;p34"/>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92" name="Google Shape;292;p3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CUSTOM_4">
    <p:spTree>
      <p:nvGrpSpPr>
        <p:cNvPr id="293" name="Shape 293"/>
        <p:cNvGrpSpPr/>
        <p:nvPr/>
      </p:nvGrpSpPr>
      <p:grpSpPr>
        <a:xfrm>
          <a:off x="0" y="0"/>
          <a:ext cx="0" cy="0"/>
          <a:chOff x="0" y="0"/>
          <a:chExt cx="0" cy="0"/>
        </a:xfrm>
      </p:grpSpPr>
      <p:sp>
        <p:nvSpPr>
          <p:cNvPr id="294" name="Google Shape;294;p35"/>
          <p:cNvSpPr/>
          <p:nvPr>
            <p:ph idx="2" type="pic"/>
          </p:nvPr>
        </p:nvSpPr>
        <p:spPr>
          <a:xfrm>
            <a:off x="4162550" y="816050"/>
            <a:ext cx="1444500" cy="1444500"/>
          </a:xfrm>
          <a:prstGeom prst="round2DiagRect">
            <a:avLst>
              <a:gd fmla="val 0" name="adj1"/>
              <a:gd fmla="val 0" name="adj2"/>
            </a:avLst>
          </a:prstGeom>
          <a:noFill/>
          <a:ln>
            <a:noFill/>
          </a:ln>
        </p:spPr>
      </p:sp>
      <p:sp>
        <p:nvSpPr>
          <p:cNvPr id="295" name="Google Shape;295;p35"/>
          <p:cNvSpPr/>
          <p:nvPr>
            <p:ph idx="3" type="pic"/>
          </p:nvPr>
        </p:nvSpPr>
        <p:spPr>
          <a:xfrm>
            <a:off x="5788675" y="816050"/>
            <a:ext cx="1444500" cy="1444500"/>
          </a:xfrm>
          <a:prstGeom prst="ellipse">
            <a:avLst/>
          </a:prstGeom>
          <a:noFill/>
          <a:ln>
            <a:noFill/>
          </a:ln>
        </p:spPr>
      </p:sp>
      <p:sp>
        <p:nvSpPr>
          <p:cNvPr id="296" name="Google Shape;296;p35"/>
          <p:cNvSpPr/>
          <p:nvPr>
            <p:ph idx="4" type="pic"/>
          </p:nvPr>
        </p:nvSpPr>
        <p:spPr>
          <a:xfrm>
            <a:off x="7414800" y="816050"/>
            <a:ext cx="1444500" cy="1444500"/>
          </a:xfrm>
          <a:prstGeom prst="round1Rect">
            <a:avLst>
              <a:gd fmla="val 30895" name="adj"/>
            </a:avLst>
          </a:prstGeom>
          <a:noFill/>
          <a:ln>
            <a:noFill/>
          </a:ln>
        </p:spPr>
      </p:sp>
      <p:sp>
        <p:nvSpPr>
          <p:cNvPr id="297" name="Google Shape;297;p35"/>
          <p:cNvSpPr/>
          <p:nvPr>
            <p:ph idx="5" type="pic"/>
          </p:nvPr>
        </p:nvSpPr>
        <p:spPr>
          <a:xfrm>
            <a:off x="2536475" y="2897400"/>
            <a:ext cx="1444500" cy="1444500"/>
          </a:xfrm>
          <a:prstGeom prst="round2DiagRect">
            <a:avLst>
              <a:gd fmla="val 0" name="adj1"/>
              <a:gd fmla="val 0" name="adj2"/>
            </a:avLst>
          </a:prstGeom>
          <a:noFill/>
          <a:ln>
            <a:noFill/>
          </a:ln>
        </p:spPr>
      </p:sp>
      <p:sp>
        <p:nvSpPr>
          <p:cNvPr id="298" name="Google Shape;298;p35"/>
          <p:cNvSpPr/>
          <p:nvPr>
            <p:ph idx="6" type="pic"/>
          </p:nvPr>
        </p:nvSpPr>
        <p:spPr>
          <a:xfrm>
            <a:off x="4162600" y="2897400"/>
            <a:ext cx="1444500" cy="1444500"/>
          </a:xfrm>
          <a:prstGeom prst="ellipse">
            <a:avLst/>
          </a:prstGeom>
          <a:noFill/>
          <a:ln>
            <a:noFill/>
          </a:ln>
        </p:spPr>
      </p:sp>
      <p:sp>
        <p:nvSpPr>
          <p:cNvPr id="299" name="Google Shape;299;p35"/>
          <p:cNvSpPr/>
          <p:nvPr>
            <p:ph idx="7" type="pic"/>
          </p:nvPr>
        </p:nvSpPr>
        <p:spPr>
          <a:xfrm>
            <a:off x="5788725" y="2897400"/>
            <a:ext cx="1444500" cy="1444500"/>
          </a:xfrm>
          <a:prstGeom prst="round1Rect">
            <a:avLst>
              <a:gd fmla="val 30895" name="adj"/>
            </a:avLst>
          </a:prstGeom>
          <a:noFill/>
          <a:ln>
            <a:noFill/>
          </a:ln>
        </p:spPr>
      </p:sp>
      <p:sp>
        <p:nvSpPr>
          <p:cNvPr id="300" name="Google Shape;300;p35"/>
          <p:cNvSpPr txBox="1"/>
          <p:nvPr>
            <p:ph idx="1" type="subTitle"/>
          </p:nvPr>
        </p:nvSpPr>
        <p:spPr>
          <a:xfrm>
            <a:off x="416275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1" name="Google Shape;301;p35"/>
          <p:cNvSpPr txBox="1"/>
          <p:nvPr>
            <p:ph idx="8" type="subTitle"/>
          </p:nvPr>
        </p:nvSpPr>
        <p:spPr>
          <a:xfrm>
            <a:off x="416275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2" name="Google Shape;302;p35"/>
          <p:cNvSpPr txBox="1"/>
          <p:nvPr>
            <p:ph idx="9" type="subTitle"/>
          </p:nvPr>
        </p:nvSpPr>
        <p:spPr>
          <a:xfrm>
            <a:off x="25366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3" name="Google Shape;303;p35"/>
          <p:cNvSpPr txBox="1"/>
          <p:nvPr>
            <p:ph idx="13" type="subTitle"/>
          </p:nvPr>
        </p:nvSpPr>
        <p:spPr>
          <a:xfrm>
            <a:off x="25366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4" name="Google Shape;304;p35"/>
          <p:cNvSpPr txBox="1"/>
          <p:nvPr>
            <p:ph idx="14" type="subTitle"/>
          </p:nvPr>
        </p:nvSpPr>
        <p:spPr>
          <a:xfrm>
            <a:off x="5788775"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5" name="Google Shape;305;p35"/>
          <p:cNvSpPr txBox="1"/>
          <p:nvPr>
            <p:ph idx="15" type="subTitle"/>
          </p:nvPr>
        </p:nvSpPr>
        <p:spPr>
          <a:xfrm>
            <a:off x="5788775"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6" name="Google Shape;306;p35"/>
          <p:cNvSpPr txBox="1"/>
          <p:nvPr>
            <p:ph idx="16" type="subTitle"/>
          </p:nvPr>
        </p:nvSpPr>
        <p:spPr>
          <a:xfrm>
            <a:off x="741480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7" name="Google Shape;307;p35"/>
          <p:cNvSpPr txBox="1"/>
          <p:nvPr>
            <p:ph idx="17" type="subTitle"/>
          </p:nvPr>
        </p:nvSpPr>
        <p:spPr>
          <a:xfrm>
            <a:off x="741480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8" name="Google Shape;308;p35"/>
          <p:cNvSpPr txBox="1"/>
          <p:nvPr>
            <p:ph idx="18" type="subTitle"/>
          </p:nvPr>
        </p:nvSpPr>
        <p:spPr>
          <a:xfrm>
            <a:off x="416267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9" name="Google Shape;309;p35"/>
          <p:cNvSpPr txBox="1"/>
          <p:nvPr>
            <p:ph idx="19" type="subTitle"/>
          </p:nvPr>
        </p:nvSpPr>
        <p:spPr>
          <a:xfrm>
            <a:off x="416267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10" name="Google Shape;310;p35"/>
          <p:cNvSpPr txBox="1"/>
          <p:nvPr>
            <p:ph idx="20" type="subTitle"/>
          </p:nvPr>
        </p:nvSpPr>
        <p:spPr>
          <a:xfrm>
            <a:off x="57887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11" name="Google Shape;311;p35"/>
          <p:cNvSpPr txBox="1"/>
          <p:nvPr>
            <p:ph idx="21" type="subTitle"/>
          </p:nvPr>
        </p:nvSpPr>
        <p:spPr>
          <a:xfrm>
            <a:off x="57887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12" name="Google Shape;312;p35"/>
          <p:cNvSpPr txBox="1"/>
          <p:nvPr>
            <p:ph type="title"/>
          </p:nvPr>
        </p:nvSpPr>
        <p:spPr>
          <a:xfrm>
            <a:off x="284700" y="573428"/>
            <a:ext cx="3877800" cy="1902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4000"/>
              <a:buNone/>
              <a:defRPr/>
            </a:lvl1pPr>
            <a:lvl2pPr lvl="1">
              <a:lnSpc>
                <a:spcPct val="90000"/>
              </a:lnSpc>
              <a:spcBef>
                <a:spcPts val="0"/>
              </a:spcBef>
              <a:spcAft>
                <a:spcPts val="0"/>
              </a:spcAft>
              <a:buClr>
                <a:schemeClr val="lt1"/>
              </a:buClr>
              <a:buSzPts val="4000"/>
              <a:buNone/>
              <a:defRPr/>
            </a:lvl2pPr>
            <a:lvl3pPr lvl="2">
              <a:lnSpc>
                <a:spcPct val="90000"/>
              </a:lnSpc>
              <a:spcBef>
                <a:spcPts val="0"/>
              </a:spcBef>
              <a:spcAft>
                <a:spcPts val="0"/>
              </a:spcAft>
              <a:buClr>
                <a:schemeClr val="lt1"/>
              </a:buClr>
              <a:buSzPts val="4000"/>
              <a:buNone/>
              <a:defRPr/>
            </a:lvl3pPr>
            <a:lvl4pPr lvl="3">
              <a:lnSpc>
                <a:spcPct val="90000"/>
              </a:lnSpc>
              <a:spcBef>
                <a:spcPts val="0"/>
              </a:spcBef>
              <a:spcAft>
                <a:spcPts val="0"/>
              </a:spcAft>
              <a:buClr>
                <a:schemeClr val="lt1"/>
              </a:buClr>
              <a:buSzPts val="4000"/>
              <a:buNone/>
              <a:defRPr/>
            </a:lvl4pPr>
            <a:lvl5pPr lvl="4">
              <a:lnSpc>
                <a:spcPct val="90000"/>
              </a:lnSpc>
              <a:spcBef>
                <a:spcPts val="0"/>
              </a:spcBef>
              <a:spcAft>
                <a:spcPts val="0"/>
              </a:spcAft>
              <a:buClr>
                <a:schemeClr val="lt1"/>
              </a:buClr>
              <a:buSzPts val="4000"/>
              <a:buNone/>
              <a:defRPr/>
            </a:lvl5pPr>
            <a:lvl6pPr lvl="5">
              <a:lnSpc>
                <a:spcPct val="90000"/>
              </a:lnSpc>
              <a:spcBef>
                <a:spcPts val="0"/>
              </a:spcBef>
              <a:spcAft>
                <a:spcPts val="0"/>
              </a:spcAft>
              <a:buClr>
                <a:schemeClr val="lt1"/>
              </a:buClr>
              <a:buSzPts val="4000"/>
              <a:buNone/>
              <a:defRPr/>
            </a:lvl6pPr>
            <a:lvl7pPr lvl="6">
              <a:lnSpc>
                <a:spcPct val="90000"/>
              </a:lnSpc>
              <a:spcBef>
                <a:spcPts val="0"/>
              </a:spcBef>
              <a:spcAft>
                <a:spcPts val="0"/>
              </a:spcAft>
              <a:buClr>
                <a:schemeClr val="lt1"/>
              </a:buClr>
              <a:buSzPts val="4000"/>
              <a:buNone/>
              <a:defRPr/>
            </a:lvl7pPr>
            <a:lvl8pPr lvl="7">
              <a:lnSpc>
                <a:spcPct val="90000"/>
              </a:lnSpc>
              <a:spcBef>
                <a:spcPts val="0"/>
              </a:spcBef>
              <a:spcAft>
                <a:spcPts val="0"/>
              </a:spcAft>
              <a:buClr>
                <a:schemeClr val="lt1"/>
              </a:buClr>
              <a:buSzPts val="4000"/>
              <a:buNone/>
              <a:defRPr/>
            </a:lvl8pPr>
            <a:lvl9pPr lvl="8">
              <a:lnSpc>
                <a:spcPct val="90000"/>
              </a:lnSpc>
              <a:spcBef>
                <a:spcPts val="0"/>
              </a:spcBef>
              <a:spcAft>
                <a:spcPts val="0"/>
              </a:spcAft>
              <a:buClr>
                <a:schemeClr val="lt1"/>
              </a:buClr>
              <a:buSzPts val="4000"/>
              <a:buNone/>
              <a:defRPr/>
            </a:lvl9pPr>
          </a:lstStyle>
          <a:p/>
        </p:txBody>
      </p:sp>
      <p:sp>
        <p:nvSpPr>
          <p:cNvPr id="313" name="Google Shape;313;p35"/>
          <p:cNvSpPr txBox="1"/>
          <p:nvPr>
            <p:ph idx="2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4" name="Google Shape;314;p35"/>
          <p:cNvSpPr txBox="1"/>
          <p:nvPr>
            <p:ph idx="2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5" name="Google Shape;315;p35"/>
          <p:cNvSpPr txBox="1"/>
          <p:nvPr>
            <p:ph idx="2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16" name="Google Shape;316;p3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Alt 1">
  <p:cSld name="CUSTOM_4_1">
    <p:spTree>
      <p:nvGrpSpPr>
        <p:cNvPr id="317" name="Shape 317"/>
        <p:cNvGrpSpPr/>
        <p:nvPr/>
      </p:nvGrpSpPr>
      <p:grpSpPr>
        <a:xfrm>
          <a:off x="0" y="0"/>
          <a:ext cx="0" cy="0"/>
          <a:chOff x="0" y="0"/>
          <a:chExt cx="0" cy="0"/>
        </a:xfrm>
      </p:grpSpPr>
      <p:sp>
        <p:nvSpPr>
          <p:cNvPr id="318" name="Google Shape;318;p36"/>
          <p:cNvSpPr/>
          <p:nvPr>
            <p:ph idx="2" type="pic"/>
          </p:nvPr>
        </p:nvSpPr>
        <p:spPr>
          <a:xfrm>
            <a:off x="284700" y="1523850"/>
            <a:ext cx="1514700" cy="1312800"/>
          </a:xfrm>
          <a:prstGeom prst="round1Rect">
            <a:avLst>
              <a:gd fmla="val 39781" name="adj"/>
            </a:avLst>
          </a:prstGeom>
          <a:noFill/>
          <a:ln>
            <a:noFill/>
          </a:ln>
        </p:spPr>
      </p:sp>
      <p:sp>
        <p:nvSpPr>
          <p:cNvPr id="319" name="Google Shape;319;p36"/>
          <p:cNvSpPr/>
          <p:nvPr>
            <p:ph idx="3" type="pic"/>
          </p:nvPr>
        </p:nvSpPr>
        <p:spPr>
          <a:xfrm>
            <a:off x="2163625" y="1523850"/>
            <a:ext cx="1514700" cy="1312800"/>
          </a:xfrm>
          <a:prstGeom prst="round1Rect">
            <a:avLst>
              <a:gd fmla="val 39781" name="adj"/>
            </a:avLst>
          </a:prstGeom>
          <a:noFill/>
          <a:ln>
            <a:noFill/>
          </a:ln>
        </p:spPr>
      </p:sp>
      <p:sp>
        <p:nvSpPr>
          <p:cNvPr id="320" name="Google Shape;320;p36"/>
          <p:cNvSpPr/>
          <p:nvPr>
            <p:ph idx="4" type="pic"/>
          </p:nvPr>
        </p:nvSpPr>
        <p:spPr>
          <a:xfrm>
            <a:off x="4087000" y="1523850"/>
            <a:ext cx="1514700" cy="1312800"/>
          </a:xfrm>
          <a:prstGeom prst="round1Rect">
            <a:avLst>
              <a:gd fmla="val 39781" name="adj"/>
            </a:avLst>
          </a:prstGeom>
          <a:noFill/>
          <a:ln>
            <a:noFill/>
          </a:ln>
        </p:spPr>
      </p:sp>
      <p:sp>
        <p:nvSpPr>
          <p:cNvPr id="321" name="Google Shape;321;p36"/>
          <p:cNvSpPr/>
          <p:nvPr>
            <p:ph idx="5" type="pic"/>
          </p:nvPr>
        </p:nvSpPr>
        <p:spPr>
          <a:xfrm>
            <a:off x="5960425" y="1523850"/>
            <a:ext cx="1514700" cy="1312800"/>
          </a:xfrm>
          <a:prstGeom prst="round1Rect">
            <a:avLst>
              <a:gd fmla="val 39781" name="adj"/>
            </a:avLst>
          </a:prstGeom>
          <a:noFill/>
          <a:ln>
            <a:noFill/>
          </a:ln>
        </p:spPr>
      </p:sp>
      <p:sp>
        <p:nvSpPr>
          <p:cNvPr id="322" name="Google Shape;322;p36"/>
          <p:cNvSpPr txBox="1"/>
          <p:nvPr>
            <p:ph idx="1" type="subTitle"/>
          </p:nvPr>
        </p:nvSpPr>
        <p:spPr>
          <a:xfrm>
            <a:off x="2834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3" name="Google Shape;323;p36"/>
          <p:cNvSpPr txBox="1"/>
          <p:nvPr>
            <p:ph idx="6" type="subTitle"/>
          </p:nvPr>
        </p:nvSpPr>
        <p:spPr>
          <a:xfrm>
            <a:off x="21629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4" name="Google Shape;324;p36"/>
          <p:cNvSpPr txBox="1"/>
          <p:nvPr>
            <p:ph idx="7" type="subTitle"/>
          </p:nvPr>
        </p:nvSpPr>
        <p:spPr>
          <a:xfrm>
            <a:off x="40863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5" name="Google Shape;325;p36"/>
          <p:cNvSpPr txBox="1"/>
          <p:nvPr>
            <p:ph idx="8" type="subTitle"/>
          </p:nvPr>
        </p:nvSpPr>
        <p:spPr>
          <a:xfrm>
            <a:off x="59604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6" name="Google Shape;326;p36"/>
          <p:cNvSpPr txBox="1"/>
          <p:nvPr>
            <p:ph idx="9" type="body"/>
          </p:nvPr>
        </p:nvSpPr>
        <p:spPr>
          <a:xfrm>
            <a:off x="28535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7" name="Google Shape;327;p36"/>
          <p:cNvSpPr txBox="1"/>
          <p:nvPr>
            <p:ph idx="13" type="body"/>
          </p:nvPr>
        </p:nvSpPr>
        <p:spPr>
          <a:xfrm>
            <a:off x="216297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8" name="Google Shape;328;p36"/>
          <p:cNvSpPr txBox="1"/>
          <p:nvPr>
            <p:ph idx="14" type="body"/>
          </p:nvPr>
        </p:nvSpPr>
        <p:spPr>
          <a:xfrm>
            <a:off x="408700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9" name="Google Shape;329;p36"/>
          <p:cNvSpPr txBox="1"/>
          <p:nvPr>
            <p:ph idx="15" type="body"/>
          </p:nvPr>
        </p:nvSpPr>
        <p:spPr>
          <a:xfrm>
            <a:off x="596042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30" name="Google Shape;330;p36"/>
          <p:cNvSpPr txBox="1"/>
          <p:nvPr>
            <p:ph idx="16" type="subTitle"/>
          </p:nvPr>
        </p:nvSpPr>
        <p:spPr>
          <a:xfrm>
            <a:off x="2834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1" name="Google Shape;331;p36"/>
          <p:cNvSpPr txBox="1"/>
          <p:nvPr>
            <p:ph idx="17" type="subTitle"/>
          </p:nvPr>
        </p:nvSpPr>
        <p:spPr>
          <a:xfrm>
            <a:off x="21629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2" name="Google Shape;332;p36"/>
          <p:cNvSpPr txBox="1"/>
          <p:nvPr>
            <p:ph idx="18" type="subTitle"/>
          </p:nvPr>
        </p:nvSpPr>
        <p:spPr>
          <a:xfrm>
            <a:off x="40863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3" name="Google Shape;333;p36"/>
          <p:cNvSpPr txBox="1"/>
          <p:nvPr>
            <p:ph idx="19" type="subTitle"/>
          </p:nvPr>
        </p:nvSpPr>
        <p:spPr>
          <a:xfrm>
            <a:off x="59604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4" name="Google Shape;334;p3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335" name="Google Shape;335;p36"/>
          <p:cNvSpPr txBox="1"/>
          <p:nvPr>
            <p:ph idx="20"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6" name="Google Shape;336;p36"/>
          <p:cNvSpPr txBox="1"/>
          <p:nvPr>
            <p:ph idx="21"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7" name="Google Shape;337;p36"/>
          <p:cNvSpPr txBox="1"/>
          <p:nvPr>
            <p:ph idx="22"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38" name="Google Shape;338;p3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p:cSld name="CUSTOM_5">
    <p:spTree>
      <p:nvGrpSpPr>
        <p:cNvPr id="339" name="Shape 339"/>
        <p:cNvGrpSpPr/>
        <p:nvPr/>
      </p:nvGrpSpPr>
      <p:grpSpPr>
        <a:xfrm>
          <a:off x="0" y="0"/>
          <a:ext cx="0" cy="0"/>
          <a:chOff x="0" y="0"/>
          <a:chExt cx="0" cy="0"/>
        </a:xfrm>
      </p:grpSpPr>
      <p:sp>
        <p:nvSpPr>
          <p:cNvPr id="340" name="Google Shape;340;p37"/>
          <p:cNvSpPr/>
          <p:nvPr>
            <p:ph idx="2" type="pic"/>
          </p:nvPr>
        </p:nvSpPr>
        <p:spPr>
          <a:xfrm>
            <a:off x="469875" y="1995075"/>
            <a:ext cx="418800" cy="418800"/>
          </a:xfrm>
          <a:prstGeom prst="ellipse">
            <a:avLst/>
          </a:prstGeom>
          <a:noFill/>
          <a:ln>
            <a:noFill/>
          </a:ln>
        </p:spPr>
      </p:sp>
      <p:sp>
        <p:nvSpPr>
          <p:cNvPr id="341" name="Google Shape;341;p37"/>
          <p:cNvSpPr/>
          <p:nvPr>
            <p:ph idx="3" type="pic"/>
          </p:nvPr>
        </p:nvSpPr>
        <p:spPr>
          <a:xfrm>
            <a:off x="888450" y="1995075"/>
            <a:ext cx="418800" cy="418800"/>
          </a:xfrm>
          <a:prstGeom prst="ellipse">
            <a:avLst/>
          </a:prstGeom>
          <a:noFill/>
          <a:ln>
            <a:noFill/>
          </a:ln>
        </p:spPr>
      </p:sp>
      <p:sp>
        <p:nvSpPr>
          <p:cNvPr id="342" name="Google Shape;342;p37"/>
          <p:cNvSpPr/>
          <p:nvPr>
            <p:ph idx="4" type="pic"/>
          </p:nvPr>
        </p:nvSpPr>
        <p:spPr>
          <a:xfrm>
            <a:off x="1307025" y="1995075"/>
            <a:ext cx="418800" cy="418800"/>
          </a:xfrm>
          <a:prstGeom prst="ellipse">
            <a:avLst/>
          </a:prstGeom>
          <a:noFill/>
          <a:ln>
            <a:noFill/>
          </a:ln>
        </p:spPr>
      </p:sp>
      <p:sp>
        <p:nvSpPr>
          <p:cNvPr id="343" name="Google Shape;343;p37"/>
          <p:cNvSpPr/>
          <p:nvPr>
            <p:ph idx="5" type="pic"/>
          </p:nvPr>
        </p:nvSpPr>
        <p:spPr>
          <a:xfrm>
            <a:off x="469875" y="2413650"/>
            <a:ext cx="418800" cy="418800"/>
          </a:xfrm>
          <a:prstGeom prst="ellipse">
            <a:avLst/>
          </a:prstGeom>
          <a:noFill/>
          <a:ln>
            <a:noFill/>
          </a:ln>
        </p:spPr>
      </p:sp>
      <p:sp>
        <p:nvSpPr>
          <p:cNvPr id="344" name="Google Shape;344;p37"/>
          <p:cNvSpPr/>
          <p:nvPr>
            <p:ph idx="6" type="pic"/>
          </p:nvPr>
        </p:nvSpPr>
        <p:spPr>
          <a:xfrm>
            <a:off x="888450" y="2413650"/>
            <a:ext cx="418800" cy="418800"/>
          </a:xfrm>
          <a:prstGeom prst="ellipse">
            <a:avLst/>
          </a:prstGeom>
          <a:noFill/>
          <a:ln>
            <a:noFill/>
          </a:ln>
        </p:spPr>
      </p:sp>
      <p:sp>
        <p:nvSpPr>
          <p:cNvPr id="345" name="Google Shape;345;p37"/>
          <p:cNvSpPr/>
          <p:nvPr>
            <p:ph idx="7" type="pic"/>
          </p:nvPr>
        </p:nvSpPr>
        <p:spPr>
          <a:xfrm>
            <a:off x="1307025" y="2413650"/>
            <a:ext cx="418800" cy="418800"/>
          </a:xfrm>
          <a:prstGeom prst="ellipse">
            <a:avLst/>
          </a:prstGeom>
          <a:noFill/>
          <a:ln>
            <a:noFill/>
          </a:ln>
        </p:spPr>
      </p:sp>
      <p:sp>
        <p:nvSpPr>
          <p:cNvPr id="346" name="Google Shape;346;p37"/>
          <p:cNvSpPr/>
          <p:nvPr>
            <p:ph idx="8" type="pic"/>
          </p:nvPr>
        </p:nvSpPr>
        <p:spPr>
          <a:xfrm>
            <a:off x="3330700" y="1995075"/>
            <a:ext cx="418800" cy="418800"/>
          </a:xfrm>
          <a:prstGeom prst="ellipse">
            <a:avLst/>
          </a:prstGeom>
          <a:noFill/>
          <a:ln>
            <a:noFill/>
          </a:ln>
        </p:spPr>
      </p:sp>
      <p:sp>
        <p:nvSpPr>
          <p:cNvPr id="347" name="Google Shape;347;p37"/>
          <p:cNvSpPr/>
          <p:nvPr>
            <p:ph idx="9" type="pic"/>
          </p:nvPr>
        </p:nvSpPr>
        <p:spPr>
          <a:xfrm>
            <a:off x="3749275" y="1995075"/>
            <a:ext cx="418800" cy="418800"/>
          </a:xfrm>
          <a:prstGeom prst="ellipse">
            <a:avLst/>
          </a:prstGeom>
          <a:noFill/>
          <a:ln>
            <a:noFill/>
          </a:ln>
        </p:spPr>
      </p:sp>
      <p:sp>
        <p:nvSpPr>
          <p:cNvPr id="348" name="Google Shape;348;p37"/>
          <p:cNvSpPr/>
          <p:nvPr>
            <p:ph idx="13" type="pic"/>
          </p:nvPr>
        </p:nvSpPr>
        <p:spPr>
          <a:xfrm>
            <a:off x="4167850" y="1995075"/>
            <a:ext cx="418800" cy="418800"/>
          </a:xfrm>
          <a:prstGeom prst="ellipse">
            <a:avLst/>
          </a:prstGeom>
          <a:noFill/>
          <a:ln>
            <a:noFill/>
          </a:ln>
        </p:spPr>
      </p:sp>
      <p:sp>
        <p:nvSpPr>
          <p:cNvPr id="349" name="Google Shape;349;p37"/>
          <p:cNvSpPr/>
          <p:nvPr>
            <p:ph idx="14" type="pic"/>
          </p:nvPr>
        </p:nvSpPr>
        <p:spPr>
          <a:xfrm>
            <a:off x="3330700" y="2413650"/>
            <a:ext cx="418800" cy="418800"/>
          </a:xfrm>
          <a:prstGeom prst="ellipse">
            <a:avLst/>
          </a:prstGeom>
          <a:noFill/>
          <a:ln>
            <a:noFill/>
          </a:ln>
        </p:spPr>
      </p:sp>
      <p:sp>
        <p:nvSpPr>
          <p:cNvPr id="350" name="Google Shape;350;p37"/>
          <p:cNvSpPr/>
          <p:nvPr>
            <p:ph idx="15" type="pic"/>
          </p:nvPr>
        </p:nvSpPr>
        <p:spPr>
          <a:xfrm>
            <a:off x="3749275" y="2413650"/>
            <a:ext cx="418800" cy="418800"/>
          </a:xfrm>
          <a:prstGeom prst="ellipse">
            <a:avLst/>
          </a:prstGeom>
          <a:noFill/>
          <a:ln>
            <a:noFill/>
          </a:ln>
        </p:spPr>
      </p:sp>
      <p:sp>
        <p:nvSpPr>
          <p:cNvPr id="351" name="Google Shape;351;p37"/>
          <p:cNvSpPr/>
          <p:nvPr>
            <p:ph idx="16" type="pic"/>
          </p:nvPr>
        </p:nvSpPr>
        <p:spPr>
          <a:xfrm>
            <a:off x="4167850" y="2413650"/>
            <a:ext cx="418800" cy="418800"/>
          </a:xfrm>
          <a:prstGeom prst="ellipse">
            <a:avLst/>
          </a:prstGeom>
          <a:noFill/>
          <a:ln>
            <a:noFill/>
          </a:ln>
        </p:spPr>
      </p:sp>
      <p:sp>
        <p:nvSpPr>
          <p:cNvPr id="352" name="Google Shape;352;p37"/>
          <p:cNvSpPr/>
          <p:nvPr>
            <p:ph idx="17" type="pic"/>
          </p:nvPr>
        </p:nvSpPr>
        <p:spPr>
          <a:xfrm>
            <a:off x="469875" y="3832025"/>
            <a:ext cx="418800" cy="418800"/>
          </a:xfrm>
          <a:prstGeom prst="ellipse">
            <a:avLst/>
          </a:prstGeom>
          <a:noFill/>
          <a:ln>
            <a:noFill/>
          </a:ln>
        </p:spPr>
      </p:sp>
      <p:sp>
        <p:nvSpPr>
          <p:cNvPr id="353" name="Google Shape;353;p37"/>
          <p:cNvSpPr/>
          <p:nvPr>
            <p:ph idx="18" type="pic"/>
          </p:nvPr>
        </p:nvSpPr>
        <p:spPr>
          <a:xfrm>
            <a:off x="888450" y="3832025"/>
            <a:ext cx="418800" cy="418800"/>
          </a:xfrm>
          <a:prstGeom prst="ellipse">
            <a:avLst/>
          </a:prstGeom>
          <a:noFill/>
          <a:ln>
            <a:noFill/>
          </a:ln>
        </p:spPr>
      </p:sp>
      <p:sp>
        <p:nvSpPr>
          <p:cNvPr id="354" name="Google Shape;354;p37"/>
          <p:cNvSpPr/>
          <p:nvPr>
            <p:ph idx="19" type="pic"/>
          </p:nvPr>
        </p:nvSpPr>
        <p:spPr>
          <a:xfrm>
            <a:off x="1307025" y="3832025"/>
            <a:ext cx="418800" cy="418800"/>
          </a:xfrm>
          <a:prstGeom prst="ellipse">
            <a:avLst/>
          </a:prstGeom>
          <a:noFill/>
          <a:ln>
            <a:noFill/>
          </a:ln>
        </p:spPr>
      </p:sp>
      <p:sp>
        <p:nvSpPr>
          <p:cNvPr id="355" name="Google Shape;355;p37"/>
          <p:cNvSpPr/>
          <p:nvPr>
            <p:ph idx="20" type="pic"/>
          </p:nvPr>
        </p:nvSpPr>
        <p:spPr>
          <a:xfrm>
            <a:off x="469875" y="4250600"/>
            <a:ext cx="418800" cy="418800"/>
          </a:xfrm>
          <a:prstGeom prst="ellipse">
            <a:avLst/>
          </a:prstGeom>
          <a:noFill/>
          <a:ln>
            <a:noFill/>
          </a:ln>
        </p:spPr>
      </p:sp>
      <p:sp>
        <p:nvSpPr>
          <p:cNvPr id="356" name="Google Shape;356;p37"/>
          <p:cNvSpPr/>
          <p:nvPr>
            <p:ph idx="21" type="pic"/>
          </p:nvPr>
        </p:nvSpPr>
        <p:spPr>
          <a:xfrm>
            <a:off x="888450" y="4250600"/>
            <a:ext cx="418800" cy="418800"/>
          </a:xfrm>
          <a:prstGeom prst="ellipse">
            <a:avLst/>
          </a:prstGeom>
          <a:noFill/>
          <a:ln>
            <a:noFill/>
          </a:ln>
        </p:spPr>
      </p:sp>
      <p:sp>
        <p:nvSpPr>
          <p:cNvPr id="357" name="Google Shape;357;p37"/>
          <p:cNvSpPr/>
          <p:nvPr>
            <p:ph idx="22" type="pic"/>
          </p:nvPr>
        </p:nvSpPr>
        <p:spPr>
          <a:xfrm>
            <a:off x="1307025" y="4250600"/>
            <a:ext cx="418800" cy="418800"/>
          </a:xfrm>
          <a:prstGeom prst="ellipse">
            <a:avLst/>
          </a:prstGeom>
          <a:noFill/>
          <a:ln>
            <a:noFill/>
          </a:ln>
        </p:spPr>
      </p:sp>
      <p:sp>
        <p:nvSpPr>
          <p:cNvPr id="358" name="Google Shape;358;p37"/>
          <p:cNvSpPr/>
          <p:nvPr>
            <p:ph idx="23" type="pic"/>
          </p:nvPr>
        </p:nvSpPr>
        <p:spPr>
          <a:xfrm>
            <a:off x="3330700" y="3832025"/>
            <a:ext cx="418800" cy="418800"/>
          </a:xfrm>
          <a:prstGeom prst="ellipse">
            <a:avLst/>
          </a:prstGeom>
          <a:noFill/>
          <a:ln>
            <a:noFill/>
          </a:ln>
        </p:spPr>
      </p:sp>
      <p:sp>
        <p:nvSpPr>
          <p:cNvPr id="359" name="Google Shape;359;p37"/>
          <p:cNvSpPr/>
          <p:nvPr>
            <p:ph idx="24" type="pic"/>
          </p:nvPr>
        </p:nvSpPr>
        <p:spPr>
          <a:xfrm>
            <a:off x="3749275" y="3832025"/>
            <a:ext cx="418800" cy="418800"/>
          </a:xfrm>
          <a:prstGeom prst="ellipse">
            <a:avLst/>
          </a:prstGeom>
          <a:noFill/>
          <a:ln>
            <a:noFill/>
          </a:ln>
        </p:spPr>
      </p:sp>
      <p:sp>
        <p:nvSpPr>
          <p:cNvPr id="360" name="Google Shape;360;p37"/>
          <p:cNvSpPr/>
          <p:nvPr>
            <p:ph idx="25" type="pic"/>
          </p:nvPr>
        </p:nvSpPr>
        <p:spPr>
          <a:xfrm>
            <a:off x="4167850" y="3832025"/>
            <a:ext cx="418800" cy="418800"/>
          </a:xfrm>
          <a:prstGeom prst="ellipse">
            <a:avLst/>
          </a:prstGeom>
          <a:noFill/>
          <a:ln>
            <a:noFill/>
          </a:ln>
        </p:spPr>
      </p:sp>
      <p:sp>
        <p:nvSpPr>
          <p:cNvPr id="361" name="Google Shape;361;p37"/>
          <p:cNvSpPr/>
          <p:nvPr>
            <p:ph idx="26" type="pic"/>
          </p:nvPr>
        </p:nvSpPr>
        <p:spPr>
          <a:xfrm>
            <a:off x="3330700" y="4250600"/>
            <a:ext cx="418800" cy="418800"/>
          </a:xfrm>
          <a:prstGeom prst="ellipse">
            <a:avLst/>
          </a:prstGeom>
          <a:noFill/>
          <a:ln>
            <a:noFill/>
          </a:ln>
        </p:spPr>
      </p:sp>
      <p:sp>
        <p:nvSpPr>
          <p:cNvPr id="362" name="Google Shape;362;p37"/>
          <p:cNvSpPr/>
          <p:nvPr>
            <p:ph idx="27" type="pic"/>
          </p:nvPr>
        </p:nvSpPr>
        <p:spPr>
          <a:xfrm>
            <a:off x="3749275" y="4250600"/>
            <a:ext cx="418800" cy="418800"/>
          </a:xfrm>
          <a:prstGeom prst="ellipse">
            <a:avLst/>
          </a:prstGeom>
          <a:noFill/>
          <a:ln>
            <a:noFill/>
          </a:ln>
        </p:spPr>
      </p:sp>
      <p:sp>
        <p:nvSpPr>
          <p:cNvPr id="363" name="Google Shape;363;p37"/>
          <p:cNvSpPr/>
          <p:nvPr>
            <p:ph idx="28" type="pic"/>
          </p:nvPr>
        </p:nvSpPr>
        <p:spPr>
          <a:xfrm>
            <a:off x="4167850" y="4250600"/>
            <a:ext cx="418800" cy="418800"/>
          </a:xfrm>
          <a:prstGeom prst="ellipse">
            <a:avLst/>
          </a:prstGeom>
          <a:noFill/>
          <a:ln>
            <a:noFill/>
          </a:ln>
        </p:spPr>
      </p:sp>
      <p:sp>
        <p:nvSpPr>
          <p:cNvPr id="364" name="Google Shape;364;p37"/>
          <p:cNvSpPr txBox="1"/>
          <p:nvPr>
            <p:ph type="title"/>
          </p:nvPr>
        </p:nvSpPr>
        <p:spPr>
          <a:xfrm>
            <a:off x="469875" y="1570725"/>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65" name="Google Shape;365;p37"/>
          <p:cNvSpPr txBox="1"/>
          <p:nvPr>
            <p:ph idx="29" type="title"/>
          </p:nvPr>
        </p:nvSpPr>
        <p:spPr>
          <a:xfrm>
            <a:off x="469875" y="3406431"/>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66" name="Google Shape;366;p37"/>
          <p:cNvSpPr txBox="1"/>
          <p:nvPr>
            <p:ph idx="30" type="title"/>
          </p:nvPr>
        </p:nvSpPr>
        <p:spPr>
          <a:xfrm>
            <a:off x="3330700" y="3406431"/>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67" name="Google Shape;367;p37"/>
          <p:cNvSpPr txBox="1"/>
          <p:nvPr>
            <p:ph idx="31" type="title"/>
          </p:nvPr>
        </p:nvSpPr>
        <p:spPr>
          <a:xfrm>
            <a:off x="3330700" y="1570725"/>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68" name="Google Shape;368;p37"/>
          <p:cNvSpPr txBox="1"/>
          <p:nvPr>
            <p:ph idx="32"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369" name="Google Shape;369;p3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0" name="Google Shape;370;p37"/>
          <p:cNvSpPr txBox="1"/>
          <p:nvPr>
            <p:ph idx="3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1" name="Google Shape;371;p37"/>
          <p:cNvSpPr txBox="1"/>
          <p:nvPr>
            <p:ph idx="3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72" name="Google Shape;372;p3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1">
  <p:cSld name="CUSTOM_6">
    <p:spTree>
      <p:nvGrpSpPr>
        <p:cNvPr id="373" name="Shape 373"/>
        <p:cNvGrpSpPr/>
        <p:nvPr/>
      </p:nvGrpSpPr>
      <p:grpSpPr>
        <a:xfrm>
          <a:off x="0" y="0"/>
          <a:ext cx="0" cy="0"/>
          <a:chOff x="0" y="0"/>
          <a:chExt cx="0" cy="0"/>
        </a:xfrm>
      </p:grpSpPr>
      <p:pic>
        <p:nvPicPr>
          <p:cNvPr id="374" name="Google Shape;374;p38"/>
          <p:cNvPicPr preferRelativeResize="0"/>
          <p:nvPr/>
        </p:nvPicPr>
        <p:blipFill rotWithShape="1">
          <a:blip r:embed="rId2">
            <a:alphaModFix/>
          </a:blip>
          <a:srcRect b="39660" l="32510" r="27293" t="0"/>
          <a:stretch/>
        </p:blipFill>
        <p:spPr>
          <a:xfrm>
            <a:off x="1701300" y="1641428"/>
            <a:ext cx="653100" cy="653400"/>
          </a:xfrm>
          <a:prstGeom prst="ellipse">
            <a:avLst/>
          </a:prstGeom>
          <a:noFill/>
          <a:ln>
            <a:noFill/>
          </a:ln>
        </p:spPr>
      </p:pic>
      <p:sp>
        <p:nvSpPr>
          <p:cNvPr id="375" name="Google Shape;375;p38"/>
          <p:cNvSpPr/>
          <p:nvPr>
            <p:ph idx="2" type="pic"/>
          </p:nvPr>
        </p:nvSpPr>
        <p:spPr>
          <a:xfrm>
            <a:off x="1701300" y="1641575"/>
            <a:ext cx="653100" cy="653100"/>
          </a:xfrm>
          <a:prstGeom prst="ellipse">
            <a:avLst/>
          </a:prstGeom>
          <a:noFill/>
          <a:ln>
            <a:noFill/>
          </a:ln>
        </p:spPr>
      </p:sp>
      <p:sp>
        <p:nvSpPr>
          <p:cNvPr id="376" name="Google Shape;376;p38"/>
          <p:cNvSpPr txBox="1"/>
          <p:nvPr>
            <p:ph idx="1" type="subTitle"/>
          </p:nvPr>
        </p:nvSpPr>
        <p:spPr>
          <a:xfrm>
            <a:off x="42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77" name="Google Shape;377;p38"/>
          <p:cNvSpPr txBox="1"/>
          <p:nvPr>
            <p:ph idx="3" type="subTitle"/>
          </p:nvPr>
        </p:nvSpPr>
        <p:spPr>
          <a:xfrm>
            <a:off x="42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78" name="Google Shape;378;p38"/>
          <p:cNvPicPr preferRelativeResize="0"/>
          <p:nvPr/>
        </p:nvPicPr>
        <p:blipFill rotWithShape="1">
          <a:blip r:embed="rId2">
            <a:alphaModFix/>
          </a:blip>
          <a:srcRect b="39660" l="32510" r="27293" t="0"/>
          <a:stretch/>
        </p:blipFill>
        <p:spPr>
          <a:xfrm>
            <a:off x="4206300" y="1641428"/>
            <a:ext cx="653100" cy="653400"/>
          </a:xfrm>
          <a:prstGeom prst="ellipse">
            <a:avLst/>
          </a:prstGeom>
          <a:noFill/>
          <a:ln>
            <a:noFill/>
          </a:ln>
        </p:spPr>
      </p:pic>
      <p:sp>
        <p:nvSpPr>
          <p:cNvPr id="379" name="Google Shape;379;p38"/>
          <p:cNvSpPr/>
          <p:nvPr>
            <p:ph idx="4" type="pic"/>
          </p:nvPr>
        </p:nvSpPr>
        <p:spPr>
          <a:xfrm>
            <a:off x="4206300" y="1641575"/>
            <a:ext cx="653100" cy="653100"/>
          </a:xfrm>
          <a:prstGeom prst="ellipse">
            <a:avLst/>
          </a:prstGeom>
          <a:noFill/>
          <a:ln>
            <a:noFill/>
          </a:ln>
        </p:spPr>
      </p:sp>
      <p:sp>
        <p:nvSpPr>
          <p:cNvPr id="380" name="Google Shape;380;p38"/>
          <p:cNvSpPr txBox="1"/>
          <p:nvPr>
            <p:ph idx="5" type="subTitle"/>
          </p:nvPr>
        </p:nvSpPr>
        <p:spPr>
          <a:xfrm>
            <a:off x="2930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1" name="Google Shape;381;p38"/>
          <p:cNvSpPr txBox="1"/>
          <p:nvPr>
            <p:ph idx="6" type="subTitle"/>
          </p:nvPr>
        </p:nvSpPr>
        <p:spPr>
          <a:xfrm>
            <a:off x="2930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82" name="Google Shape;382;p38"/>
          <p:cNvPicPr preferRelativeResize="0"/>
          <p:nvPr/>
        </p:nvPicPr>
        <p:blipFill rotWithShape="1">
          <a:blip r:embed="rId2">
            <a:alphaModFix/>
          </a:blip>
          <a:srcRect b="39660" l="32510" r="27293" t="0"/>
          <a:stretch/>
        </p:blipFill>
        <p:spPr>
          <a:xfrm>
            <a:off x="6711300" y="1641428"/>
            <a:ext cx="653100" cy="653400"/>
          </a:xfrm>
          <a:prstGeom prst="ellipse">
            <a:avLst/>
          </a:prstGeom>
          <a:noFill/>
          <a:ln>
            <a:noFill/>
          </a:ln>
        </p:spPr>
      </p:pic>
      <p:sp>
        <p:nvSpPr>
          <p:cNvPr id="383" name="Google Shape;383;p38"/>
          <p:cNvSpPr/>
          <p:nvPr>
            <p:ph idx="7" type="pic"/>
          </p:nvPr>
        </p:nvSpPr>
        <p:spPr>
          <a:xfrm>
            <a:off x="6711300" y="1641575"/>
            <a:ext cx="653100" cy="653100"/>
          </a:xfrm>
          <a:prstGeom prst="ellipse">
            <a:avLst/>
          </a:prstGeom>
          <a:noFill/>
          <a:ln>
            <a:noFill/>
          </a:ln>
        </p:spPr>
      </p:sp>
      <p:sp>
        <p:nvSpPr>
          <p:cNvPr id="384" name="Google Shape;384;p38"/>
          <p:cNvSpPr txBox="1"/>
          <p:nvPr>
            <p:ph idx="8" type="subTitle"/>
          </p:nvPr>
        </p:nvSpPr>
        <p:spPr>
          <a:xfrm>
            <a:off x="543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85" name="Google Shape;385;p38"/>
          <p:cNvSpPr txBox="1"/>
          <p:nvPr>
            <p:ph idx="9" type="subTitle"/>
          </p:nvPr>
        </p:nvSpPr>
        <p:spPr>
          <a:xfrm>
            <a:off x="543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86" name="Google Shape;386;p38"/>
          <p:cNvPicPr preferRelativeResize="0"/>
          <p:nvPr/>
        </p:nvPicPr>
        <p:blipFill rotWithShape="1">
          <a:blip r:embed="rId2">
            <a:alphaModFix/>
          </a:blip>
          <a:srcRect b="39660" l="32510" r="27293" t="0"/>
          <a:stretch/>
        </p:blipFill>
        <p:spPr>
          <a:xfrm>
            <a:off x="1701300" y="2749328"/>
            <a:ext cx="653100" cy="653400"/>
          </a:xfrm>
          <a:prstGeom prst="ellipse">
            <a:avLst/>
          </a:prstGeom>
          <a:noFill/>
          <a:ln>
            <a:noFill/>
          </a:ln>
        </p:spPr>
      </p:pic>
      <p:sp>
        <p:nvSpPr>
          <p:cNvPr id="387" name="Google Shape;387;p38"/>
          <p:cNvSpPr/>
          <p:nvPr>
            <p:ph idx="13" type="pic"/>
          </p:nvPr>
        </p:nvSpPr>
        <p:spPr>
          <a:xfrm>
            <a:off x="1701300" y="2749475"/>
            <a:ext cx="653100" cy="653100"/>
          </a:xfrm>
          <a:prstGeom prst="ellipse">
            <a:avLst/>
          </a:prstGeom>
          <a:noFill/>
          <a:ln>
            <a:noFill/>
          </a:ln>
        </p:spPr>
      </p:sp>
      <p:sp>
        <p:nvSpPr>
          <p:cNvPr id="388" name="Google Shape;388;p38"/>
          <p:cNvSpPr txBox="1"/>
          <p:nvPr>
            <p:ph idx="14" type="subTitle"/>
          </p:nvPr>
        </p:nvSpPr>
        <p:spPr>
          <a:xfrm>
            <a:off x="42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9" name="Google Shape;389;p38"/>
          <p:cNvSpPr txBox="1"/>
          <p:nvPr>
            <p:ph idx="15" type="subTitle"/>
          </p:nvPr>
        </p:nvSpPr>
        <p:spPr>
          <a:xfrm>
            <a:off x="42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90" name="Google Shape;390;p38"/>
          <p:cNvPicPr preferRelativeResize="0"/>
          <p:nvPr/>
        </p:nvPicPr>
        <p:blipFill rotWithShape="1">
          <a:blip r:embed="rId2">
            <a:alphaModFix/>
          </a:blip>
          <a:srcRect b="39660" l="32510" r="27293" t="0"/>
          <a:stretch/>
        </p:blipFill>
        <p:spPr>
          <a:xfrm>
            <a:off x="4206300" y="2749328"/>
            <a:ext cx="653100" cy="653400"/>
          </a:xfrm>
          <a:prstGeom prst="ellipse">
            <a:avLst/>
          </a:prstGeom>
          <a:noFill/>
          <a:ln>
            <a:noFill/>
          </a:ln>
        </p:spPr>
      </p:pic>
      <p:sp>
        <p:nvSpPr>
          <p:cNvPr id="391" name="Google Shape;391;p38"/>
          <p:cNvSpPr/>
          <p:nvPr>
            <p:ph idx="16" type="pic"/>
          </p:nvPr>
        </p:nvSpPr>
        <p:spPr>
          <a:xfrm>
            <a:off x="4206300" y="2749475"/>
            <a:ext cx="653100" cy="653100"/>
          </a:xfrm>
          <a:prstGeom prst="ellipse">
            <a:avLst/>
          </a:prstGeom>
          <a:noFill/>
          <a:ln>
            <a:noFill/>
          </a:ln>
        </p:spPr>
      </p:sp>
      <p:sp>
        <p:nvSpPr>
          <p:cNvPr id="392" name="Google Shape;392;p38"/>
          <p:cNvSpPr txBox="1"/>
          <p:nvPr>
            <p:ph idx="17" type="subTitle"/>
          </p:nvPr>
        </p:nvSpPr>
        <p:spPr>
          <a:xfrm>
            <a:off x="2930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93" name="Google Shape;393;p38"/>
          <p:cNvSpPr txBox="1"/>
          <p:nvPr>
            <p:ph idx="18" type="subTitle"/>
          </p:nvPr>
        </p:nvSpPr>
        <p:spPr>
          <a:xfrm>
            <a:off x="2930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94" name="Google Shape;394;p38"/>
          <p:cNvPicPr preferRelativeResize="0"/>
          <p:nvPr/>
        </p:nvPicPr>
        <p:blipFill rotWithShape="1">
          <a:blip r:embed="rId2">
            <a:alphaModFix/>
          </a:blip>
          <a:srcRect b="39660" l="32510" r="27293" t="0"/>
          <a:stretch/>
        </p:blipFill>
        <p:spPr>
          <a:xfrm>
            <a:off x="6711300" y="2749328"/>
            <a:ext cx="653100" cy="653400"/>
          </a:xfrm>
          <a:prstGeom prst="ellipse">
            <a:avLst/>
          </a:prstGeom>
          <a:noFill/>
          <a:ln>
            <a:noFill/>
          </a:ln>
        </p:spPr>
      </p:pic>
      <p:sp>
        <p:nvSpPr>
          <p:cNvPr id="395" name="Google Shape;395;p38"/>
          <p:cNvSpPr/>
          <p:nvPr>
            <p:ph idx="19" type="pic"/>
          </p:nvPr>
        </p:nvSpPr>
        <p:spPr>
          <a:xfrm>
            <a:off x="6711300" y="2749475"/>
            <a:ext cx="653100" cy="653100"/>
          </a:xfrm>
          <a:prstGeom prst="ellipse">
            <a:avLst/>
          </a:prstGeom>
          <a:noFill/>
          <a:ln>
            <a:noFill/>
          </a:ln>
        </p:spPr>
      </p:sp>
      <p:sp>
        <p:nvSpPr>
          <p:cNvPr id="396" name="Google Shape;396;p38"/>
          <p:cNvSpPr txBox="1"/>
          <p:nvPr>
            <p:ph idx="20" type="subTitle"/>
          </p:nvPr>
        </p:nvSpPr>
        <p:spPr>
          <a:xfrm>
            <a:off x="543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97" name="Google Shape;397;p38"/>
          <p:cNvSpPr txBox="1"/>
          <p:nvPr>
            <p:ph idx="21" type="subTitle"/>
          </p:nvPr>
        </p:nvSpPr>
        <p:spPr>
          <a:xfrm>
            <a:off x="543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98" name="Google Shape;398;p38"/>
          <p:cNvPicPr preferRelativeResize="0"/>
          <p:nvPr/>
        </p:nvPicPr>
        <p:blipFill rotWithShape="1">
          <a:blip r:embed="rId2">
            <a:alphaModFix/>
          </a:blip>
          <a:srcRect b="39660" l="32510" r="27293" t="0"/>
          <a:stretch/>
        </p:blipFill>
        <p:spPr>
          <a:xfrm>
            <a:off x="1701300" y="3857228"/>
            <a:ext cx="653100" cy="653400"/>
          </a:xfrm>
          <a:prstGeom prst="ellipse">
            <a:avLst/>
          </a:prstGeom>
          <a:noFill/>
          <a:ln>
            <a:noFill/>
          </a:ln>
        </p:spPr>
      </p:pic>
      <p:sp>
        <p:nvSpPr>
          <p:cNvPr id="399" name="Google Shape;399;p38"/>
          <p:cNvSpPr/>
          <p:nvPr>
            <p:ph idx="22" type="pic"/>
          </p:nvPr>
        </p:nvSpPr>
        <p:spPr>
          <a:xfrm>
            <a:off x="1701300" y="3857375"/>
            <a:ext cx="653100" cy="653100"/>
          </a:xfrm>
          <a:prstGeom prst="ellipse">
            <a:avLst/>
          </a:prstGeom>
          <a:noFill/>
          <a:ln>
            <a:noFill/>
          </a:ln>
        </p:spPr>
      </p:sp>
      <p:sp>
        <p:nvSpPr>
          <p:cNvPr id="400" name="Google Shape;400;p38"/>
          <p:cNvSpPr txBox="1"/>
          <p:nvPr>
            <p:ph idx="23" type="subTitle"/>
          </p:nvPr>
        </p:nvSpPr>
        <p:spPr>
          <a:xfrm>
            <a:off x="425050"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01" name="Google Shape;401;p38"/>
          <p:cNvSpPr txBox="1"/>
          <p:nvPr>
            <p:ph idx="24" type="subTitle"/>
          </p:nvPr>
        </p:nvSpPr>
        <p:spPr>
          <a:xfrm>
            <a:off x="425050"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402" name="Google Shape;402;p38"/>
          <p:cNvPicPr preferRelativeResize="0"/>
          <p:nvPr/>
        </p:nvPicPr>
        <p:blipFill rotWithShape="1">
          <a:blip r:embed="rId2">
            <a:alphaModFix/>
          </a:blip>
          <a:srcRect b="39660" l="32510" r="27293" t="0"/>
          <a:stretch/>
        </p:blipFill>
        <p:spPr>
          <a:xfrm>
            <a:off x="4214044" y="3857228"/>
            <a:ext cx="653100" cy="653400"/>
          </a:xfrm>
          <a:prstGeom prst="ellipse">
            <a:avLst/>
          </a:prstGeom>
          <a:noFill/>
          <a:ln>
            <a:noFill/>
          </a:ln>
        </p:spPr>
      </p:pic>
      <p:sp>
        <p:nvSpPr>
          <p:cNvPr id="403" name="Google Shape;403;p38"/>
          <p:cNvSpPr/>
          <p:nvPr>
            <p:ph idx="25" type="pic"/>
          </p:nvPr>
        </p:nvSpPr>
        <p:spPr>
          <a:xfrm>
            <a:off x="4214044" y="3857375"/>
            <a:ext cx="653100" cy="653100"/>
          </a:xfrm>
          <a:prstGeom prst="ellipse">
            <a:avLst/>
          </a:prstGeom>
          <a:noFill/>
          <a:ln>
            <a:noFill/>
          </a:ln>
        </p:spPr>
      </p:sp>
      <p:sp>
        <p:nvSpPr>
          <p:cNvPr id="404" name="Google Shape;404;p38"/>
          <p:cNvSpPr txBox="1"/>
          <p:nvPr>
            <p:ph idx="26" type="subTitle"/>
          </p:nvPr>
        </p:nvSpPr>
        <p:spPr>
          <a:xfrm>
            <a:off x="2937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05" name="Google Shape;405;p38"/>
          <p:cNvSpPr txBox="1"/>
          <p:nvPr>
            <p:ph idx="27" type="subTitle"/>
          </p:nvPr>
        </p:nvSpPr>
        <p:spPr>
          <a:xfrm>
            <a:off x="2937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406" name="Google Shape;406;p38"/>
          <p:cNvPicPr preferRelativeResize="0"/>
          <p:nvPr/>
        </p:nvPicPr>
        <p:blipFill rotWithShape="1">
          <a:blip r:embed="rId2">
            <a:alphaModFix/>
          </a:blip>
          <a:srcRect b="39660" l="32510" r="27293" t="0"/>
          <a:stretch/>
        </p:blipFill>
        <p:spPr>
          <a:xfrm>
            <a:off x="6719044" y="3857228"/>
            <a:ext cx="653100" cy="653400"/>
          </a:xfrm>
          <a:prstGeom prst="ellipse">
            <a:avLst/>
          </a:prstGeom>
          <a:noFill/>
          <a:ln>
            <a:noFill/>
          </a:ln>
        </p:spPr>
      </p:pic>
      <p:sp>
        <p:nvSpPr>
          <p:cNvPr id="407" name="Google Shape;407;p38"/>
          <p:cNvSpPr/>
          <p:nvPr>
            <p:ph idx="28" type="pic"/>
          </p:nvPr>
        </p:nvSpPr>
        <p:spPr>
          <a:xfrm>
            <a:off x="6719044" y="3857375"/>
            <a:ext cx="653100" cy="653100"/>
          </a:xfrm>
          <a:prstGeom prst="ellipse">
            <a:avLst/>
          </a:prstGeom>
          <a:noFill/>
          <a:ln>
            <a:noFill/>
          </a:ln>
        </p:spPr>
      </p:sp>
      <p:sp>
        <p:nvSpPr>
          <p:cNvPr id="408" name="Google Shape;408;p38"/>
          <p:cNvSpPr txBox="1"/>
          <p:nvPr>
            <p:ph idx="29" type="subTitle"/>
          </p:nvPr>
        </p:nvSpPr>
        <p:spPr>
          <a:xfrm>
            <a:off x="5442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09" name="Google Shape;409;p38"/>
          <p:cNvSpPr txBox="1"/>
          <p:nvPr>
            <p:ph idx="30" type="subTitle"/>
          </p:nvPr>
        </p:nvSpPr>
        <p:spPr>
          <a:xfrm>
            <a:off x="5442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10" name="Google Shape;410;p38"/>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11" name="Google Shape;411;p38"/>
          <p:cNvSpPr txBox="1"/>
          <p:nvPr>
            <p:ph idx="3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2" name="Google Shape;412;p38"/>
          <p:cNvSpPr txBox="1"/>
          <p:nvPr>
            <p:ph idx="3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3" name="Google Shape;413;p38"/>
          <p:cNvSpPr txBox="1"/>
          <p:nvPr>
            <p:ph idx="3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14" name="Google Shape;414;p3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2">
  <p:cSld name="CUSTOM_6_1">
    <p:spTree>
      <p:nvGrpSpPr>
        <p:cNvPr id="415" name="Shape 415"/>
        <p:cNvGrpSpPr/>
        <p:nvPr/>
      </p:nvGrpSpPr>
      <p:grpSpPr>
        <a:xfrm>
          <a:off x="0" y="0"/>
          <a:ext cx="0" cy="0"/>
          <a:chOff x="0" y="0"/>
          <a:chExt cx="0" cy="0"/>
        </a:xfrm>
      </p:grpSpPr>
      <p:sp>
        <p:nvSpPr>
          <p:cNvPr id="416" name="Google Shape;416;p39"/>
          <p:cNvSpPr txBox="1"/>
          <p:nvPr>
            <p:ph idx="1" type="subTitle"/>
          </p:nvPr>
        </p:nvSpPr>
        <p:spPr>
          <a:xfrm>
            <a:off x="284700"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7" name="Google Shape;417;p39"/>
          <p:cNvSpPr txBox="1"/>
          <p:nvPr>
            <p:ph idx="2" type="subTitle"/>
          </p:nvPr>
        </p:nvSpPr>
        <p:spPr>
          <a:xfrm>
            <a:off x="3375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8" name="Google Shape;418;p39"/>
          <p:cNvSpPr txBox="1"/>
          <p:nvPr>
            <p:ph idx="3" type="subTitle"/>
          </p:nvPr>
        </p:nvSpPr>
        <p:spPr>
          <a:xfrm>
            <a:off x="6350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9" name="Google Shape;419;p39"/>
          <p:cNvSpPr/>
          <p:nvPr>
            <p:ph idx="4" type="pic"/>
          </p:nvPr>
        </p:nvSpPr>
        <p:spPr>
          <a:xfrm>
            <a:off x="1811447" y="1687497"/>
            <a:ext cx="653100" cy="653100"/>
          </a:xfrm>
          <a:prstGeom prst="ellipse">
            <a:avLst/>
          </a:prstGeom>
          <a:noFill/>
          <a:ln>
            <a:noFill/>
          </a:ln>
        </p:spPr>
      </p:sp>
      <p:sp>
        <p:nvSpPr>
          <p:cNvPr id="420" name="Google Shape;420;p39"/>
          <p:cNvSpPr txBox="1"/>
          <p:nvPr>
            <p:ph idx="5" type="subTitle"/>
          </p:nvPr>
        </p:nvSpPr>
        <p:spPr>
          <a:xfrm>
            <a:off x="535197"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1" name="Google Shape;421;p39"/>
          <p:cNvSpPr txBox="1"/>
          <p:nvPr>
            <p:ph idx="6" type="subTitle"/>
          </p:nvPr>
        </p:nvSpPr>
        <p:spPr>
          <a:xfrm>
            <a:off x="535197"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2" name="Google Shape;422;p39"/>
          <p:cNvSpPr/>
          <p:nvPr>
            <p:ph idx="7" type="pic"/>
          </p:nvPr>
        </p:nvSpPr>
        <p:spPr>
          <a:xfrm>
            <a:off x="1811447" y="2709697"/>
            <a:ext cx="653100" cy="653100"/>
          </a:xfrm>
          <a:prstGeom prst="ellipse">
            <a:avLst/>
          </a:prstGeom>
          <a:noFill/>
          <a:ln>
            <a:noFill/>
          </a:ln>
        </p:spPr>
      </p:sp>
      <p:sp>
        <p:nvSpPr>
          <p:cNvPr id="423" name="Google Shape;423;p39"/>
          <p:cNvSpPr txBox="1"/>
          <p:nvPr>
            <p:ph idx="8" type="subTitle"/>
          </p:nvPr>
        </p:nvSpPr>
        <p:spPr>
          <a:xfrm>
            <a:off x="535197"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4" name="Google Shape;424;p39"/>
          <p:cNvSpPr txBox="1"/>
          <p:nvPr>
            <p:ph idx="9" type="subTitle"/>
          </p:nvPr>
        </p:nvSpPr>
        <p:spPr>
          <a:xfrm>
            <a:off x="535197"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5" name="Google Shape;425;p39"/>
          <p:cNvSpPr/>
          <p:nvPr>
            <p:ph idx="13" type="pic"/>
          </p:nvPr>
        </p:nvSpPr>
        <p:spPr>
          <a:xfrm>
            <a:off x="1811447" y="3731897"/>
            <a:ext cx="653100" cy="653100"/>
          </a:xfrm>
          <a:prstGeom prst="ellipse">
            <a:avLst/>
          </a:prstGeom>
          <a:noFill/>
          <a:ln>
            <a:noFill/>
          </a:ln>
        </p:spPr>
      </p:sp>
      <p:sp>
        <p:nvSpPr>
          <p:cNvPr id="426" name="Google Shape;426;p39"/>
          <p:cNvSpPr txBox="1"/>
          <p:nvPr>
            <p:ph idx="14" type="subTitle"/>
          </p:nvPr>
        </p:nvSpPr>
        <p:spPr>
          <a:xfrm>
            <a:off x="535197"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7" name="Google Shape;427;p39"/>
          <p:cNvSpPr txBox="1"/>
          <p:nvPr>
            <p:ph idx="15" type="subTitle"/>
          </p:nvPr>
        </p:nvSpPr>
        <p:spPr>
          <a:xfrm>
            <a:off x="535197"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8" name="Google Shape;428;p39"/>
          <p:cNvSpPr/>
          <p:nvPr>
            <p:ph idx="16" type="pic"/>
          </p:nvPr>
        </p:nvSpPr>
        <p:spPr>
          <a:xfrm>
            <a:off x="4913135" y="1687497"/>
            <a:ext cx="653100" cy="653100"/>
          </a:xfrm>
          <a:prstGeom prst="ellipse">
            <a:avLst/>
          </a:prstGeom>
          <a:noFill/>
          <a:ln>
            <a:noFill/>
          </a:ln>
        </p:spPr>
      </p:sp>
      <p:sp>
        <p:nvSpPr>
          <p:cNvPr id="429" name="Google Shape;429;p39"/>
          <p:cNvSpPr txBox="1"/>
          <p:nvPr>
            <p:ph idx="17" type="subTitle"/>
          </p:nvPr>
        </p:nvSpPr>
        <p:spPr>
          <a:xfrm>
            <a:off x="3636885"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0" name="Google Shape;430;p39"/>
          <p:cNvSpPr txBox="1"/>
          <p:nvPr>
            <p:ph idx="18" type="subTitle"/>
          </p:nvPr>
        </p:nvSpPr>
        <p:spPr>
          <a:xfrm>
            <a:off x="3636885"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1" name="Google Shape;431;p39"/>
          <p:cNvSpPr/>
          <p:nvPr>
            <p:ph idx="19" type="pic"/>
          </p:nvPr>
        </p:nvSpPr>
        <p:spPr>
          <a:xfrm>
            <a:off x="4913135" y="2709697"/>
            <a:ext cx="653100" cy="653100"/>
          </a:xfrm>
          <a:prstGeom prst="ellipse">
            <a:avLst/>
          </a:prstGeom>
          <a:noFill/>
          <a:ln>
            <a:noFill/>
          </a:ln>
        </p:spPr>
      </p:sp>
      <p:sp>
        <p:nvSpPr>
          <p:cNvPr id="432" name="Google Shape;432;p39"/>
          <p:cNvSpPr txBox="1"/>
          <p:nvPr>
            <p:ph idx="20" type="subTitle"/>
          </p:nvPr>
        </p:nvSpPr>
        <p:spPr>
          <a:xfrm>
            <a:off x="3636885"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3" name="Google Shape;433;p39"/>
          <p:cNvSpPr txBox="1"/>
          <p:nvPr>
            <p:ph idx="21" type="subTitle"/>
          </p:nvPr>
        </p:nvSpPr>
        <p:spPr>
          <a:xfrm>
            <a:off x="3636885"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4" name="Google Shape;434;p39"/>
          <p:cNvSpPr/>
          <p:nvPr>
            <p:ph idx="22" type="pic"/>
          </p:nvPr>
        </p:nvSpPr>
        <p:spPr>
          <a:xfrm>
            <a:off x="4913135" y="3731897"/>
            <a:ext cx="653100" cy="653100"/>
          </a:xfrm>
          <a:prstGeom prst="ellipse">
            <a:avLst/>
          </a:prstGeom>
          <a:noFill/>
          <a:ln>
            <a:noFill/>
          </a:ln>
        </p:spPr>
      </p:sp>
      <p:sp>
        <p:nvSpPr>
          <p:cNvPr id="435" name="Google Shape;435;p39"/>
          <p:cNvSpPr txBox="1"/>
          <p:nvPr>
            <p:ph idx="23" type="subTitle"/>
          </p:nvPr>
        </p:nvSpPr>
        <p:spPr>
          <a:xfrm>
            <a:off x="3636885"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6" name="Google Shape;436;p39"/>
          <p:cNvSpPr txBox="1"/>
          <p:nvPr>
            <p:ph idx="24" type="subTitle"/>
          </p:nvPr>
        </p:nvSpPr>
        <p:spPr>
          <a:xfrm>
            <a:off x="3636885"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7" name="Google Shape;437;p39"/>
          <p:cNvSpPr/>
          <p:nvPr>
            <p:ph idx="25" type="pic"/>
          </p:nvPr>
        </p:nvSpPr>
        <p:spPr>
          <a:xfrm>
            <a:off x="7877122" y="1687497"/>
            <a:ext cx="653100" cy="653100"/>
          </a:xfrm>
          <a:prstGeom prst="ellipse">
            <a:avLst/>
          </a:prstGeom>
          <a:noFill/>
          <a:ln>
            <a:noFill/>
          </a:ln>
        </p:spPr>
      </p:sp>
      <p:sp>
        <p:nvSpPr>
          <p:cNvPr id="438" name="Google Shape;438;p39"/>
          <p:cNvSpPr txBox="1"/>
          <p:nvPr>
            <p:ph idx="26" type="subTitle"/>
          </p:nvPr>
        </p:nvSpPr>
        <p:spPr>
          <a:xfrm>
            <a:off x="6600872"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39" name="Google Shape;439;p39"/>
          <p:cNvSpPr txBox="1"/>
          <p:nvPr>
            <p:ph idx="27" type="subTitle"/>
          </p:nvPr>
        </p:nvSpPr>
        <p:spPr>
          <a:xfrm>
            <a:off x="6600872"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0" name="Google Shape;440;p39"/>
          <p:cNvSpPr/>
          <p:nvPr>
            <p:ph idx="28" type="pic"/>
          </p:nvPr>
        </p:nvSpPr>
        <p:spPr>
          <a:xfrm>
            <a:off x="7877122" y="2709697"/>
            <a:ext cx="653100" cy="653100"/>
          </a:xfrm>
          <a:prstGeom prst="ellipse">
            <a:avLst/>
          </a:prstGeom>
          <a:noFill/>
          <a:ln>
            <a:noFill/>
          </a:ln>
        </p:spPr>
      </p:sp>
      <p:sp>
        <p:nvSpPr>
          <p:cNvPr id="441" name="Google Shape;441;p39"/>
          <p:cNvSpPr txBox="1"/>
          <p:nvPr>
            <p:ph idx="29" type="subTitle"/>
          </p:nvPr>
        </p:nvSpPr>
        <p:spPr>
          <a:xfrm>
            <a:off x="6600872"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42" name="Google Shape;442;p39"/>
          <p:cNvSpPr txBox="1"/>
          <p:nvPr>
            <p:ph idx="30" type="subTitle"/>
          </p:nvPr>
        </p:nvSpPr>
        <p:spPr>
          <a:xfrm>
            <a:off x="6600872"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3" name="Google Shape;443;p39"/>
          <p:cNvSpPr/>
          <p:nvPr>
            <p:ph idx="31" type="pic"/>
          </p:nvPr>
        </p:nvSpPr>
        <p:spPr>
          <a:xfrm>
            <a:off x="7877122" y="3731897"/>
            <a:ext cx="653100" cy="653100"/>
          </a:xfrm>
          <a:prstGeom prst="ellipse">
            <a:avLst/>
          </a:prstGeom>
          <a:noFill/>
          <a:ln>
            <a:noFill/>
          </a:ln>
        </p:spPr>
      </p:sp>
      <p:sp>
        <p:nvSpPr>
          <p:cNvPr id="444" name="Google Shape;444;p39"/>
          <p:cNvSpPr txBox="1"/>
          <p:nvPr>
            <p:ph idx="32" type="subTitle"/>
          </p:nvPr>
        </p:nvSpPr>
        <p:spPr>
          <a:xfrm>
            <a:off x="6600872"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45" name="Google Shape;445;p39"/>
          <p:cNvSpPr txBox="1"/>
          <p:nvPr>
            <p:ph idx="33" type="subTitle"/>
          </p:nvPr>
        </p:nvSpPr>
        <p:spPr>
          <a:xfrm>
            <a:off x="6600872"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6" name="Google Shape;446;p39"/>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47" name="Google Shape;447;p39"/>
          <p:cNvSpPr txBox="1"/>
          <p:nvPr>
            <p:ph idx="3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48" name="Google Shape;448;p39"/>
          <p:cNvSpPr txBox="1"/>
          <p:nvPr>
            <p:ph idx="3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49" name="Google Shape;449;p39"/>
          <p:cNvSpPr txBox="1"/>
          <p:nvPr>
            <p:ph idx="3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50" name="Google Shape;450;p3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only">
  <p:cSld name="TITLE_1_1_4_2">
    <p:spTree>
      <p:nvGrpSpPr>
        <p:cNvPr id="451" name="Shape 451"/>
        <p:cNvGrpSpPr/>
        <p:nvPr/>
      </p:nvGrpSpPr>
      <p:grpSpPr>
        <a:xfrm>
          <a:off x="0" y="0"/>
          <a:ext cx="0" cy="0"/>
          <a:chOff x="0" y="0"/>
          <a:chExt cx="0" cy="0"/>
        </a:xfrm>
      </p:grpSpPr>
      <p:sp>
        <p:nvSpPr>
          <p:cNvPr id="452" name="Google Shape;452;p40"/>
          <p:cNvSpPr txBox="1"/>
          <p:nvPr>
            <p:ph type="title"/>
          </p:nvPr>
        </p:nvSpPr>
        <p:spPr>
          <a:xfrm>
            <a:off x="283475" y="300013"/>
            <a:ext cx="4382400" cy="4338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p:txBody>
      </p:sp>
      <p:sp>
        <p:nvSpPr>
          <p:cNvPr id="453" name="Google Shape;453;p4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4" name="Google Shape;454;p4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5" name="Google Shape;455;p4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56" name="Google Shape;456;p4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objectives">
  <p:cSld name="TITLE_1_1_4_1">
    <p:spTree>
      <p:nvGrpSpPr>
        <p:cNvPr id="457" name="Shape 457"/>
        <p:cNvGrpSpPr/>
        <p:nvPr/>
      </p:nvGrpSpPr>
      <p:grpSpPr>
        <a:xfrm>
          <a:off x="0" y="0"/>
          <a:ext cx="0" cy="0"/>
          <a:chOff x="0" y="0"/>
          <a:chExt cx="0" cy="0"/>
        </a:xfrm>
      </p:grpSpPr>
      <p:sp>
        <p:nvSpPr>
          <p:cNvPr id="458" name="Google Shape;458;p41"/>
          <p:cNvSpPr txBox="1"/>
          <p:nvPr>
            <p:ph idx="1" type="subTitle"/>
          </p:nvPr>
        </p:nvSpPr>
        <p:spPr>
          <a:xfrm>
            <a:off x="284700"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59" name="Google Shape;459;p41"/>
          <p:cNvSpPr txBox="1"/>
          <p:nvPr>
            <p:ph idx="2" type="subTitle"/>
          </p:nvPr>
        </p:nvSpPr>
        <p:spPr>
          <a:xfrm>
            <a:off x="284700"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0" name="Google Shape;460;p41"/>
          <p:cNvSpPr txBox="1"/>
          <p:nvPr>
            <p:ph idx="3" type="subTitle"/>
          </p:nvPr>
        </p:nvSpPr>
        <p:spPr>
          <a:xfrm>
            <a:off x="2709924"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61" name="Google Shape;461;p41"/>
          <p:cNvSpPr txBox="1"/>
          <p:nvPr>
            <p:ph idx="4" type="subTitle"/>
          </p:nvPr>
        </p:nvSpPr>
        <p:spPr>
          <a:xfrm>
            <a:off x="2709924"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2" name="Google Shape;462;p41"/>
          <p:cNvSpPr txBox="1"/>
          <p:nvPr>
            <p:ph idx="5" type="subTitle"/>
          </p:nvPr>
        </p:nvSpPr>
        <p:spPr>
          <a:xfrm>
            <a:off x="5135149"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63" name="Google Shape;463;p41"/>
          <p:cNvSpPr txBox="1"/>
          <p:nvPr>
            <p:ph idx="6" type="subTitle"/>
          </p:nvPr>
        </p:nvSpPr>
        <p:spPr>
          <a:xfrm>
            <a:off x="5135149"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4" name="Google Shape;464;p41"/>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65" name="Google Shape;465;p41"/>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66" name="Google Shape;466;p41"/>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67" name="Google Shape;467;p41"/>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68" name="Google Shape;468;p4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learnings">
  <p:cSld name="CUSTOM">
    <p:spTree>
      <p:nvGrpSpPr>
        <p:cNvPr id="469" name="Shape 469"/>
        <p:cNvGrpSpPr/>
        <p:nvPr/>
      </p:nvGrpSpPr>
      <p:grpSpPr>
        <a:xfrm>
          <a:off x="0" y="0"/>
          <a:ext cx="0" cy="0"/>
          <a:chOff x="0" y="0"/>
          <a:chExt cx="0" cy="0"/>
        </a:xfrm>
      </p:grpSpPr>
      <p:sp>
        <p:nvSpPr>
          <p:cNvPr id="470" name="Google Shape;470;p42"/>
          <p:cNvSpPr/>
          <p:nvPr/>
        </p:nvSpPr>
        <p:spPr>
          <a:xfrm flipH="1" rot="5400000">
            <a:off x="5052850" y="1254650"/>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1" name="Google Shape;471;p42"/>
          <p:cNvSpPr/>
          <p:nvPr/>
        </p:nvSpPr>
        <p:spPr>
          <a:xfrm flipH="1">
            <a:off x="25" y="2692075"/>
            <a:ext cx="1709400" cy="16257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2" name="Google Shape;472;p42"/>
          <p:cNvSpPr/>
          <p:nvPr/>
        </p:nvSpPr>
        <p:spPr>
          <a:xfrm flipH="1" rot="5400000">
            <a:off x="851875" y="3504787"/>
            <a:ext cx="1625700" cy="16203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3" name="Google Shape;473;p42"/>
          <p:cNvSpPr/>
          <p:nvPr/>
        </p:nvSpPr>
        <p:spPr>
          <a:xfrm flipH="1" rot="-5400000">
            <a:off x="-125" y="3483026"/>
            <a:ext cx="1665300" cy="16653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4" name="Google Shape;474;p42"/>
          <p:cNvSpPr/>
          <p:nvPr/>
        </p:nvSpPr>
        <p:spPr>
          <a:xfrm flipH="1" rot="5400000">
            <a:off x="5052850" y="2554039"/>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5" name="Google Shape;475;p42"/>
          <p:cNvSpPr/>
          <p:nvPr/>
        </p:nvSpPr>
        <p:spPr>
          <a:xfrm flipH="1" rot="5400000">
            <a:off x="5052850" y="3858733"/>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6" name="Google Shape;476;p42"/>
          <p:cNvSpPr txBox="1"/>
          <p:nvPr>
            <p:ph type="title"/>
          </p:nvPr>
        </p:nvSpPr>
        <p:spPr>
          <a:xfrm>
            <a:off x="283475" y="1790498"/>
            <a:ext cx="3162600" cy="9051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477" name="Google Shape;477;p42"/>
          <p:cNvSpPr txBox="1"/>
          <p:nvPr>
            <p:ph idx="1" type="subTitle"/>
          </p:nvPr>
        </p:nvSpPr>
        <p:spPr>
          <a:xfrm>
            <a:off x="5052850" y="703626"/>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78" name="Google Shape;478;p42"/>
          <p:cNvSpPr txBox="1"/>
          <p:nvPr>
            <p:ph idx="2" type="subTitle"/>
          </p:nvPr>
        </p:nvSpPr>
        <p:spPr>
          <a:xfrm>
            <a:off x="5052850" y="1447600"/>
            <a:ext cx="2403600" cy="547200"/>
          </a:xfrm>
          <a:prstGeom prst="rect">
            <a:avLst/>
          </a:prstGeom>
        </p:spPr>
        <p:txBody>
          <a:bodyPr anchorCtr="0" anchor="t" bIns="91425" lIns="0" spcFirstLastPara="1" rIns="91425" wrap="square" tIns="91425">
            <a:no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79" name="Google Shape;479;p42"/>
          <p:cNvSpPr txBox="1"/>
          <p:nvPr>
            <p:ph idx="3" type="subTitle"/>
          </p:nvPr>
        </p:nvSpPr>
        <p:spPr>
          <a:xfrm>
            <a:off x="5052850" y="2006687"/>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80" name="Google Shape;480;p42"/>
          <p:cNvSpPr txBox="1"/>
          <p:nvPr>
            <p:ph idx="4" type="subTitle"/>
          </p:nvPr>
        </p:nvSpPr>
        <p:spPr>
          <a:xfrm>
            <a:off x="5052850" y="2750664"/>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81" name="Google Shape;481;p42"/>
          <p:cNvSpPr txBox="1"/>
          <p:nvPr>
            <p:ph idx="5" type="subTitle"/>
          </p:nvPr>
        </p:nvSpPr>
        <p:spPr>
          <a:xfrm>
            <a:off x="5052850" y="3310695"/>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82" name="Google Shape;482;p42"/>
          <p:cNvSpPr txBox="1"/>
          <p:nvPr>
            <p:ph idx="6" type="subTitle"/>
          </p:nvPr>
        </p:nvSpPr>
        <p:spPr>
          <a:xfrm>
            <a:off x="5052850" y="4054675"/>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83" name="Google Shape;483;p42"/>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84" name="Google Shape;484;p42"/>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85" name="Google Shape;485;p42"/>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86" name="Google Shape;486;p4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2">
    <p:spTree>
      <p:nvGrpSpPr>
        <p:cNvPr id="487" name="Shape 487"/>
        <p:cNvGrpSpPr/>
        <p:nvPr/>
      </p:nvGrpSpPr>
      <p:grpSpPr>
        <a:xfrm>
          <a:off x="0" y="0"/>
          <a:ext cx="0" cy="0"/>
          <a:chOff x="0" y="0"/>
          <a:chExt cx="0" cy="0"/>
        </a:xfrm>
      </p:grpSpPr>
      <p:sp>
        <p:nvSpPr>
          <p:cNvPr id="488" name="Google Shape;488;p43"/>
          <p:cNvSpPr txBox="1"/>
          <p:nvPr>
            <p:ph type="title"/>
          </p:nvPr>
        </p:nvSpPr>
        <p:spPr>
          <a:xfrm>
            <a:off x="4665825" y="1253625"/>
            <a:ext cx="4193400" cy="3069600"/>
          </a:xfrm>
          <a:prstGeom prst="rect">
            <a:avLst/>
          </a:prstGeom>
        </p:spPr>
        <p:txBody>
          <a:bodyPr anchorCtr="0" anchor="t" bIns="0" lIns="0" spcFirstLastPara="1" rIns="91425" wrap="square" tIns="0">
            <a:spAutoFit/>
          </a:bodyPr>
          <a:lstStyle>
            <a:lvl1pPr lvl="0">
              <a:lnSpc>
                <a:spcPct val="90000"/>
              </a:lnSpc>
              <a:spcBef>
                <a:spcPts val="0"/>
              </a:spcBef>
              <a:spcAft>
                <a:spcPts val="0"/>
              </a:spcAft>
              <a:buClr>
                <a:schemeClr val="lt1"/>
              </a:buClr>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89" name="Google Shape;489;p43"/>
          <p:cNvSpPr txBox="1"/>
          <p:nvPr>
            <p:ph idx="1" type="body"/>
          </p:nvPr>
        </p:nvSpPr>
        <p:spPr>
          <a:xfrm>
            <a:off x="2534564"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0" name="Google Shape;490;p43"/>
          <p:cNvSpPr txBox="1"/>
          <p:nvPr>
            <p:ph idx="2" type="body"/>
          </p:nvPr>
        </p:nvSpPr>
        <p:spPr>
          <a:xfrm>
            <a:off x="283925"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1" name="Google Shape;491;p43"/>
          <p:cNvSpPr txBox="1"/>
          <p:nvPr>
            <p:ph idx="3" type="body"/>
          </p:nvPr>
        </p:nvSpPr>
        <p:spPr>
          <a:xfrm>
            <a:off x="4785202"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2" name="Google Shape;492;p43"/>
          <p:cNvSpPr txBox="1"/>
          <p:nvPr>
            <p:ph idx="4" type="body"/>
          </p:nvPr>
        </p:nvSpPr>
        <p:spPr>
          <a:xfrm>
            <a:off x="7035841"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3" name="Google Shape;493;p43"/>
          <p:cNvSpPr txBox="1"/>
          <p:nvPr>
            <p:ph idx="5" type="body"/>
          </p:nvPr>
        </p:nvSpPr>
        <p:spPr>
          <a:xfrm>
            <a:off x="283925"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4" name="Google Shape;494;p43"/>
          <p:cNvSpPr txBox="1"/>
          <p:nvPr>
            <p:ph idx="6" type="body"/>
          </p:nvPr>
        </p:nvSpPr>
        <p:spPr>
          <a:xfrm>
            <a:off x="2534564"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5" name="Google Shape;495;p43"/>
          <p:cNvSpPr txBox="1"/>
          <p:nvPr>
            <p:ph idx="7" type="body"/>
          </p:nvPr>
        </p:nvSpPr>
        <p:spPr>
          <a:xfrm>
            <a:off x="4785202"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6" name="Google Shape;496;p43"/>
          <p:cNvSpPr txBox="1"/>
          <p:nvPr>
            <p:ph idx="8" type="body"/>
          </p:nvPr>
        </p:nvSpPr>
        <p:spPr>
          <a:xfrm>
            <a:off x="7035841"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7" name="Google Shape;497;p43"/>
          <p:cNvSpPr/>
          <p:nvPr/>
        </p:nvSpPr>
        <p:spPr>
          <a:xfrm flipH="1" rot="10800000">
            <a:off x="-10739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98" name="Google Shape;498;p43"/>
          <p:cNvSpPr/>
          <p:nvPr/>
        </p:nvSpPr>
        <p:spPr>
          <a:xfrm flipH="1" rot="10800000">
            <a:off x="-34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99" name="Google Shape;499;p43"/>
          <p:cNvSpPr/>
          <p:nvPr/>
        </p:nvSpPr>
        <p:spPr>
          <a:xfrm flipH="1" rot="10800000">
            <a:off x="10723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0" name="Google Shape;500;p43"/>
          <p:cNvSpPr/>
          <p:nvPr/>
        </p:nvSpPr>
        <p:spPr>
          <a:xfrm flipH="1" rot="10800000">
            <a:off x="2149393" y="773300"/>
            <a:ext cx="2146200" cy="21462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1" name="Google Shape;501;p43"/>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02" name="Google Shape;502;p43"/>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03" name="Google Shape;503;p43"/>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504" name="Google Shape;504;p4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amp; QA">
  <p:cSld name="CUSTOM_3">
    <p:spTree>
      <p:nvGrpSpPr>
        <p:cNvPr id="505" name="Shape 505"/>
        <p:cNvGrpSpPr/>
        <p:nvPr/>
      </p:nvGrpSpPr>
      <p:grpSpPr>
        <a:xfrm>
          <a:off x="0" y="0"/>
          <a:ext cx="0" cy="0"/>
          <a:chOff x="0" y="0"/>
          <a:chExt cx="0" cy="0"/>
        </a:xfrm>
      </p:grpSpPr>
      <p:sp>
        <p:nvSpPr>
          <p:cNvPr id="506" name="Google Shape;506;p44"/>
          <p:cNvSpPr/>
          <p:nvPr/>
        </p:nvSpPr>
        <p:spPr>
          <a:xfrm rot="-5400000">
            <a:off x="3889697" y="1638900"/>
            <a:ext cx="3510600" cy="3498600"/>
          </a:xfrm>
          <a:prstGeom prst="pie">
            <a:avLst>
              <a:gd fmla="val 0" name="adj1"/>
              <a:gd fmla="val 1080318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7" name="Google Shape;507;p44"/>
          <p:cNvSpPr txBox="1"/>
          <p:nvPr>
            <p:ph idx="1" type="subTitle"/>
          </p:nvPr>
        </p:nvSpPr>
        <p:spPr>
          <a:xfrm>
            <a:off x="284700" y="3566350"/>
            <a:ext cx="4557300" cy="1227300"/>
          </a:xfrm>
          <a:prstGeom prst="rect">
            <a:avLst/>
          </a:prstGeom>
        </p:spPr>
        <p:txBody>
          <a:bodyPr anchorCtr="0" anchor="t" bIns="91425" lIns="0" spcFirstLastPara="1" rIns="91425" wrap="square" tIns="91425">
            <a:normAutofit/>
          </a:bodyPr>
          <a:lstStyle>
            <a:lvl1pPr lvl="0">
              <a:lnSpc>
                <a:spcPct val="115000"/>
              </a:lnSpc>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508" name="Google Shape;508;p44"/>
          <p:cNvSpPr/>
          <p:nvPr/>
        </p:nvSpPr>
        <p:spPr>
          <a:xfrm>
            <a:off x="3890550" y="-1634700"/>
            <a:ext cx="3509100" cy="3267600"/>
          </a:xfrm>
          <a:prstGeom prst="pie">
            <a:avLst>
              <a:gd fmla="val 0" name="adj1"/>
              <a:gd fmla="val 5401683"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9" name="Google Shape;509;p44"/>
          <p:cNvSpPr/>
          <p:nvPr/>
        </p:nvSpPr>
        <p:spPr>
          <a:xfrm rot="-5400000">
            <a:off x="3889697" y="1638900"/>
            <a:ext cx="3510600" cy="3498600"/>
          </a:xfrm>
          <a:prstGeom prst="pie">
            <a:avLst>
              <a:gd fmla="val 5409954" name="adj1"/>
              <a:gd fmla="val 1080318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0" name="Google Shape;510;p44"/>
          <p:cNvSpPr/>
          <p:nvPr/>
        </p:nvSpPr>
        <p:spPr>
          <a:xfrm rot="-5400000">
            <a:off x="5639256" y="1638900"/>
            <a:ext cx="3510600" cy="3498600"/>
          </a:xfrm>
          <a:prstGeom prst="pie">
            <a:avLst>
              <a:gd fmla="val 0" name="adj1"/>
              <a:gd fmla="val 1080318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1" name="Google Shape;511;p44"/>
          <p:cNvSpPr/>
          <p:nvPr/>
        </p:nvSpPr>
        <p:spPr>
          <a:xfrm>
            <a:off x="5640000" y="-1634700"/>
            <a:ext cx="3509100" cy="3267600"/>
          </a:xfrm>
          <a:prstGeom prst="pie">
            <a:avLst>
              <a:gd fmla="val 0" name="adj1"/>
              <a:gd fmla="val 540036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2" name="Google Shape;512;p44"/>
          <p:cNvSpPr txBox="1"/>
          <p:nvPr>
            <p:ph type="title"/>
          </p:nvPr>
        </p:nvSpPr>
        <p:spPr>
          <a:xfrm>
            <a:off x="284700" y="229302"/>
            <a:ext cx="4287300" cy="30696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513" name="Google Shape;513;p4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4" name="Shape 514"/>
        <p:cNvGrpSpPr/>
        <p:nvPr/>
      </p:nvGrpSpPr>
      <p:grpSpPr>
        <a:xfrm>
          <a:off x="0" y="0"/>
          <a:ext cx="0" cy="0"/>
          <a:chOff x="0" y="0"/>
          <a:chExt cx="0" cy="0"/>
        </a:xfrm>
      </p:grpSpPr>
      <p:sp>
        <p:nvSpPr>
          <p:cNvPr id="515" name="Google Shape;515;p45"/>
          <p:cNvSpPr txBox="1"/>
          <p:nvPr>
            <p:ph type="ctrTitle"/>
          </p:nvPr>
        </p:nvSpPr>
        <p:spPr>
          <a:xfrm>
            <a:off x="311708" y="744575"/>
            <a:ext cx="8520600" cy="2052600"/>
          </a:xfrm>
          <a:prstGeom prst="rect">
            <a:avLst/>
          </a:prstGeom>
        </p:spPr>
        <p:txBody>
          <a:bodyPr anchorCtr="0" anchor="b" bIns="0" lIns="0" spcFirstLastPara="1" rIns="91425"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16" name="Google Shape;516;p45"/>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17" name="Shape 517"/>
        <p:cNvGrpSpPr/>
        <p:nvPr/>
      </p:nvGrpSpPr>
      <p:grpSpPr>
        <a:xfrm>
          <a:off x="0" y="0"/>
          <a:ext cx="0" cy="0"/>
          <a:chOff x="0" y="0"/>
          <a:chExt cx="0" cy="0"/>
        </a:xfrm>
      </p:grpSpPr>
      <p:sp>
        <p:nvSpPr>
          <p:cNvPr id="518" name="Google Shape;518;p46"/>
          <p:cNvSpPr txBox="1"/>
          <p:nvPr>
            <p:ph type="title"/>
          </p:nvPr>
        </p:nvSpPr>
        <p:spPr>
          <a:xfrm>
            <a:off x="311700" y="2150850"/>
            <a:ext cx="8520600" cy="841800"/>
          </a:xfrm>
          <a:prstGeom prst="rect">
            <a:avLst/>
          </a:prstGeom>
        </p:spPr>
        <p:txBody>
          <a:bodyPr anchorCtr="0" anchor="ctr" bIns="0" lIns="0"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519" name="Shape 519"/>
        <p:cNvGrpSpPr/>
        <p:nvPr/>
      </p:nvGrpSpPr>
      <p:grpSpPr>
        <a:xfrm>
          <a:off x="0" y="0"/>
          <a:ext cx="0" cy="0"/>
          <a:chOff x="0" y="0"/>
          <a:chExt cx="0" cy="0"/>
        </a:xfrm>
      </p:grpSpPr>
      <p:sp>
        <p:nvSpPr>
          <p:cNvPr id="520" name="Google Shape;520;p47"/>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21" name="Google Shape;521;p47"/>
          <p:cNvSpPr txBox="1"/>
          <p:nvPr>
            <p:ph idx="1" type="body"/>
          </p:nvPr>
        </p:nvSpPr>
        <p:spPr>
          <a:xfrm>
            <a:off x="311700" y="1152475"/>
            <a:ext cx="85206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522" name="Shape 522"/>
        <p:cNvGrpSpPr/>
        <p:nvPr/>
      </p:nvGrpSpPr>
      <p:grpSpPr>
        <a:xfrm>
          <a:off x="0" y="0"/>
          <a:ext cx="0" cy="0"/>
          <a:chOff x="0" y="0"/>
          <a:chExt cx="0" cy="0"/>
        </a:xfrm>
      </p:grpSpPr>
      <p:sp>
        <p:nvSpPr>
          <p:cNvPr id="523" name="Google Shape;523;p48"/>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24" name="Google Shape;524;p48"/>
          <p:cNvSpPr txBox="1"/>
          <p:nvPr>
            <p:ph idx="1" type="body"/>
          </p:nvPr>
        </p:nvSpPr>
        <p:spPr>
          <a:xfrm>
            <a:off x="3117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25" name="Google Shape;525;p48"/>
          <p:cNvSpPr txBox="1"/>
          <p:nvPr>
            <p:ph idx="2" type="body"/>
          </p:nvPr>
        </p:nvSpPr>
        <p:spPr>
          <a:xfrm>
            <a:off x="48324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6" name="Shape 526"/>
        <p:cNvGrpSpPr/>
        <p:nvPr/>
      </p:nvGrpSpPr>
      <p:grpSpPr>
        <a:xfrm>
          <a:off x="0" y="0"/>
          <a:ext cx="0" cy="0"/>
          <a:chOff x="0" y="0"/>
          <a:chExt cx="0" cy="0"/>
        </a:xfrm>
      </p:grpSpPr>
      <p:sp>
        <p:nvSpPr>
          <p:cNvPr id="527" name="Google Shape;527;p49"/>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28" name="Shape 528"/>
        <p:cNvGrpSpPr/>
        <p:nvPr/>
      </p:nvGrpSpPr>
      <p:grpSpPr>
        <a:xfrm>
          <a:off x="0" y="0"/>
          <a:ext cx="0" cy="0"/>
          <a:chOff x="0" y="0"/>
          <a:chExt cx="0" cy="0"/>
        </a:xfrm>
      </p:grpSpPr>
      <p:sp>
        <p:nvSpPr>
          <p:cNvPr id="529" name="Google Shape;529;p50"/>
          <p:cNvSpPr txBox="1"/>
          <p:nvPr>
            <p:ph type="title"/>
          </p:nvPr>
        </p:nvSpPr>
        <p:spPr>
          <a:xfrm>
            <a:off x="311700" y="555600"/>
            <a:ext cx="2808000" cy="755700"/>
          </a:xfrm>
          <a:prstGeom prst="rect">
            <a:avLst/>
          </a:prstGeom>
        </p:spPr>
        <p:txBody>
          <a:bodyPr anchorCtr="0" anchor="b" bIns="0" lIns="0" spcFirstLastPara="1" rIns="91425"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0" name="Google Shape;530;p50"/>
          <p:cNvSpPr txBox="1"/>
          <p:nvPr>
            <p:ph idx="1" type="body"/>
          </p:nvPr>
        </p:nvSpPr>
        <p:spPr>
          <a:xfrm>
            <a:off x="311700" y="1389600"/>
            <a:ext cx="2808000" cy="31794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31" name="Shape 531"/>
        <p:cNvGrpSpPr/>
        <p:nvPr/>
      </p:nvGrpSpPr>
      <p:grpSpPr>
        <a:xfrm>
          <a:off x="0" y="0"/>
          <a:ext cx="0" cy="0"/>
          <a:chOff x="0" y="0"/>
          <a:chExt cx="0" cy="0"/>
        </a:xfrm>
      </p:grpSpPr>
      <p:sp>
        <p:nvSpPr>
          <p:cNvPr id="532" name="Google Shape;532;p51"/>
          <p:cNvSpPr txBox="1"/>
          <p:nvPr>
            <p:ph type="title"/>
          </p:nvPr>
        </p:nvSpPr>
        <p:spPr>
          <a:xfrm>
            <a:off x="490250" y="450150"/>
            <a:ext cx="6367800" cy="4090800"/>
          </a:xfrm>
          <a:prstGeom prst="rect">
            <a:avLst/>
          </a:prstGeom>
        </p:spPr>
        <p:txBody>
          <a:bodyPr anchorCtr="0" anchor="ctr" bIns="0" lIns="0"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33" name="Shape 533"/>
        <p:cNvGrpSpPr/>
        <p:nvPr/>
      </p:nvGrpSpPr>
      <p:grpSpPr>
        <a:xfrm>
          <a:off x="0" y="0"/>
          <a:ext cx="0" cy="0"/>
          <a:chOff x="0" y="0"/>
          <a:chExt cx="0" cy="0"/>
        </a:xfrm>
      </p:grpSpPr>
      <p:sp>
        <p:nvSpPr>
          <p:cNvPr id="534" name="Google Shape;534;p52"/>
          <p:cNvSpPr txBox="1"/>
          <p:nvPr>
            <p:ph type="title"/>
          </p:nvPr>
        </p:nvSpPr>
        <p:spPr>
          <a:xfrm>
            <a:off x="265500" y="1233175"/>
            <a:ext cx="4045200" cy="1482300"/>
          </a:xfrm>
          <a:prstGeom prst="rect">
            <a:avLst/>
          </a:prstGeom>
        </p:spPr>
        <p:txBody>
          <a:bodyPr anchorCtr="0" anchor="b" bIns="0" lIns="0" spcFirstLastPara="1" rIns="91425"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5" name="Google Shape;535;p52"/>
          <p:cNvSpPr txBox="1"/>
          <p:nvPr>
            <p:ph idx="1" type="subTitle"/>
          </p:nvPr>
        </p:nvSpPr>
        <p:spPr>
          <a:xfrm>
            <a:off x="265500" y="2803075"/>
            <a:ext cx="4045200" cy="1235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6" name="Google Shape;536;p52"/>
          <p:cNvSpPr txBox="1"/>
          <p:nvPr>
            <p:ph idx="2" type="body"/>
          </p:nvPr>
        </p:nvSpPr>
        <p:spPr>
          <a:xfrm>
            <a:off x="4939500" y="724075"/>
            <a:ext cx="3837000" cy="3695100"/>
          </a:xfrm>
          <a:prstGeom prst="rect">
            <a:avLst/>
          </a:prstGeom>
        </p:spPr>
        <p:txBody>
          <a:bodyPr anchorCtr="0" anchor="ctr"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37" name="Shape 537"/>
        <p:cNvGrpSpPr/>
        <p:nvPr/>
      </p:nvGrpSpPr>
      <p:grpSpPr>
        <a:xfrm>
          <a:off x="0" y="0"/>
          <a:ext cx="0" cy="0"/>
          <a:chOff x="0" y="0"/>
          <a:chExt cx="0" cy="0"/>
        </a:xfrm>
      </p:grpSpPr>
      <p:sp>
        <p:nvSpPr>
          <p:cNvPr id="538" name="Google Shape;538;p53"/>
          <p:cNvSpPr txBox="1"/>
          <p:nvPr>
            <p:ph idx="1" type="body"/>
          </p:nvPr>
        </p:nvSpPr>
        <p:spPr>
          <a:xfrm>
            <a:off x="311700" y="4230575"/>
            <a:ext cx="5998800" cy="605100"/>
          </a:xfrm>
          <a:prstGeom prst="rect">
            <a:avLst/>
          </a:prstGeom>
        </p:spPr>
        <p:txBody>
          <a:bodyPr anchorCtr="0" anchor="ctr" bIns="0" lIns="0" spcFirstLastPara="1" rIns="91425" wrap="square" tIns="0">
            <a:noAutofit/>
          </a:bodyPr>
          <a:lstStyle>
            <a:lvl1pPr indent="-228600" lvl="0" marL="457200">
              <a:lnSpc>
                <a:spcPct val="100000"/>
              </a:lnSpc>
              <a:spcBef>
                <a:spcPts val="0"/>
              </a:spcBef>
              <a:spcAft>
                <a:spcPts val="0"/>
              </a:spcAft>
              <a:buSzPts val="1100"/>
              <a:buNone/>
              <a:defRPr/>
            </a:lvl1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9" name="Shape 539"/>
        <p:cNvGrpSpPr/>
        <p:nvPr/>
      </p:nvGrpSpPr>
      <p:grpSpPr>
        <a:xfrm>
          <a:off x="0" y="0"/>
          <a:ext cx="0" cy="0"/>
          <a:chOff x="0" y="0"/>
          <a:chExt cx="0" cy="0"/>
        </a:xfrm>
      </p:grpSpPr>
      <p:sp>
        <p:nvSpPr>
          <p:cNvPr id="540" name="Google Shape;540;p54"/>
          <p:cNvSpPr txBox="1"/>
          <p:nvPr>
            <p:ph hasCustomPrompt="1" type="title"/>
          </p:nvPr>
        </p:nvSpPr>
        <p:spPr>
          <a:xfrm>
            <a:off x="311700" y="1106125"/>
            <a:ext cx="8520600" cy="1963500"/>
          </a:xfrm>
          <a:prstGeom prst="rect">
            <a:avLst/>
          </a:prstGeom>
        </p:spPr>
        <p:txBody>
          <a:bodyPr anchorCtr="0" anchor="b" bIns="0" lIns="0" spcFirstLastPara="1" rIns="91425"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1" name="Google Shape;541;p54"/>
          <p:cNvSpPr txBox="1"/>
          <p:nvPr>
            <p:ph idx="1" type="body"/>
          </p:nvPr>
        </p:nvSpPr>
        <p:spPr>
          <a:xfrm>
            <a:off x="311700" y="3152225"/>
            <a:ext cx="8520600" cy="1300800"/>
          </a:xfrm>
          <a:prstGeom prst="rect">
            <a:avLst/>
          </a:prstGeom>
        </p:spPr>
        <p:txBody>
          <a:bodyPr anchorCtr="0" anchor="t" bIns="0" lIns="0" spcFirstLastPara="1" rIns="91425" wrap="square" tIns="0">
            <a:noAutofit/>
          </a:bodyPr>
          <a:lstStyle>
            <a:lvl1pPr indent="-298450" lvl="0" marL="457200" algn="ctr">
              <a:spcBef>
                <a:spcPts val="0"/>
              </a:spcBef>
              <a:spcAft>
                <a:spcPts val="0"/>
              </a:spcAft>
              <a:buSzPts val="1100"/>
              <a:buChar char="●"/>
              <a:defRPr/>
            </a:lvl1pPr>
            <a:lvl2pPr indent="-298450" lvl="1" marL="914400" algn="ctr">
              <a:spcBef>
                <a:spcPts val="1000"/>
              </a:spcBef>
              <a:spcAft>
                <a:spcPts val="0"/>
              </a:spcAft>
              <a:buSzPts val="1100"/>
              <a:buChar char="○"/>
              <a:defRPr/>
            </a:lvl2pPr>
            <a:lvl3pPr indent="-298450" lvl="2" marL="1371600" algn="ctr">
              <a:spcBef>
                <a:spcPts val="1000"/>
              </a:spcBef>
              <a:spcAft>
                <a:spcPts val="0"/>
              </a:spcAft>
              <a:buSzPts val="1100"/>
              <a:buChar char="■"/>
              <a:defRPr/>
            </a:lvl3pPr>
            <a:lvl4pPr indent="-298450" lvl="3" marL="1828800" algn="ctr">
              <a:spcBef>
                <a:spcPts val="1000"/>
              </a:spcBef>
              <a:spcAft>
                <a:spcPts val="0"/>
              </a:spcAft>
              <a:buSzPts val="1100"/>
              <a:buChar char="●"/>
              <a:defRPr/>
            </a:lvl4pPr>
            <a:lvl5pPr indent="-298450" lvl="4" marL="2286000" algn="ctr">
              <a:spcBef>
                <a:spcPts val="1000"/>
              </a:spcBef>
              <a:spcAft>
                <a:spcPts val="0"/>
              </a:spcAft>
              <a:buSzPts val="1100"/>
              <a:buChar char="○"/>
              <a:defRPr/>
            </a:lvl5pPr>
            <a:lvl6pPr indent="-298450" lvl="5" marL="2743200" algn="ctr">
              <a:spcBef>
                <a:spcPts val="1000"/>
              </a:spcBef>
              <a:spcAft>
                <a:spcPts val="0"/>
              </a:spcAft>
              <a:buSzPts val="1100"/>
              <a:buChar char="■"/>
              <a:defRPr/>
            </a:lvl6pPr>
            <a:lvl7pPr indent="-298450" lvl="6" marL="3200400" algn="ctr">
              <a:spcBef>
                <a:spcPts val="1000"/>
              </a:spcBef>
              <a:spcAft>
                <a:spcPts val="0"/>
              </a:spcAft>
              <a:buSzPts val="1100"/>
              <a:buChar char="●"/>
              <a:defRPr/>
            </a:lvl7pPr>
            <a:lvl8pPr indent="-298450" lvl="7" marL="3657600" algn="ctr">
              <a:spcBef>
                <a:spcPts val="1000"/>
              </a:spcBef>
              <a:spcAft>
                <a:spcPts val="0"/>
              </a:spcAft>
              <a:buSzPts val="1100"/>
              <a:buChar char="○"/>
              <a:defRPr/>
            </a:lvl8pPr>
            <a:lvl9pPr indent="-298450" lvl="8" marL="4114800" algn="ctr">
              <a:spcBef>
                <a:spcPts val="1000"/>
              </a:spcBef>
              <a:spcAft>
                <a:spcPts val="1000"/>
              </a:spcAft>
              <a:buSzPts val="11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2" name="Shape 542"/>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43" name="Shape 543"/>
        <p:cNvGrpSpPr/>
        <p:nvPr/>
      </p:nvGrpSpPr>
      <p:grpSpPr>
        <a:xfrm>
          <a:off x="0" y="0"/>
          <a:ext cx="0" cy="0"/>
          <a:chOff x="0" y="0"/>
          <a:chExt cx="0" cy="0"/>
        </a:xfrm>
      </p:grpSpPr>
      <p:sp>
        <p:nvSpPr>
          <p:cNvPr id="544" name="Google Shape;544;p56"/>
          <p:cNvSpPr txBox="1"/>
          <p:nvPr>
            <p:ph type="title"/>
          </p:nvPr>
        </p:nvSpPr>
        <p:spPr>
          <a:xfrm>
            <a:off x="677325" y="1832775"/>
            <a:ext cx="3217200" cy="1484100"/>
          </a:xfrm>
          <a:prstGeom prst="rect">
            <a:avLst/>
          </a:prstGeom>
        </p:spPr>
        <p:txBody>
          <a:bodyPr anchorCtr="0" anchor="ctr" bIns="0" lIns="0" spcFirstLastPara="1" rIns="91425" wrap="square" tIns="0">
            <a:no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45" name="Google Shape;545;p5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6" name="Google Shape;546;p5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7" name="Google Shape;547;p5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8" name="Google Shape;548;p5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9" name="Google Shape;549;p5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0" name="Google Shape;550;p5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551" name="Shape 551"/>
        <p:cNvGrpSpPr/>
        <p:nvPr/>
      </p:nvGrpSpPr>
      <p:grpSpPr>
        <a:xfrm>
          <a:off x="0" y="0"/>
          <a:ext cx="0" cy="0"/>
          <a:chOff x="0" y="0"/>
          <a:chExt cx="0" cy="0"/>
        </a:xfrm>
      </p:grpSpPr>
      <p:sp>
        <p:nvSpPr>
          <p:cNvPr id="552" name="Google Shape;552;p57"/>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53" name="Google Shape;553;p57"/>
          <p:cNvSpPr txBox="1"/>
          <p:nvPr>
            <p:ph idx="1" type="body"/>
          </p:nvPr>
        </p:nvSpPr>
        <p:spPr>
          <a:xfrm>
            <a:off x="311700" y="1152475"/>
            <a:ext cx="44739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4" name="Google Shape;554;p57"/>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555" name="Shape 555"/>
        <p:cNvGrpSpPr/>
        <p:nvPr/>
      </p:nvGrpSpPr>
      <p:grpSpPr>
        <a:xfrm>
          <a:off x="0" y="0"/>
          <a:ext cx="0" cy="0"/>
          <a:chOff x="0" y="0"/>
          <a:chExt cx="0" cy="0"/>
        </a:xfrm>
      </p:grpSpPr>
      <p:sp>
        <p:nvSpPr>
          <p:cNvPr id="556" name="Google Shape;556;p58"/>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7" name="Google Shape;557;p58"/>
          <p:cNvSpPr txBox="1"/>
          <p:nvPr>
            <p:ph idx="1" type="body"/>
          </p:nvPr>
        </p:nvSpPr>
        <p:spPr>
          <a:xfrm>
            <a:off x="48315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8" name="Google Shape;558;p58"/>
          <p:cNvSpPr txBox="1"/>
          <p:nvPr>
            <p:ph idx="2" type="body"/>
          </p:nvPr>
        </p:nvSpPr>
        <p:spPr>
          <a:xfrm>
            <a:off x="504800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9" name="Google Shape;559;p5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0" name="Google Shape;560;p5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561" name="Shape 561"/>
        <p:cNvGrpSpPr/>
        <p:nvPr/>
      </p:nvGrpSpPr>
      <p:grpSpPr>
        <a:xfrm>
          <a:off x="0" y="0"/>
          <a:ext cx="0" cy="0"/>
          <a:chOff x="0" y="0"/>
          <a:chExt cx="0" cy="0"/>
        </a:xfrm>
      </p:grpSpPr>
      <p:sp>
        <p:nvSpPr>
          <p:cNvPr id="562" name="Google Shape;562;p59"/>
          <p:cNvSpPr txBox="1"/>
          <p:nvPr>
            <p:ph idx="1" type="body"/>
          </p:nvPr>
        </p:nvSpPr>
        <p:spPr>
          <a:xfrm>
            <a:off x="4831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63" name="Google Shape;563;p59"/>
          <p:cNvSpPr txBox="1"/>
          <p:nvPr>
            <p:ph idx="2" type="body"/>
          </p:nvPr>
        </p:nvSpPr>
        <p:spPr>
          <a:xfrm>
            <a:off x="334772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64" name="Google Shape;564;p59"/>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5" name="Google Shape;565;p59"/>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6" name="Google Shape;566;p59"/>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7" name="Google Shape;567;p59"/>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8" name="Google Shape;568;p59"/>
          <p:cNvSpPr txBox="1"/>
          <p:nvPr>
            <p:ph idx="6" type="body"/>
          </p:nvPr>
        </p:nvSpPr>
        <p:spPr>
          <a:xfrm>
            <a:off x="62122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569" name="Shape 569"/>
        <p:cNvGrpSpPr/>
        <p:nvPr/>
      </p:nvGrpSpPr>
      <p:grpSpPr>
        <a:xfrm>
          <a:off x="0" y="0"/>
          <a:ext cx="0" cy="0"/>
          <a:chOff x="0" y="0"/>
          <a:chExt cx="0" cy="0"/>
        </a:xfrm>
      </p:grpSpPr>
      <p:sp>
        <p:nvSpPr>
          <p:cNvPr id="570" name="Google Shape;570;p60"/>
          <p:cNvSpPr txBox="1"/>
          <p:nvPr>
            <p:ph idx="1" type="body"/>
          </p:nvPr>
        </p:nvSpPr>
        <p:spPr>
          <a:xfrm>
            <a:off x="366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1" name="Google Shape;571;p60"/>
          <p:cNvSpPr txBox="1"/>
          <p:nvPr>
            <p:ph idx="2" type="body"/>
          </p:nvPr>
        </p:nvSpPr>
        <p:spPr>
          <a:xfrm>
            <a:off x="4938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2" name="Google Shape;572;p60"/>
          <p:cNvSpPr txBox="1"/>
          <p:nvPr>
            <p:ph idx="3" type="body"/>
          </p:nvPr>
        </p:nvSpPr>
        <p:spPr>
          <a:xfrm>
            <a:off x="366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3" name="Google Shape;573;p60"/>
          <p:cNvSpPr txBox="1"/>
          <p:nvPr>
            <p:ph idx="4" type="body"/>
          </p:nvPr>
        </p:nvSpPr>
        <p:spPr>
          <a:xfrm>
            <a:off x="4938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4" name="Google Shape;574;p60"/>
          <p:cNvSpPr txBox="1"/>
          <p:nvPr>
            <p:ph type="title"/>
          </p:nvPr>
        </p:nvSpPr>
        <p:spPr>
          <a:xfrm>
            <a:off x="366750"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5" name="Google Shape;575;p6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6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6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8" name="Google Shape;578;p6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579" name="Shape 579"/>
        <p:cNvGrpSpPr/>
        <p:nvPr/>
      </p:nvGrpSpPr>
      <p:grpSpPr>
        <a:xfrm>
          <a:off x="0" y="0"/>
          <a:ext cx="0" cy="0"/>
          <a:chOff x="0" y="0"/>
          <a:chExt cx="0" cy="0"/>
        </a:xfrm>
      </p:grpSpPr>
      <p:sp>
        <p:nvSpPr>
          <p:cNvPr id="580" name="Google Shape;580;p61"/>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1" name="Google Shape;581;p6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582" name="Shape 582"/>
        <p:cNvGrpSpPr/>
        <p:nvPr/>
      </p:nvGrpSpPr>
      <p:grpSpPr>
        <a:xfrm>
          <a:off x="0" y="0"/>
          <a:ext cx="0" cy="0"/>
          <a:chOff x="0" y="0"/>
          <a:chExt cx="0" cy="0"/>
        </a:xfrm>
      </p:grpSpPr>
      <p:sp>
        <p:nvSpPr>
          <p:cNvPr id="583" name="Google Shape;583;p62"/>
          <p:cNvSpPr txBox="1"/>
          <p:nvPr>
            <p:ph idx="1" type="body"/>
          </p:nvPr>
        </p:nvSpPr>
        <p:spPr>
          <a:xfrm>
            <a:off x="311700"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84" name="Google Shape;584;p62"/>
          <p:cNvSpPr/>
          <p:nvPr>
            <p:ph idx="2" type="pic"/>
          </p:nvPr>
        </p:nvSpPr>
        <p:spPr>
          <a:xfrm>
            <a:off x="4804825" y="1133300"/>
            <a:ext cx="4027500" cy="2392800"/>
          </a:xfrm>
          <a:prstGeom prst="rect">
            <a:avLst/>
          </a:prstGeom>
          <a:noFill/>
          <a:ln>
            <a:noFill/>
          </a:ln>
        </p:spPr>
      </p:sp>
      <p:sp>
        <p:nvSpPr>
          <p:cNvPr id="585" name="Google Shape;585;p62"/>
          <p:cNvSpPr/>
          <p:nvPr>
            <p:ph idx="3" type="pic"/>
          </p:nvPr>
        </p:nvSpPr>
        <p:spPr>
          <a:xfrm>
            <a:off x="311725" y="1133300"/>
            <a:ext cx="4027500" cy="2392800"/>
          </a:xfrm>
          <a:prstGeom prst="rect">
            <a:avLst/>
          </a:prstGeom>
          <a:noFill/>
          <a:ln>
            <a:noFill/>
          </a:ln>
        </p:spPr>
      </p:sp>
      <p:sp>
        <p:nvSpPr>
          <p:cNvPr id="586" name="Google Shape;586;p62"/>
          <p:cNvSpPr txBox="1"/>
          <p:nvPr>
            <p:ph idx="4" type="body"/>
          </p:nvPr>
        </p:nvSpPr>
        <p:spPr>
          <a:xfrm>
            <a:off x="4804825"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87" name="Google Shape;587;p62"/>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8" name="Google Shape;588;p6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89" name="Google Shape;589;p6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590" name="Shape 590"/>
        <p:cNvGrpSpPr/>
        <p:nvPr/>
      </p:nvGrpSpPr>
      <p:grpSpPr>
        <a:xfrm>
          <a:off x="0" y="0"/>
          <a:ext cx="0" cy="0"/>
          <a:chOff x="0" y="0"/>
          <a:chExt cx="0" cy="0"/>
        </a:xfrm>
      </p:grpSpPr>
      <p:sp>
        <p:nvSpPr>
          <p:cNvPr id="591" name="Google Shape;591;p63"/>
          <p:cNvSpPr txBox="1"/>
          <p:nvPr>
            <p:ph idx="1" type="body"/>
          </p:nvPr>
        </p:nvSpPr>
        <p:spPr>
          <a:xfrm>
            <a:off x="31170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2" name="Google Shape;592;p63"/>
          <p:cNvSpPr/>
          <p:nvPr>
            <p:ph idx="2" type="pic"/>
          </p:nvPr>
        </p:nvSpPr>
        <p:spPr>
          <a:xfrm>
            <a:off x="6205225" y="1128325"/>
            <a:ext cx="2627100" cy="2273100"/>
          </a:xfrm>
          <a:prstGeom prst="rect">
            <a:avLst/>
          </a:prstGeom>
          <a:noFill/>
          <a:ln>
            <a:noFill/>
          </a:ln>
        </p:spPr>
      </p:sp>
      <p:sp>
        <p:nvSpPr>
          <p:cNvPr id="593" name="Google Shape;593;p63"/>
          <p:cNvSpPr/>
          <p:nvPr>
            <p:ph idx="3" type="pic"/>
          </p:nvPr>
        </p:nvSpPr>
        <p:spPr>
          <a:xfrm>
            <a:off x="311725" y="1128325"/>
            <a:ext cx="2627100" cy="2273100"/>
          </a:xfrm>
          <a:prstGeom prst="rect">
            <a:avLst/>
          </a:prstGeom>
          <a:noFill/>
          <a:ln>
            <a:noFill/>
          </a:ln>
        </p:spPr>
      </p:sp>
      <p:sp>
        <p:nvSpPr>
          <p:cNvPr id="594" name="Google Shape;594;p63"/>
          <p:cNvSpPr txBox="1"/>
          <p:nvPr>
            <p:ph idx="4" type="body"/>
          </p:nvPr>
        </p:nvSpPr>
        <p:spPr>
          <a:xfrm>
            <a:off x="6205225"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5" name="Google Shape;595;p63"/>
          <p:cNvSpPr/>
          <p:nvPr>
            <p:ph idx="5" type="pic"/>
          </p:nvPr>
        </p:nvSpPr>
        <p:spPr>
          <a:xfrm>
            <a:off x="3255250" y="1128325"/>
            <a:ext cx="2627100" cy="2273100"/>
          </a:xfrm>
          <a:prstGeom prst="rect">
            <a:avLst/>
          </a:prstGeom>
          <a:noFill/>
          <a:ln>
            <a:noFill/>
          </a:ln>
        </p:spPr>
      </p:sp>
      <p:sp>
        <p:nvSpPr>
          <p:cNvPr id="596" name="Google Shape;596;p63"/>
          <p:cNvSpPr txBox="1"/>
          <p:nvPr>
            <p:ph idx="6" type="body"/>
          </p:nvPr>
        </p:nvSpPr>
        <p:spPr>
          <a:xfrm>
            <a:off x="325525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7" name="Google Shape;597;p63"/>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98" name="Google Shape;598;p6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9" name="Google Shape;599;p6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0" name="Google Shape;600;p6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601" name="Shape 601"/>
        <p:cNvGrpSpPr/>
        <p:nvPr/>
      </p:nvGrpSpPr>
      <p:grpSpPr>
        <a:xfrm>
          <a:off x="0" y="0"/>
          <a:ext cx="0" cy="0"/>
          <a:chOff x="0" y="0"/>
          <a:chExt cx="0" cy="0"/>
        </a:xfrm>
      </p:grpSpPr>
      <p:sp>
        <p:nvSpPr>
          <p:cNvPr id="602" name="Google Shape;602;p64"/>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603" name="Shape 603"/>
        <p:cNvGrpSpPr/>
        <p:nvPr/>
      </p:nvGrpSpPr>
      <p:grpSpPr>
        <a:xfrm>
          <a:off x="0" y="0"/>
          <a:ext cx="0" cy="0"/>
          <a:chOff x="0" y="0"/>
          <a:chExt cx="0" cy="0"/>
        </a:xfrm>
      </p:grpSpPr>
      <p:sp>
        <p:nvSpPr>
          <p:cNvPr id="604" name="Google Shape;604;p65"/>
          <p:cNvSpPr/>
          <p:nvPr>
            <p:ph idx="2" type="pic"/>
          </p:nvPr>
        </p:nvSpPr>
        <p:spPr>
          <a:xfrm>
            <a:off x="3389600" y="118913"/>
            <a:ext cx="1643700" cy="1535100"/>
          </a:xfrm>
          <a:prstGeom prst="rect">
            <a:avLst/>
          </a:prstGeom>
          <a:noFill/>
          <a:ln>
            <a:noFill/>
          </a:ln>
        </p:spPr>
      </p:sp>
      <p:sp>
        <p:nvSpPr>
          <p:cNvPr id="605" name="Google Shape;605;p65"/>
          <p:cNvSpPr/>
          <p:nvPr>
            <p:ph idx="3" type="pic"/>
          </p:nvPr>
        </p:nvSpPr>
        <p:spPr>
          <a:xfrm>
            <a:off x="5195935" y="118913"/>
            <a:ext cx="1643700" cy="1535100"/>
          </a:xfrm>
          <a:prstGeom prst="rect">
            <a:avLst/>
          </a:prstGeom>
          <a:noFill/>
          <a:ln>
            <a:noFill/>
          </a:ln>
        </p:spPr>
      </p:sp>
      <p:sp>
        <p:nvSpPr>
          <p:cNvPr id="606" name="Google Shape;606;p65"/>
          <p:cNvSpPr/>
          <p:nvPr>
            <p:ph idx="4" type="pic"/>
          </p:nvPr>
        </p:nvSpPr>
        <p:spPr>
          <a:xfrm>
            <a:off x="7002270" y="118913"/>
            <a:ext cx="1643700" cy="1535100"/>
          </a:xfrm>
          <a:prstGeom prst="rect">
            <a:avLst/>
          </a:prstGeom>
          <a:noFill/>
          <a:ln>
            <a:noFill/>
          </a:ln>
        </p:spPr>
      </p:sp>
      <p:sp>
        <p:nvSpPr>
          <p:cNvPr id="607" name="Google Shape;607;p65"/>
          <p:cNvSpPr/>
          <p:nvPr>
            <p:ph idx="5" type="pic"/>
          </p:nvPr>
        </p:nvSpPr>
        <p:spPr>
          <a:xfrm>
            <a:off x="3389588" y="1804212"/>
            <a:ext cx="1643700" cy="1535100"/>
          </a:xfrm>
          <a:prstGeom prst="rect">
            <a:avLst/>
          </a:prstGeom>
          <a:noFill/>
          <a:ln>
            <a:noFill/>
          </a:ln>
        </p:spPr>
      </p:sp>
      <p:sp>
        <p:nvSpPr>
          <p:cNvPr id="608" name="Google Shape;608;p65"/>
          <p:cNvSpPr/>
          <p:nvPr>
            <p:ph idx="6" type="pic"/>
          </p:nvPr>
        </p:nvSpPr>
        <p:spPr>
          <a:xfrm>
            <a:off x="5195922" y="1804212"/>
            <a:ext cx="1643700" cy="1535100"/>
          </a:xfrm>
          <a:prstGeom prst="rect">
            <a:avLst/>
          </a:prstGeom>
          <a:noFill/>
          <a:ln>
            <a:noFill/>
          </a:ln>
        </p:spPr>
      </p:sp>
      <p:sp>
        <p:nvSpPr>
          <p:cNvPr id="609" name="Google Shape;609;p65"/>
          <p:cNvSpPr/>
          <p:nvPr>
            <p:ph idx="7" type="pic"/>
          </p:nvPr>
        </p:nvSpPr>
        <p:spPr>
          <a:xfrm>
            <a:off x="7002257" y="1804212"/>
            <a:ext cx="1643700" cy="1535100"/>
          </a:xfrm>
          <a:prstGeom prst="rect">
            <a:avLst/>
          </a:prstGeom>
          <a:noFill/>
          <a:ln>
            <a:noFill/>
          </a:ln>
        </p:spPr>
      </p:sp>
      <p:sp>
        <p:nvSpPr>
          <p:cNvPr id="610" name="Google Shape;610;p65"/>
          <p:cNvSpPr txBox="1"/>
          <p:nvPr>
            <p:ph type="title"/>
          </p:nvPr>
        </p:nvSpPr>
        <p:spPr>
          <a:xfrm>
            <a:off x="351550" y="445025"/>
            <a:ext cx="2596800" cy="1706400"/>
          </a:xfrm>
          <a:prstGeom prst="rect">
            <a:avLst/>
          </a:prstGeom>
        </p:spPr>
        <p:txBody>
          <a:bodyPr anchorCtr="0" anchor="t" bIns="0" lIns="0" spcFirstLastPara="1" rIns="91425" wrap="square" tIns="0">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11" name="Google Shape;611;p65"/>
          <p:cNvSpPr/>
          <p:nvPr>
            <p:ph idx="8" type="pic"/>
          </p:nvPr>
        </p:nvSpPr>
        <p:spPr>
          <a:xfrm>
            <a:off x="3389588" y="3489487"/>
            <a:ext cx="1643700" cy="1535100"/>
          </a:xfrm>
          <a:prstGeom prst="rect">
            <a:avLst/>
          </a:prstGeom>
          <a:noFill/>
          <a:ln>
            <a:noFill/>
          </a:ln>
        </p:spPr>
      </p:sp>
      <p:sp>
        <p:nvSpPr>
          <p:cNvPr id="612" name="Google Shape;612;p65"/>
          <p:cNvSpPr/>
          <p:nvPr>
            <p:ph idx="9" type="pic"/>
          </p:nvPr>
        </p:nvSpPr>
        <p:spPr>
          <a:xfrm>
            <a:off x="5195922" y="3489487"/>
            <a:ext cx="1643700" cy="1535100"/>
          </a:xfrm>
          <a:prstGeom prst="rect">
            <a:avLst/>
          </a:prstGeom>
          <a:noFill/>
          <a:ln>
            <a:noFill/>
          </a:ln>
        </p:spPr>
      </p:sp>
      <p:sp>
        <p:nvSpPr>
          <p:cNvPr id="613" name="Google Shape;613;p6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2.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84700" y="1782325"/>
            <a:ext cx="6153900" cy="2901300"/>
          </a:xfrm>
          <a:prstGeom prst="rect">
            <a:avLst/>
          </a:prstGeom>
          <a:noFill/>
          <a:ln>
            <a:noFill/>
          </a:ln>
        </p:spPr>
        <p:txBody>
          <a:bodyPr anchorCtr="0" anchor="t" bIns="0" lIns="0" spcFirstLastPara="1" rIns="91425" wrap="square" tIns="0">
            <a:noAutofit/>
          </a:bodyPr>
          <a:lstStyle>
            <a:lvl1pPr indent="-298450" lvl="0" marL="457200">
              <a:lnSpc>
                <a:spcPct val="150000"/>
              </a:lnSpc>
              <a:spcBef>
                <a:spcPts val="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1pPr>
            <a:lvl2pPr indent="-298450" lvl="1" marL="914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2pPr>
            <a:lvl3pPr indent="-298450" lvl="2" marL="1371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3pPr>
            <a:lvl4pPr indent="-298450" lvl="3" marL="18288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4pPr>
            <a:lvl5pPr indent="-298450" lvl="4" marL="22860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5pPr>
            <a:lvl6pPr indent="-298450" lvl="5" marL="27432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6pPr>
            <a:lvl7pPr indent="-298450" lvl="6" marL="3200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7pPr>
            <a:lvl8pPr indent="-298450" lvl="7" marL="3657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8pPr>
            <a:lvl9pPr indent="-298450" lvl="8" marL="4114800">
              <a:lnSpc>
                <a:spcPct val="150000"/>
              </a:lnSpc>
              <a:spcBef>
                <a:spcPts val="1000"/>
              </a:spcBef>
              <a:spcAft>
                <a:spcPts val="1000"/>
              </a:spcAft>
              <a:buClr>
                <a:schemeClr val="lt1"/>
              </a:buClr>
              <a:buSzPts val="1100"/>
              <a:buFont typeface="Urbanist"/>
              <a:buChar char="■"/>
              <a:defRPr sz="1100">
                <a:solidFill>
                  <a:schemeClr val="lt1"/>
                </a:solidFill>
                <a:latin typeface="Urbanist"/>
                <a:ea typeface="Urbanist"/>
                <a:cs typeface="Urbanist"/>
                <a:sym typeface="Urbanist"/>
              </a:defRPr>
            </a:lvl9pPr>
          </a:lstStyle>
          <a:p/>
        </p:txBody>
      </p:sp>
      <p:sp>
        <p:nvSpPr>
          <p:cNvPr id="52" name="Google Shape;52;p13"/>
          <p:cNvSpPr txBox="1"/>
          <p:nvPr>
            <p:ph type="title"/>
          </p:nvPr>
        </p:nvSpPr>
        <p:spPr>
          <a:xfrm>
            <a:off x="283475" y="459250"/>
            <a:ext cx="8575800" cy="655500"/>
          </a:xfrm>
          <a:prstGeom prst="rect">
            <a:avLst/>
          </a:prstGeom>
          <a:noFill/>
          <a:ln>
            <a:noFill/>
          </a:ln>
        </p:spPr>
        <p:txBody>
          <a:bodyPr anchorCtr="0" anchor="t" bIns="0" lIns="0" spcFirstLastPara="1" rIns="91425" wrap="square" tIns="0">
            <a:noAutofit/>
          </a:bodyPr>
          <a:lstStyle>
            <a:lvl1pPr lvl="0">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type="title"/>
          </p:nvPr>
        </p:nvSpPr>
        <p:spPr>
          <a:xfrm>
            <a:off x="3236625" y="837725"/>
            <a:ext cx="5622600" cy="2254500"/>
          </a:xfrm>
          <a:prstGeom prst="rect">
            <a:avLst/>
          </a:prstGeom>
        </p:spPr>
        <p:txBody>
          <a:bodyPr anchorCtr="0" anchor="b" bIns="0" lIns="0" spcFirstLastPara="1" rIns="91425" wrap="square" tIns="91425">
            <a:noAutofit/>
          </a:bodyPr>
          <a:lstStyle/>
          <a:p>
            <a:pPr indent="0" lvl="0" marL="0" rtl="0" algn="l">
              <a:lnSpc>
                <a:spcPct val="115000"/>
              </a:lnSpc>
              <a:spcBef>
                <a:spcPts val="1200"/>
              </a:spcBef>
              <a:spcAft>
                <a:spcPts val="1200"/>
              </a:spcAft>
              <a:buNone/>
            </a:pPr>
            <a:r>
              <a:rPr b="1" lang="en" sz="4400">
                <a:latin typeface="Arial"/>
                <a:ea typeface="Arial"/>
                <a:cs typeface="Arial"/>
                <a:sym typeface="Arial"/>
              </a:rPr>
              <a:t>From Documents to Knowledge</a:t>
            </a:r>
            <a:br>
              <a:rPr b="1" lang="en" sz="1100">
                <a:latin typeface="Arial"/>
                <a:ea typeface="Arial"/>
                <a:cs typeface="Arial"/>
                <a:sym typeface="Arial"/>
              </a:rPr>
            </a:br>
            <a:r>
              <a:rPr i="1" lang="en" sz="1100">
                <a:latin typeface="Arial"/>
                <a:ea typeface="Arial"/>
                <a:cs typeface="Arial"/>
                <a:sym typeface="Arial"/>
              </a:rPr>
              <a:t>Practical Knowledge Management in Scientific Domains</a:t>
            </a:r>
            <a:br>
              <a:rPr i="1" lang="en" sz="1100">
                <a:latin typeface="Arial"/>
                <a:ea typeface="Arial"/>
                <a:cs typeface="Arial"/>
                <a:sym typeface="Arial"/>
              </a:rPr>
            </a:br>
            <a:r>
              <a:rPr lang="en" sz="1100">
                <a:latin typeface="Arial"/>
                <a:ea typeface="Arial"/>
                <a:cs typeface="Arial"/>
                <a:sym typeface="Arial"/>
              </a:rPr>
              <a:t>Jon Stephens, Computational and Data Researcher</a:t>
            </a:r>
            <a:br>
              <a:rPr lang="en" sz="1100">
                <a:latin typeface="Arial"/>
                <a:ea typeface="Arial"/>
                <a:cs typeface="Arial"/>
                <a:sym typeface="Arial"/>
              </a:rPr>
            </a:br>
            <a:r>
              <a:rPr lang="en" sz="1100">
                <a:latin typeface="Arial"/>
                <a:ea typeface="Arial"/>
                <a:cs typeface="Arial"/>
                <a:sym typeface="Arial"/>
              </a:rPr>
              <a:t>University Summer Institute 2025</a:t>
            </a:r>
            <a:endParaRPr sz="4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5"/>
          <p:cNvSpPr txBox="1"/>
          <p:nvPr>
            <p:ph idx="1" type="subTitle"/>
          </p:nvPr>
        </p:nvSpPr>
        <p:spPr>
          <a:xfrm>
            <a:off x="284700" y="1835800"/>
            <a:ext cx="7554900" cy="1737900"/>
          </a:xfrm>
          <a:prstGeom prst="rect">
            <a:avLst/>
          </a:prstGeom>
        </p:spPr>
        <p:txBody>
          <a:bodyPr anchorCtr="0" anchor="t" bIns="91425" lIns="0" spcFirstLastPara="1" rIns="91425" wrap="square" tIns="91425">
            <a:noAutofit/>
          </a:bodyPr>
          <a:lstStyle/>
          <a:p>
            <a:pPr indent="-324167" lvl="0" marL="457200" rtl="0" algn="l">
              <a:lnSpc>
                <a:spcPct val="80000"/>
              </a:lnSpc>
              <a:spcBef>
                <a:spcPts val="0"/>
              </a:spcBef>
              <a:spcAft>
                <a:spcPts val="0"/>
              </a:spcAft>
              <a:buSzPts val="1505"/>
              <a:buFont typeface="Arial"/>
              <a:buAutoNum type="arabicPeriod"/>
            </a:pPr>
            <a:r>
              <a:rPr lang="en" sz="1505">
                <a:latin typeface="Arial"/>
                <a:ea typeface="Arial"/>
                <a:cs typeface="Arial"/>
                <a:sym typeface="Arial"/>
              </a:rPr>
              <a:t>Ontologies are </a:t>
            </a:r>
            <a:r>
              <a:rPr b="1" lang="en" sz="1505">
                <a:latin typeface="Arial"/>
                <a:ea typeface="Arial"/>
                <a:cs typeface="Arial"/>
                <a:sym typeface="Arial"/>
              </a:rPr>
              <a:t>structured vocabularies</a:t>
            </a:r>
            <a:r>
              <a:rPr lang="en" sz="1505">
                <a:latin typeface="Arial"/>
                <a:ea typeface="Arial"/>
                <a:cs typeface="Arial"/>
                <a:sym typeface="Arial"/>
              </a:rPr>
              <a:t> that define </a:t>
            </a:r>
            <a:r>
              <a:rPr b="1" lang="en" sz="1505">
                <a:latin typeface="Arial"/>
                <a:ea typeface="Arial"/>
                <a:cs typeface="Arial"/>
                <a:sym typeface="Arial"/>
              </a:rPr>
              <a:t>concepts and relationships</a:t>
            </a:r>
            <a:r>
              <a:rPr lang="en" sz="1505">
                <a:latin typeface="Arial"/>
                <a:ea typeface="Arial"/>
                <a:cs typeface="Arial"/>
                <a:sym typeface="Arial"/>
              </a:rPr>
              <a:t> in a domain.</a:t>
            </a:r>
            <a:endParaRPr sz="1505">
              <a:latin typeface="Arial"/>
              <a:ea typeface="Arial"/>
              <a:cs typeface="Arial"/>
              <a:sym typeface="Arial"/>
            </a:endParaRPr>
          </a:p>
          <a:p>
            <a:pPr indent="0" lvl="0" marL="0" rtl="0" algn="l">
              <a:lnSpc>
                <a:spcPct val="80000"/>
              </a:lnSpc>
              <a:spcBef>
                <a:spcPts val="0"/>
              </a:spcBef>
              <a:spcAft>
                <a:spcPts val="0"/>
              </a:spcAft>
              <a:buSzPts val="605"/>
              <a:buNone/>
            </a:pPr>
            <a:r>
              <a:t/>
            </a:r>
            <a:endParaRPr sz="1505">
              <a:latin typeface="Arial"/>
              <a:ea typeface="Arial"/>
              <a:cs typeface="Arial"/>
              <a:sym typeface="Arial"/>
            </a:endParaRPr>
          </a:p>
          <a:p>
            <a:pPr indent="-324167" lvl="0" marL="457200" rtl="0" algn="l">
              <a:lnSpc>
                <a:spcPct val="80000"/>
              </a:lnSpc>
              <a:spcBef>
                <a:spcPts val="0"/>
              </a:spcBef>
              <a:spcAft>
                <a:spcPts val="0"/>
              </a:spcAft>
              <a:buSzPts val="1505"/>
              <a:buFont typeface="Arial"/>
              <a:buAutoNum type="arabicPeriod"/>
            </a:pPr>
            <a:r>
              <a:rPr lang="en" sz="1505">
                <a:latin typeface="Arial"/>
                <a:ea typeface="Arial"/>
                <a:cs typeface="Arial"/>
                <a:sym typeface="Arial"/>
              </a:rPr>
              <a:t>They provide </a:t>
            </a:r>
            <a:r>
              <a:rPr b="1" lang="en" sz="1505">
                <a:latin typeface="Arial"/>
                <a:ea typeface="Arial"/>
                <a:cs typeface="Arial"/>
                <a:sym typeface="Arial"/>
              </a:rPr>
              <a:t>semantic consistency</a:t>
            </a:r>
            <a:r>
              <a:rPr lang="en" sz="1505">
                <a:latin typeface="Arial"/>
                <a:ea typeface="Arial"/>
                <a:cs typeface="Arial"/>
                <a:sym typeface="Arial"/>
              </a:rPr>
              <a:t>, enabling integration, annotation, and reasoning over scientific data.</a:t>
            </a:r>
            <a:endParaRPr sz="1505">
              <a:latin typeface="Arial"/>
              <a:ea typeface="Arial"/>
              <a:cs typeface="Arial"/>
              <a:sym typeface="Arial"/>
            </a:endParaRPr>
          </a:p>
          <a:p>
            <a:pPr indent="0" lvl="0" marL="0" rtl="0" algn="l">
              <a:lnSpc>
                <a:spcPct val="80000"/>
              </a:lnSpc>
              <a:spcBef>
                <a:spcPts val="0"/>
              </a:spcBef>
              <a:spcAft>
                <a:spcPts val="0"/>
              </a:spcAft>
              <a:buSzPts val="605"/>
              <a:buNone/>
            </a:pPr>
            <a:r>
              <a:t/>
            </a:r>
            <a:endParaRPr i="1" sz="1505">
              <a:latin typeface="Arial"/>
              <a:ea typeface="Arial"/>
              <a:cs typeface="Arial"/>
              <a:sym typeface="Arial"/>
            </a:endParaRPr>
          </a:p>
          <a:p>
            <a:pPr indent="0" lvl="0" marL="0" rtl="0" algn="l">
              <a:lnSpc>
                <a:spcPct val="80000"/>
              </a:lnSpc>
              <a:spcBef>
                <a:spcPts val="0"/>
              </a:spcBef>
              <a:spcAft>
                <a:spcPts val="0"/>
              </a:spcAft>
              <a:buSzPts val="605"/>
              <a:buNone/>
            </a:pPr>
            <a:r>
              <a:rPr i="1" lang="en" sz="1505">
                <a:latin typeface="Arial"/>
                <a:ea typeface="Arial"/>
                <a:cs typeface="Arial"/>
                <a:sym typeface="Arial"/>
              </a:rPr>
              <a:t>Example</a:t>
            </a:r>
            <a:r>
              <a:rPr lang="en" sz="1505">
                <a:latin typeface="Arial"/>
                <a:ea typeface="Arial"/>
                <a:cs typeface="Arial"/>
                <a:sym typeface="Arial"/>
              </a:rPr>
              <a:t>: Gene Ontology helps standardize how biological functions are described across species and databases. (e.g., Gene Ontology, OBO Foundry</a:t>
            </a:r>
            <a:r>
              <a:rPr lang="en" sz="1505">
                <a:latin typeface="Arial"/>
                <a:ea typeface="Arial"/>
                <a:cs typeface="Arial"/>
                <a:sym typeface="Arial"/>
              </a:rPr>
              <a:t>)</a:t>
            </a:r>
            <a:endParaRPr sz="1505">
              <a:latin typeface="Arial"/>
              <a:ea typeface="Arial"/>
              <a:cs typeface="Arial"/>
              <a:sym typeface="Arial"/>
            </a:endParaRPr>
          </a:p>
          <a:p>
            <a:pPr indent="0" lvl="0" marL="0" rtl="0" algn="l">
              <a:lnSpc>
                <a:spcPct val="80000"/>
              </a:lnSpc>
              <a:spcBef>
                <a:spcPts val="0"/>
              </a:spcBef>
              <a:spcAft>
                <a:spcPts val="0"/>
              </a:spcAft>
              <a:buSzPts val="605"/>
              <a:buNone/>
            </a:pPr>
            <a:r>
              <a:t/>
            </a:r>
            <a:endParaRPr sz="1505">
              <a:latin typeface="Arial"/>
              <a:ea typeface="Arial"/>
              <a:cs typeface="Arial"/>
              <a:sym typeface="Arial"/>
            </a:endParaRPr>
          </a:p>
          <a:p>
            <a:pPr indent="0" lvl="0" marL="0" rtl="0" algn="l">
              <a:lnSpc>
                <a:spcPct val="80000"/>
              </a:lnSpc>
              <a:spcBef>
                <a:spcPts val="0"/>
              </a:spcBef>
              <a:spcAft>
                <a:spcPts val="0"/>
              </a:spcAft>
              <a:buSzPts val="605"/>
              <a:buNone/>
            </a:pPr>
            <a:r>
              <a:rPr lang="en" sz="1505">
                <a:latin typeface="Arial"/>
                <a:ea typeface="Arial"/>
                <a:cs typeface="Arial"/>
                <a:sym typeface="Arial"/>
              </a:rPr>
              <a:t>Visual Example</a:t>
            </a:r>
            <a:endParaRPr sz="1505">
              <a:latin typeface="Arial"/>
              <a:ea typeface="Arial"/>
              <a:cs typeface="Arial"/>
              <a:sym typeface="Arial"/>
            </a:endParaRPr>
          </a:p>
        </p:txBody>
      </p:sp>
      <p:sp>
        <p:nvSpPr>
          <p:cNvPr id="683" name="Google Shape;683;p75"/>
          <p:cNvSpPr txBox="1"/>
          <p:nvPr>
            <p:ph type="title"/>
          </p:nvPr>
        </p:nvSpPr>
        <p:spPr>
          <a:xfrm>
            <a:off x="284700" y="474750"/>
            <a:ext cx="5622600" cy="846600"/>
          </a:xfrm>
          <a:prstGeom prst="rect">
            <a:avLst/>
          </a:prstGeom>
        </p:spPr>
        <p:txBody>
          <a:bodyPr anchorCtr="0" anchor="b" bIns="0" lIns="0" spcFirstLastPara="1" rIns="91425" wrap="square" tIns="91425">
            <a:noAutofit/>
          </a:bodyPr>
          <a:lstStyle/>
          <a:p>
            <a:pPr indent="0" lvl="0" marL="0" rtl="0" algn="l">
              <a:lnSpc>
                <a:spcPct val="95000"/>
              </a:lnSpc>
              <a:spcBef>
                <a:spcPts val="1200"/>
              </a:spcBef>
              <a:spcAft>
                <a:spcPts val="1200"/>
              </a:spcAft>
              <a:buNone/>
            </a:pPr>
            <a:r>
              <a:rPr b="1" lang="en">
                <a:latin typeface="Arial"/>
                <a:ea typeface="Arial"/>
                <a:cs typeface="Arial"/>
                <a:sym typeface="Arial"/>
              </a:rPr>
              <a:t>Ontologies</a:t>
            </a:r>
            <a:r>
              <a:rPr lang="en">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6"/>
          <p:cNvSpPr txBox="1"/>
          <p:nvPr>
            <p:ph idx="1" type="subTitle"/>
          </p:nvPr>
        </p:nvSpPr>
        <p:spPr>
          <a:xfrm>
            <a:off x="284700" y="2574275"/>
            <a:ext cx="4287300" cy="408900"/>
          </a:xfrm>
          <a:prstGeom prst="rect">
            <a:avLst/>
          </a:prstGeom>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Ontology</a:t>
            </a:r>
            <a:r>
              <a:rPr lang="en" sz="1100">
                <a:latin typeface="Arial"/>
                <a:ea typeface="Arial"/>
                <a:cs typeface="Arial"/>
                <a:sym typeface="Arial"/>
              </a:rPr>
              <a:t>: A formal structure to define classes, relationships, and properties</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Example: Chemical → Molecule → Alcohol → Ethanol</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Allows reasoning, validation, inference</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689" name="Google Shape;689;p76"/>
          <p:cNvSpPr txBox="1"/>
          <p:nvPr>
            <p:ph type="title"/>
          </p:nvPr>
        </p:nvSpPr>
        <p:spPr>
          <a:xfrm>
            <a:off x="284700" y="474750"/>
            <a:ext cx="6331500" cy="20010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Ontologies: From Concepts to Hierarchies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idx="1" type="subTitle"/>
          </p:nvPr>
        </p:nvSpPr>
        <p:spPr>
          <a:xfrm>
            <a:off x="284700" y="2574275"/>
            <a:ext cx="7060200" cy="18591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sz="1500"/>
              <a:t>They are curated, usually manually, by the effort of many people over a long period of time. They are not easily scalable. But with the advent of LLMs the knowledge curation process is becoming faster if more error prone. </a:t>
            </a:r>
            <a:endParaRPr sz="1500"/>
          </a:p>
        </p:txBody>
      </p:sp>
      <p:sp>
        <p:nvSpPr>
          <p:cNvPr id="695" name="Google Shape;695;p77"/>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Note on Ontologies: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8"/>
          <p:cNvSpPr txBox="1"/>
          <p:nvPr>
            <p:ph idx="1" type="subTitle"/>
          </p:nvPr>
        </p:nvSpPr>
        <p:spPr>
          <a:xfrm>
            <a:off x="284700" y="1523850"/>
            <a:ext cx="7790700" cy="2612700"/>
          </a:xfrm>
          <a:prstGeom prst="rect">
            <a:avLst/>
          </a:prstGeom>
        </p:spPr>
        <p:txBody>
          <a:bodyPr anchorCtr="0" anchor="t" bIns="91425" lIns="0" spcFirstLastPara="1" rIns="91425" wrap="square" tIns="91425">
            <a:norm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Knowledge graphs represent entities (e.g., proteins, authors, datasets) and their </a:t>
            </a:r>
            <a:r>
              <a:rPr b="1" lang="en" sz="1600">
                <a:latin typeface="Arial"/>
                <a:ea typeface="Arial"/>
                <a:cs typeface="Arial"/>
                <a:sym typeface="Arial"/>
              </a:rPr>
              <a:t>relationships</a:t>
            </a:r>
            <a:r>
              <a:rPr lang="en" sz="1600">
                <a:latin typeface="Arial"/>
                <a:ea typeface="Arial"/>
                <a:cs typeface="Arial"/>
                <a:sym typeface="Arial"/>
              </a:rPr>
              <a:t> as a network.</a:t>
            </a:r>
            <a:br>
              <a:rPr lang="en" sz="1600">
                <a:latin typeface="Arial"/>
                <a:ea typeface="Arial"/>
                <a:cs typeface="Arial"/>
                <a:sym typeface="Arial"/>
              </a:rPr>
            </a:b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They enable </a:t>
            </a:r>
            <a:r>
              <a:rPr b="1" lang="en" sz="1600">
                <a:latin typeface="Arial"/>
                <a:ea typeface="Arial"/>
                <a:cs typeface="Arial"/>
                <a:sym typeface="Arial"/>
              </a:rPr>
              <a:t>semantic queries</a:t>
            </a:r>
            <a:r>
              <a:rPr lang="en" sz="1600">
                <a:latin typeface="Arial"/>
                <a:ea typeface="Arial"/>
                <a:cs typeface="Arial"/>
                <a:sym typeface="Arial"/>
              </a:rPr>
              <a:t>, </a:t>
            </a:r>
            <a:r>
              <a:rPr b="1" lang="en" sz="1600">
                <a:latin typeface="Arial"/>
                <a:ea typeface="Arial"/>
                <a:cs typeface="Arial"/>
                <a:sym typeface="Arial"/>
              </a:rPr>
              <a:t>linking across disciplines</a:t>
            </a:r>
            <a:r>
              <a:rPr lang="en" sz="1600">
                <a:latin typeface="Arial"/>
                <a:ea typeface="Arial"/>
                <a:cs typeface="Arial"/>
                <a:sym typeface="Arial"/>
              </a:rPr>
              <a:t>, and </a:t>
            </a:r>
            <a:r>
              <a:rPr b="1" lang="en" sz="1600">
                <a:latin typeface="Arial"/>
                <a:ea typeface="Arial"/>
                <a:cs typeface="Arial"/>
                <a:sym typeface="Arial"/>
              </a:rPr>
              <a:t>discovery of hidden connections</a:t>
            </a:r>
            <a:r>
              <a:rPr lang="en" sz="1600">
                <a:latin typeface="Arial"/>
                <a:ea typeface="Arial"/>
                <a:cs typeface="Arial"/>
                <a:sym typeface="Arial"/>
              </a:rPr>
              <a:t>.</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i="1" lang="en" sz="1600">
                <a:latin typeface="Arial"/>
                <a:ea typeface="Arial"/>
                <a:cs typeface="Arial"/>
                <a:sym typeface="Arial"/>
              </a:rPr>
              <a:t>Example</a:t>
            </a:r>
            <a:r>
              <a:rPr lang="en" sz="1600">
                <a:latin typeface="Arial"/>
                <a:ea typeface="Arial"/>
                <a:cs typeface="Arial"/>
                <a:sym typeface="Arial"/>
              </a:rPr>
              <a:t>: SciGraph connects scientific publications, datasets, and researchers into an explorable graph. (Neo4j, Wikidata, SciGraph)</a:t>
            </a:r>
            <a:endParaRPr sz="1700"/>
          </a:p>
        </p:txBody>
      </p:sp>
      <p:sp>
        <p:nvSpPr>
          <p:cNvPr id="701" name="Google Shape;701;p78"/>
          <p:cNvSpPr txBox="1"/>
          <p:nvPr>
            <p:ph type="title"/>
          </p:nvPr>
        </p:nvSpPr>
        <p:spPr>
          <a:xfrm>
            <a:off x="284700" y="474750"/>
            <a:ext cx="5622600" cy="7707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Knowledge Graphs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9"/>
          <p:cNvSpPr txBox="1"/>
          <p:nvPr>
            <p:ph idx="1" type="subTitle"/>
          </p:nvPr>
        </p:nvSpPr>
        <p:spPr>
          <a:xfrm>
            <a:off x="284700" y="1523850"/>
            <a:ext cx="8201700" cy="2133300"/>
          </a:xfrm>
          <a:prstGeom prst="rect">
            <a:avLst/>
          </a:prstGeom>
        </p:spPr>
        <p:txBody>
          <a:bodyPr anchorCtr="0" anchor="t" bIns="91425" lIns="0" spcFirstLastPara="1" rIns="91425" wrap="square" tIns="91425">
            <a:no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These systems go beyond keyword matching to support </a:t>
            </a:r>
            <a:r>
              <a:rPr b="1" lang="en" sz="1600">
                <a:latin typeface="Arial"/>
                <a:ea typeface="Arial"/>
                <a:cs typeface="Arial"/>
                <a:sym typeface="Arial"/>
              </a:rPr>
              <a:t>metadata-aware</a:t>
            </a:r>
            <a:r>
              <a:rPr lang="en" sz="1600">
                <a:latin typeface="Arial"/>
                <a:ea typeface="Arial"/>
                <a:cs typeface="Arial"/>
                <a:sym typeface="Arial"/>
              </a:rPr>
              <a:t>, </a:t>
            </a:r>
            <a:r>
              <a:rPr b="1" lang="en" sz="1600">
                <a:latin typeface="Arial"/>
                <a:ea typeface="Arial"/>
                <a:cs typeface="Arial"/>
                <a:sym typeface="Arial"/>
              </a:rPr>
              <a:t>faceted</a:t>
            </a:r>
            <a:r>
              <a:rPr lang="en" sz="1600">
                <a:latin typeface="Arial"/>
                <a:ea typeface="Arial"/>
                <a:cs typeface="Arial"/>
                <a:sym typeface="Arial"/>
              </a:rPr>
              <a:t>, and </a:t>
            </a:r>
            <a:r>
              <a:rPr b="1" lang="en" sz="1600">
                <a:latin typeface="Arial"/>
                <a:ea typeface="Arial"/>
                <a:cs typeface="Arial"/>
                <a:sym typeface="Arial"/>
              </a:rPr>
              <a:t>ontology-driven</a:t>
            </a:r>
            <a:r>
              <a:rPr lang="en" sz="1600">
                <a:latin typeface="Arial"/>
                <a:ea typeface="Arial"/>
                <a:cs typeface="Arial"/>
                <a:sym typeface="Arial"/>
              </a:rPr>
              <a:t> search.</a:t>
            </a:r>
            <a:br>
              <a:rPr lang="en" sz="1600">
                <a:latin typeface="Arial"/>
                <a:ea typeface="Arial"/>
                <a:cs typeface="Arial"/>
                <a:sym typeface="Arial"/>
              </a:rPr>
            </a:b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They’re essential for navigating large corpora of scientific data or documents with </a:t>
            </a:r>
            <a:r>
              <a:rPr b="1" lang="en" sz="1600">
                <a:latin typeface="Arial"/>
                <a:ea typeface="Arial"/>
                <a:cs typeface="Arial"/>
                <a:sym typeface="Arial"/>
              </a:rPr>
              <a:t>meaningful context</a:t>
            </a:r>
            <a:r>
              <a:rPr lang="en" sz="1600">
                <a:latin typeface="Arial"/>
                <a:ea typeface="Arial"/>
                <a:cs typeface="Arial"/>
                <a:sym typeface="Arial"/>
              </a:rPr>
              <a:t>.</a:t>
            </a:r>
            <a:br>
              <a:rPr lang="en" sz="1600">
                <a:latin typeface="Arial"/>
                <a:ea typeface="Arial"/>
                <a:cs typeface="Arial"/>
                <a:sym typeface="Arial"/>
              </a:rPr>
            </a:br>
            <a:endParaRPr sz="1600">
              <a:latin typeface="Arial"/>
              <a:ea typeface="Arial"/>
              <a:cs typeface="Arial"/>
              <a:sym typeface="Arial"/>
            </a:endParaRPr>
          </a:p>
          <a:p>
            <a:pPr indent="0" lvl="0" marL="0" rtl="0" algn="l">
              <a:spcBef>
                <a:spcPts val="0"/>
              </a:spcBef>
              <a:spcAft>
                <a:spcPts val="0"/>
              </a:spcAft>
              <a:buNone/>
            </a:pPr>
            <a:r>
              <a:rPr i="1" lang="en" sz="1600">
                <a:latin typeface="Arial"/>
                <a:ea typeface="Arial"/>
                <a:cs typeface="Arial"/>
                <a:sym typeface="Arial"/>
              </a:rPr>
              <a:t>Example</a:t>
            </a:r>
            <a:r>
              <a:rPr lang="en" sz="1600">
                <a:latin typeface="Arial"/>
                <a:ea typeface="Arial"/>
                <a:cs typeface="Arial"/>
                <a:sym typeface="Arial"/>
              </a:rPr>
              <a:t>: Searching “cancer immunotherapy” can return papers tagged under related immune pathways. (e.g., Solr, Elasticsearch)</a:t>
            </a:r>
            <a:endParaRPr sz="1600"/>
          </a:p>
        </p:txBody>
      </p:sp>
      <p:sp>
        <p:nvSpPr>
          <p:cNvPr id="707" name="Google Shape;707;p79"/>
          <p:cNvSpPr txBox="1"/>
          <p:nvPr>
            <p:ph type="title"/>
          </p:nvPr>
        </p:nvSpPr>
        <p:spPr>
          <a:xfrm>
            <a:off x="284700" y="474750"/>
            <a:ext cx="7265700" cy="854100"/>
          </a:xfrm>
          <a:prstGeom prst="rect">
            <a:avLst/>
          </a:prstGeom>
        </p:spPr>
        <p:txBody>
          <a:bodyPr anchorCtr="0" anchor="b" bIns="0" lIns="0" spcFirstLastPara="1" rIns="91425" wrap="square" tIns="91425">
            <a:noAutofit/>
          </a:bodyPr>
          <a:lstStyle/>
          <a:p>
            <a:pPr indent="0" lvl="0" marL="0" rtl="0" algn="l">
              <a:lnSpc>
                <a:spcPct val="95000"/>
              </a:lnSpc>
              <a:spcBef>
                <a:spcPts val="1200"/>
              </a:spcBef>
              <a:spcAft>
                <a:spcPts val="1200"/>
              </a:spcAft>
              <a:buNone/>
            </a:pPr>
            <a:r>
              <a:rPr b="1" lang="en">
                <a:latin typeface="Arial"/>
                <a:ea typeface="Arial"/>
                <a:cs typeface="Arial"/>
                <a:sym typeface="Arial"/>
              </a:rPr>
              <a:t>Semantic Search Engines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0"/>
          <p:cNvSpPr txBox="1"/>
          <p:nvPr>
            <p:ph idx="1" type="subTitle"/>
          </p:nvPr>
        </p:nvSpPr>
        <p:spPr>
          <a:xfrm>
            <a:off x="284700" y="1478600"/>
            <a:ext cx="7630800" cy="2141100"/>
          </a:xfrm>
          <a:prstGeom prst="rect">
            <a:avLst/>
          </a:prstGeom>
        </p:spPr>
        <p:txBody>
          <a:bodyPr anchorCtr="0" anchor="t" bIns="91425" lIns="0" spcFirstLastPara="1" rIns="91425" wrap="square" tIns="91425">
            <a:normAutofit fontScale="92500" lnSpcReduction="20000"/>
          </a:bodyPr>
          <a:lstStyle/>
          <a:p>
            <a:pPr indent="-322580" lvl="0" marL="457200" rtl="0" algn="l">
              <a:lnSpc>
                <a:spcPct val="115000"/>
              </a:lnSpc>
              <a:spcBef>
                <a:spcPts val="1200"/>
              </a:spcBef>
              <a:spcAft>
                <a:spcPts val="0"/>
              </a:spcAft>
              <a:buSzPct val="100000"/>
              <a:buFont typeface="Arial"/>
              <a:buAutoNum type="arabicPeriod"/>
            </a:pPr>
            <a:r>
              <a:rPr lang="en" sz="1600">
                <a:latin typeface="Arial"/>
                <a:ea typeface="Arial"/>
                <a:cs typeface="Arial"/>
                <a:sym typeface="Arial"/>
              </a:rPr>
              <a:t>Version control systems track </a:t>
            </a:r>
            <a:r>
              <a:rPr b="1" lang="en" sz="1600">
                <a:latin typeface="Arial"/>
                <a:ea typeface="Arial"/>
                <a:cs typeface="Arial"/>
                <a:sym typeface="Arial"/>
              </a:rPr>
              <a:t>changes in code, scripts, or datasets</a:t>
            </a:r>
            <a:r>
              <a:rPr lang="en" sz="1600">
                <a:latin typeface="Arial"/>
                <a:ea typeface="Arial"/>
                <a:cs typeface="Arial"/>
                <a:sym typeface="Arial"/>
              </a:rPr>
              <a:t> over time.</a:t>
            </a:r>
            <a:br>
              <a:rPr lang="en" sz="1600">
                <a:latin typeface="Arial"/>
                <a:ea typeface="Arial"/>
                <a:cs typeface="Arial"/>
                <a:sym typeface="Arial"/>
              </a:rPr>
            </a:br>
            <a:endParaRPr sz="1600">
              <a:latin typeface="Arial"/>
              <a:ea typeface="Arial"/>
              <a:cs typeface="Arial"/>
              <a:sym typeface="Arial"/>
            </a:endParaRPr>
          </a:p>
          <a:p>
            <a:pPr indent="-322580" lvl="0" marL="457200" rtl="0" algn="l">
              <a:lnSpc>
                <a:spcPct val="115000"/>
              </a:lnSpc>
              <a:spcBef>
                <a:spcPts val="0"/>
              </a:spcBef>
              <a:spcAft>
                <a:spcPts val="0"/>
              </a:spcAft>
              <a:buSzPct val="100000"/>
              <a:buFont typeface="Arial"/>
              <a:buAutoNum type="arabicPeriod"/>
            </a:pPr>
            <a:r>
              <a:rPr lang="en" sz="1600">
                <a:latin typeface="Arial"/>
                <a:ea typeface="Arial"/>
                <a:cs typeface="Arial"/>
                <a:sym typeface="Arial"/>
              </a:rPr>
              <a:t>They support </a:t>
            </a:r>
            <a:r>
              <a:rPr b="1" lang="en" sz="1600">
                <a:latin typeface="Arial"/>
                <a:ea typeface="Arial"/>
                <a:cs typeface="Arial"/>
                <a:sym typeface="Arial"/>
              </a:rPr>
              <a:t>reproducibility</a:t>
            </a:r>
            <a:r>
              <a:rPr lang="en" sz="1600">
                <a:latin typeface="Arial"/>
                <a:ea typeface="Arial"/>
                <a:cs typeface="Arial"/>
                <a:sym typeface="Arial"/>
              </a:rPr>
              <a:t>, </a:t>
            </a:r>
            <a:r>
              <a:rPr b="1" lang="en" sz="1600">
                <a:latin typeface="Arial"/>
                <a:ea typeface="Arial"/>
                <a:cs typeface="Arial"/>
                <a:sym typeface="Arial"/>
              </a:rPr>
              <a:t>collaboration</a:t>
            </a:r>
            <a:r>
              <a:rPr lang="en" sz="1600">
                <a:latin typeface="Arial"/>
                <a:ea typeface="Arial"/>
                <a:cs typeface="Arial"/>
                <a:sym typeface="Arial"/>
              </a:rPr>
              <a:t>, and </a:t>
            </a:r>
            <a:r>
              <a:rPr b="1" lang="en" sz="1600">
                <a:latin typeface="Arial"/>
                <a:ea typeface="Arial"/>
                <a:cs typeface="Arial"/>
                <a:sym typeface="Arial"/>
              </a:rPr>
              <a:t>rollback</a:t>
            </a:r>
            <a:r>
              <a:rPr lang="en" sz="1600">
                <a:latin typeface="Arial"/>
                <a:ea typeface="Arial"/>
                <a:cs typeface="Arial"/>
                <a:sym typeface="Arial"/>
              </a:rPr>
              <a:t> — crucial for evolving research workflows.</a:t>
            </a:r>
            <a:br>
              <a:rPr lang="en" sz="1600">
                <a:latin typeface="Arial"/>
                <a:ea typeface="Arial"/>
                <a:cs typeface="Arial"/>
                <a:sym typeface="Arial"/>
              </a:rPr>
            </a:br>
            <a:br>
              <a:rPr lang="en" sz="1600">
                <a:latin typeface="Arial"/>
                <a:ea typeface="Arial"/>
                <a:cs typeface="Arial"/>
                <a:sym typeface="Arial"/>
              </a:rPr>
            </a:br>
            <a:r>
              <a:rPr i="1" lang="en" sz="1600">
                <a:latin typeface="Arial"/>
                <a:ea typeface="Arial"/>
                <a:cs typeface="Arial"/>
                <a:sym typeface="Arial"/>
              </a:rPr>
              <a:t>Example</a:t>
            </a:r>
            <a:r>
              <a:rPr lang="en" sz="1600">
                <a:latin typeface="Arial"/>
                <a:ea typeface="Arial"/>
                <a:cs typeface="Arial"/>
                <a:sym typeface="Arial"/>
              </a:rPr>
              <a:t>: Git for code, and DVC for tracking ML training datasets or experiment results. (Git/DVC for code and data)</a:t>
            </a:r>
            <a:endParaRPr sz="1600">
              <a:latin typeface="Arial"/>
              <a:ea typeface="Arial"/>
              <a:cs typeface="Arial"/>
              <a:sym typeface="Arial"/>
            </a:endParaRPr>
          </a:p>
          <a:p>
            <a:pPr indent="0" lvl="0" marL="0" rtl="0" algn="l">
              <a:spcBef>
                <a:spcPts val="1200"/>
              </a:spcBef>
              <a:spcAft>
                <a:spcPts val="0"/>
              </a:spcAft>
              <a:buNone/>
            </a:pPr>
            <a:r>
              <a:t/>
            </a:r>
            <a:endParaRPr sz="1600"/>
          </a:p>
        </p:txBody>
      </p:sp>
      <p:sp>
        <p:nvSpPr>
          <p:cNvPr id="713" name="Google Shape;713;p80"/>
          <p:cNvSpPr txBox="1"/>
          <p:nvPr>
            <p:ph type="title"/>
          </p:nvPr>
        </p:nvSpPr>
        <p:spPr>
          <a:xfrm>
            <a:off x="284700" y="474750"/>
            <a:ext cx="5622600" cy="687000"/>
          </a:xfrm>
          <a:prstGeom prst="rect">
            <a:avLst/>
          </a:prstGeom>
        </p:spPr>
        <p:txBody>
          <a:bodyPr anchorCtr="0" anchor="b" bIns="0" lIns="0" spcFirstLastPara="1" rIns="91425" wrap="square" tIns="91425">
            <a:noAutofit/>
          </a:bodyPr>
          <a:lstStyle/>
          <a:p>
            <a:pPr indent="0" lvl="0" marL="0" rtl="0" algn="l">
              <a:lnSpc>
                <a:spcPct val="95000"/>
              </a:lnSpc>
              <a:spcBef>
                <a:spcPts val="1200"/>
              </a:spcBef>
              <a:spcAft>
                <a:spcPts val="1200"/>
              </a:spcAft>
              <a:buNone/>
            </a:pPr>
            <a:r>
              <a:rPr b="1" lang="en">
                <a:latin typeface="Arial"/>
                <a:ea typeface="Arial"/>
                <a:cs typeface="Arial"/>
                <a:sym typeface="Arial"/>
              </a:rPr>
              <a:t>Version Control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1"/>
          <p:cNvSpPr txBox="1"/>
          <p:nvPr>
            <p:ph idx="1" type="subTitle"/>
          </p:nvPr>
        </p:nvSpPr>
        <p:spPr>
          <a:xfrm>
            <a:off x="284700" y="1661225"/>
            <a:ext cx="8224500" cy="2467800"/>
          </a:xfrm>
          <a:prstGeom prst="rect">
            <a:avLst/>
          </a:prstGeom>
        </p:spPr>
        <p:txBody>
          <a:bodyPr anchorCtr="0" anchor="t" bIns="91425" lIns="0" spcFirstLastPara="1" rIns="91425" wrap="square" tIns="91425">
            <a:normAutofit lnSpcReduction="20000"/>
          </a:bodyPr>
          <a:lstStyle/>
          <a:p>
            <a:pPr indent="-330200" lvl="0" marL="457200" rtl="0" algn="l">
              <a:lnSpc>
                <a:spcPct val="115000"/>
              </a:lnSpc>
              <a:spcBef>
                <a:spcPts val="1200"/>
              </a:spcBef>
              <a:spcAft>
                <a:spcPts val="0"/>
              </a:spcAft>
              <a:buSzPts val="1600"/>
              <a:buFont typeface="Arial"/>
              <a:buAutoNum type="arabicPeriod"/>
            </a:pPr>
            <a:r>
              <a:rPr lang="en" sz="1600">
                <a:latin typeface="Arial"/>
                <a:ea typeface="Arial"/>
                <a:cs typeface="Arial"/>
                <a:sym typeface="Arial"/>
              </a:rPr>
              <a:t>AI tools like large language models (LLMs) can </a:t>
            </a:r>
            <a:r>
              <a:rPr b="1" lang="en" sz="1600">
                <a:latin typeface="Arial"/>
                <a:ea typeface="Arial"/>
                <a:cs typeface="Arial"/>
                <a:sym typeface="Arial"/>
              </a:rPr>
              <a:t>automatically extract knowledge</a:t>
            </a:r>
            <a:r>
              <a:rPr lang="en" sz="1600">
                <a:latin typeface="Arial"/>
                <a:ea typeface="Arial"/>
                <a:cs typeface="Arial"/>
                <a:sym typeface="Arial"/>
              </a:rPr>
              <a:t>, </a:t>
            </a:r>
            <a:r>
              <a:rPr b="1" lang="en" sz="1600">
                <a:latin typeface="Arial"/>
                <a:ea typeface="Arial"/>
                <a:cs typeface="Arial"/>
                <a:sym typeface="Arial"/>
              </a:rPr>
              <a:t>summarize documents</a:t>
            </a:r>
            <a:r>
              <a:rPr lang="en" sz="1600">
                <a:latin typeface="Arial"/>
                <a:ea typeface="Arial"/>
                <a:cs typeface="Arial"/>
                <a:sym typeface="Arial"/>
              </a:rPr>
              <a:t>, and </a:t>
            </a:r>
            <a:r>
              <a:rPr b="1" lang="en" sz="1600">
                <a:latin typeface="Arial"/>
                <a:ea typeface="Arial"/>
                <a:cs typeface="Arial"/>
                <a:sym typeface="Arial"/>
              </a:rPr>
              <a:t>generate semantic tags</a:t>
            </a:r>
            <a:r>
              <a:rPr lang="en" sz="1600">
                <a:latin typeface="Arial"/>
                <a:ea typeface="Arial"/>
                <a:cs typeface="Arial"/>
                <a:sym typeface="Arial"/>
              </a:rPr>
              <a:t>.</a:t>
            </a:r>
            <a:br>
              <a:rPr lang="en" sz="1600">
                <a:latin typeface="Arial"/>
                <a:ea typeface="Arial"/>
                <a:cs typeface="Arial"/>
                <a:sym typeface="Arial"/>
              </a:rPr>
            </a:b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AutoNum type="arabicPeriod"/>
            </a:pPr>
            <a:r>
              <a:rPr lang="en" sz="1600">
                <a:latin typeface="Arial"/>
                <a:ea typeface="Arial"/>
                <a:cs typeface="Arial"/>
                <a:sym typeface="Arial"/>
              </a:rPr>
              <a:t>They reduce manual KM effort and enable </a:t>
            </a:r>
            <a:r>
              <a:rPr b="1" lang="en" sz="1600">
                <a:latin typeface="Arial"/>
                <a:ea typeface="Arial"/>
                <a:cs typeface="Arial"/>
                <a:sym typeface="Arial"/>
              </a:rPr>
              <a:t>natural language interaction</a:t>
            </a:r>
            <a:r>
              <a:rPr lang="en" sz="1600">
                <a:latin typeface="Arial"/>
                <a:ea typeface="Arial"/>
                <a:cs typeface="Arial"/>
                <a:sym typeface="Arial"/>
              </a:rPr>
              <a:t> with structured knowledge.</a:t>
            </a:r>
            <a:br>
              <a:rPr lang="en" sz="1600">
                <a:latin typeface="Arial"/>
                <a:ea typeface="Arial"/>
                <a:cs typeface="Arial"/>
                <a:sym typeface="Arial"/>
              </a:rPr>
            </a:br>
            <a:br>
              <a:rPr lang="en" sz="1600">
                <a:latin typeface="Arial"/>
                <a:ea typeface="Arial"/>
                <a:cs typeface="Arial"/>
                <a:sym typeface="Arial"/>
              </a:rPr>
            </a:br>
            <a:r>
              <a:rPr i="1" lang="en" sz="1600">
                <a:latin typeface="Arial"/>
                <a:ea typeface="Arial"/>
                <a:cs typeface="Arial"/>
                <a:sym typeface="Arial"/>
              </a:rPr>
              <a:t>Example</a:t>
            </a:r>
            <a:r>
              <a:rPr lang="en" sz="1600">
                <a:latin typeface="Arial"/>
                <a:ea typeface="Arial"/>
                <a:cs typeface="Arial"/>
                <a:sym typeface="Arial"/>
              </a:rPr>
              <a:t>: An LLM-powered assistant summarizes a set of papers into hypotheses or answers natural language questions using a knowledge base. (LLMs for summarization, auto-tagging, semantic query, semantic enrichment, etc.)</a:t>
            </a:r>
            <a:endParaRPr sz="1600">
              <a:latin typeface="Arial"/>
              <a:ea typeface="Arial"/>
              <a:cs typeface="Arial"/>
              <a:sym typeface="Arial"/>
            </a:endParaRPr>
          </a:p>
        </p:txBody>
      </p:sp>
      <p:sp>
        <p:nvSpPr>
          <p:cNvPr id="719" name="Google Shape;719;p81"/>
          <p:cNvSpPr txBox="1"/>
          <p:nvPr>
            <p:ph type="title"/>
          </p:nvPr>
        </p:nvSpPr>
        <p:spPr>
          <a:xfrm>
            <a:off x="284700" y="474750"/>
            <a:ext cx="5622600" cy="892200"/>
          </a:xfrm>
          <a:prstGeom prst="rect">
            <a:avLst/>
          </a:prstGeom>
        </p:spPr>
        <p:txBody>
          <a:bodyPr anchorCtr="0" anchor="b" bIns="0" lIns="0" spcFirstLastPara="1" rIns="91425" wrap="square" tIns="91425">
            <a:noAutofit/>
          </a:bodyPr>
          <a:lstStyle/>
          <a:p>
            <a:pPr indent="0" lvl="0" marL="0" rtl="0" algn="l">
              <a:lnSpc>
                <a:spcPct val="95000"/>
              </a:lnSpc>
              <a:spcBef>
                <a:spcPts val="1200"/>
              </a:spcBef>
              <a:spcAft>
                <a:spcPts val="1200"/>
              </a:spcAft>
              <a:buNone/>
            </a:pPr>
            <a:r>
              <a:rPr b="1" lang="en">
                <a:latin typeface="Arial"/>
                <a:ea typeface="Arial"/>
                <a:cs typeface="Arial"/>
                <a:sym typeface="Arial"/>
              </a:rPr>
              <a:t>AI-enhanced KM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2"/>
          <p:cNvSpPr txBox="1"/>
          <p:nvPr>
            <p:ph idx="1" type="subTitle"/>
          </p:nvPr>
        </p:nvSpPr>
        <p:spPr>
          <a:xfrm>
            <a:off x="284700" y="2574275"/>
            <a:ext cx="4287300" cy="1611300"/>
          </a:xfrm>
          <a:prstGeom prst="rect">
            <a:avLst/>
          </a:prstGeom>
        </p:spPr>
        <p:txBody>
          <a:bodyPr anchorCtr="0" anchor="t" bIns="91425" lIns="0"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Traditional ML relies on large labeled datasets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Increasing need to </a:t>
            </a:r>
            <a:r>
              <a:rPr b="1" lang="en" sz="1100">
                <a:latin typeface="Arial"/>
                <a:ea typeface="Arial"/>
                <a:cs typeface="Arial"/>
                <a:sym typeface="Arial"/>
              </a:rPr>
              <a:t>inject knowledge</a:t>
            </a:r>
            <a:r>
              <a:rPr lang="en" sz="1100">
                <a:latin typeface="Arial"/>
                <a:ea typeface="Arial"/>
                <a:cs typeface="Arial"/>
                <a:sym typeface="Arial"/>
              </a:rPr>
              <a:t> (e.g., ontologies, graphs) into models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KM provides the structured context ML models need to provide the most comprehensive and correct responses to user queries. (This is especially relevant with respect to domain specific questions where pretrained models do not have the domain knowledge to </a:t>
            </a:r>
            <a:r>
              <a:rPr lang="en" sz="1100">
                <a:latin typeface="Arial"/>
                <a:ea typeface="Arial"/>
                <a:cs typeface="Arial"/>
                <a:sym typeface="Arial"/>
              </a:rPr>
              <a:t>answer</a:t>
            </a:r>
            <a:r>
              <a:rPr lang="en" sz="1100">
                <a:latin typeface="Arial"/>
                <a:ea typeface="Arial"/>
                <a:cs typeface="Arial"/>
                <a:sym typeface="Arial"/>
              </a:rPr>
              <a:t> said questions.)</a:t>
            </a:r>
            <a:endParaRPr/>
          </a:p>
        </p:txBody>
      </p:sp>
      <p:sp>
        <p:nvSpPr>
          <p:cNvPr id="725" name="Google Shape;725;p82"/>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The Machine Learning Paradigm Shift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3"/>
          <p:cNvSpPr txBox="1"/>
          <p:nvPr>
            <p:ph type="title"/>
          </p:nvPr>
        </p:nvSpPr>
        <p:spPr>
          <a:xfrm>
            <a:off x="1033800" y="1796400"/>
            <a:ext cx="7076400" cy="1358700"/>
          </a:xfrm>
          <a:prstGeom prst="rect">
            <a:avLst/>
          </a:prstGeom>
        </p:spPr>
        <p:txBody>
          <a:bodyPr anchorCtr="0" anchor="b" bIns="0" lIns="0" spcFirstLastPara="1" rIns="91425" wrap="square" tIns="91425">
            <a:noAutofit/>
          </a:bodyPr>
          <a:lstStyle/>
          <a:p>
            <a:pPr indent="0" lvl="0" marL="0" rtl="0" algn="ctr">
              <a:spcBef>
                <a:spcPts val="0"/>
              </a:spcBef>
              <a:spcAft>
                <a:spcPts val="0"/>
              </a:spcAft>
              <a:buNone/>
            </a:pPr>
            <a:r>
              <a:rPr lang="en"/>
              <a:t>Example Knowledge Pipeline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4"/>
          <p:cNvSpPr txBox="1"/>
          <p:nvPr>
            <p:ph idx="1" type="subTitle"/>
          </p:nvPr>
        </p:nvSpPr>
        <p:spPr>
          <a:xfrm>
            <a:off x="284700" y="1942750"/>
            <a:ext cx="7600500" cy="1866600"/>
          </a:xfrm>
          <a:prstGeom prst="rect">
            <a:avLst/>
          </a:prstGeom>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b="1" lang="en" sz="1600">
                <a:latin typeface="Arial"/>
                <a:ea typeface="Arial"/>
                <a:cs typeface="Arial"/>
                <a:sym typeface="Arial"/>
              </a:rPr>
              <a:t>Example Pipeline Stages:</a:t>
            </a:r>
            <a:endParaRPr b="1" sz="1600">
              <a:latin typeface="Arial"/>
              <a:ea typeface="Arial"/>
              <a:cs typeface="Arial"/>
              <a:sym typeface="Arial"/>
            </a:endParaRPr>
          </a:p>
          <a:p>
            <a:pPr indent="-330200" lvl="0" marL="457200" rtl="0" algn="l">
              <a:lnSpc>
                <a:spcPct val="115000"/>
              </a:lnSpc>
              <a:spcBef>
                <a:spcPts val="1200"/>
              </a:spcBef>
              <a:spcAft>
                <a:spcPts val="0"/>
              </a:spcAft>
              <a:buClr>
                <a:schemeClr val="lt1"/>
              </a:buClr>
              <a:buSzPts val="1600"/>
              <a:buFont typeface="Arial"/>
              <a:buAutoNum type="arabicPeriod"/>
            </a:pPr>
            <a:r>
              <a:rPr lang="en" sz="1600">
                <a:latin typeface="Arial"/>
                <a:ea typeface="Arial"/>
                <a:cs typeface="Arial"/>
                <a:sym typeface="Arial"/>
              </a:rPr>
              <a:t>Document ingestion, Parsing, and NLP</a:t>
            </a:r>
            <a:endParaRPr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AutoNum type="arabicPeriod"/>
            </a:pPr>
            <a:r>
              <a:rPr lang="en" sz="1600">
                <a:latin typeface="Arial"/>
                <a:ea typeface="Arial"/>
                <a:cs typeface="Arial"/>
                <a:sym typeface="Arial"/>
              </a:rPr>
              <a:t>Metadata and entity extraction</a:t>
            </a:r>
            <a:endParaRPr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AutoNum type="arabicPeriod"/>
            </a:pPr>
            <a:r>
              <a:rPr lang="en" sz="1600">
                <a:latin typeface="Arial"/>
                <a:ea typeface="Arial"/>
                <a:cs typeface="Arial"/>
                <a:sym typeface="Arial"/>
              </a:rPr>
              <a:t>Semantic enrichment</a:t>
            </a:r>
            <a:endParaRPr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AutoNum type="arabicPeriod"/>
            </a:pPr>
            <a:r>
              <a:rPr lang="en" sz="1600">
                <a:latin typeface="Arial"/>
                <a:ea typeface="Arial"/>
                <a:cs typeface="Arial"/>
                <a:sym typeface="Arial"/>
              </a:rPr>
              <a:t>Indexing and storage (Create Ontology, Solr Index, Tabular Datastore, Knowledge Graph, etc.)</a:t>
            </a:r>
            <a:endParaRPr sz="1600">
              <a:latin typeface="Arial"/>
              <a:ea typeface="Arial"/>
              <a:cs typeface="Arial"/>
              <a:sym typeface="Arial"/>
            </a:endParaRPr>
          </a:p>
          <a:p>
            <a:pPr indent="0" lvl="0" marL="0" rtl="0" algn="l">
              <a:spcBef>
                <a:spcPts val="1200"/>
              </a:spcBef>
              <a:spcAft>
                <a:spcPts val="0"/>
              </a:spcAft>
              <a:buNone/>
            </a:pPr>
            <a:r>
              <a:t/>
            </a:r>
            <a:endParaRPr sz="1600"/>
          </a:p>
        </p:txBody>
      </p:sp>
      <p:sp>
        <p:nvSpPr>
          <p:cNvPr id="736" name="Google Shape;736;p84"/>
          <p:cNvSpPr txBox="1"/>
          <p:nvPr>
            <p:ph type="title"/>
          </p:nvPr>
        </p:nvSpPr>
        <p:spPr>
          <a:xfrm>
            <a:off x="284700" y="474750"/>
            <a:ext cx="5622600" cy="12804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From Documents to Structured Knowledge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7"/>
          <p:cNvSpPr txBox="1"/>
          <p:nvPr>
            <p:ph idx="1" type="subTitle"/>
          </p:nvPr>
        </p:nvSpPr>
        <p:spPr>
          <a:xfrm>
            <a:off x="3235425" y="2161224"/>
            <a:ext cx="2331300" cy="780600"/>
          </a:xfrm>
          <a:prstGeom prst="rect">
            <a:avLst/>
          </a:prstGeom>
        </p:spPr>
        <p:txBody>
          <a:bodyPr anchorCtr="0" anchor="b" bIns="91425" lIns="91425" spcFirstLastPara="1" rIns="91425" wrap="square" tIns="91425">
            <a:normAutofit fontScale="92500"/>
          </a:bodyPr>
          <a:lstStyle/>
          <a:p>
            <a:pPr indent="0" lvl="0" marL="0" rtl="0" algn="l">
              <a:spcBef>
                <a:spcPts val="0"/>
              </a:spcBef>
              <a:spcAft>
                <a:spcPts val="0"/>
              </a:spcAft>
              <a:buNone/>
            </a:pPr>
            <a:r>
              <a:rPr b="0" lang="en" sz="1400">
                <a:latin typeface="Arial"/>
                <a:ea typeface="Arial"/>
                <a:cs typeface="Arial"/>
                <a:sym typeface="Arial"/>
              </a:rPr>
              <a:t>01. </a:t>
            </a:r>
            <a:r>
              <a:rPr b="0" lang="en" sz="1400">
                <a:latin typeface="Arial"/>
                <a:ea typeface="Arial"/>
                <a:cs typeface="Arial"/>
                <a:sym typeface="Arial"/>
              </a:rPr>
              <a:t>Introduce the fundamentals of Knowledge Management (KM)</a:t>
            </a:r>
            <a:endParaRPr b="0" sz="1400">
              <a:latin typeface="Arial"/>
              <a:ea typeface="Arial"/>
              <a:cs typeface="Arial"/>
              <a:sym typeface="Arial"/>
            </a:endParaRPr>
          </a:p>
        </p:txBody>
      </p:sp>
      <p:sp>
        <p:nvSpPr>
          <p:cNvPr id="624" name="Google Shape;624;p67"/>
          <p:cNvSpPr txBox="1"/>
          <p:nvPr>
            <p:ph idx="2" type="subTitle"/>
          </p:nvPr>
        </p:nvSpPr>
        <p:spPr>
          <a:xfrm>
            <a:off x="3235425" y="3425264"/>
            <a:ext cx="2331300" cy="5808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b="0" lang="en" sz="1400">
                <a:latin typeface="Arial"/>
                <a:ea typeface="Arial"/>
                <a:cs typeface="Arial"/>
                <a:sym typeface="Arial"/>
              </a:rPr>
              <a:t>02. </a:t>
            </a:r>
            <a:r>
              <a:rPr b="0" lang="en" sz="1400">
                <a:latin typeface="Arial"/>
                <a:ea typeface="Arial"/>
                <a:cs typeface="Arial"/>
                <a:sym typeface="Arial"/>
              </a:rPr>
              <a:t>Understand its role in science and research</a:t>
            </a:r>
            <a:endParaRPr b="0" sz="1400">
              <a:latin typeface="Arial"/>
              <a:ea typeface="Arial"/>
              <a:cs typeface="Arial"/>
              <a:sym typeface="Arial"/>
            </a:endParaRPr>
          </a:p>
        </p:txBody>
      </p:sp>
      <p:sp>
        <p:nvSpPr>
          <p:cNvPr id="625" name="Google Shape;625;p67"/>
          <p:cNvSpPr txBox="1"/>
          <p:nvPr>
            <p:ph idx="3" type="subTitle"/>
          </p:nvPr>
        </p:nvSpPr>
        <p:spPr>
          <a:xfrm>
            <a:off x="6133875" y="2764176"/>
            <a:ext cx="2331300" cy="816900"/>
          </a:xfrm>
          <a:prstGeom prst="rect">
            <a:avLst/>
          </a:prstGeom>
        </p:spPr>
        <p:txBody>
          <a:bodyPr anchorCtr="0" anchor="b" bIns="91425" lIns="91425" spcFirstLastPara="1" rIns="91425" wrap="square" tIns="91425">
            <a:normAutofit lnSpcReduction="10000"/>
          </a:bodyPr>
          <a:lstStyle/>
          <a:p>
            <a:pPr indent="0" lvl="0" marL="0" rtl="0" algn="l">
              <a:spcBef>
                <a:spcPts val="0"/>
              </a:spcBef>
              <a:spcAft>
                <a:spcPts val="0"/>
              </a:spcAft>
              <a:buNone/>
            </a:pPr>
            <a:r>
              <a:rPr b="0" lang="en" sz="1400">
                <a:latin typeface="Arial"/>
                <a:ea typeface="Arial"/>
                <a:cs typeface="Arial"/>
                <a:sym typeface="Arial"/>
              </a:rPr>
              <a:t>03. Explore ontologies, semantic relationships, and knowledge graphs</a:t>
            </a:r>
            <a:endParaRPr b="0" sz="1400">
              <a:latin typeface="Arial"/>
              <a:ea typeface="Arial"/>
              <a:cs typeface="Arial"/>
              <a:sym typeface="Arial"/>
            </a:endParaRPr>
          </a:p>
        </p:txBody>
      </p:sp>
      <p:cxnSp>
        <p:nvCxnSpPr>
          <p:cNvPr id="626" name="Google Shape;626;p67"/>
          <p:cNvCxnSpPr/>
          <p:nvPr/>
        </p:nvCxnSpPr>
        <p:spPr>
          <a:xfrm rot="10800000">
            <a:off x="5724138" y="1921100"/>
            <a:ext cx="0" cy="2794800"/>
          </a:xfrm>
          <a:prstGeom prst="straightConnector1">
            <a:avLst/>
          </a:prstGeom>
          <a:noFill/>
          <a:ln cap="flat" cmpd="sng" w="9525">
            <a:solidFill>
              <a:schemeClr val="lt2"/>
            </a:solidFill>
            <a:prstDash val="solid"/>
            <a:round/>
            <a:headEnd len="med" w="med" type="none"/>
            <a:tailEnd len="med" w="med" type="none"/>
          </a:ln>
        </p:spPr>
      </p:cxnSp>
      <p:sp>
        <p:nvSpPr>
          <p:cNvPr id="627" name="Google Shape;627;p67"/>
          <p:cNvSpPr txBox="1"/>
          <p:nvPr>
            <p:ph type="title"/>
          </p:nvPr>
        </p:nvSpPr>
        <p:spPr>
          <a:xfrm>
            <a:off x="3235425" y="474750"/>
            <a:ext cx="5682300" cy="13158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Goals of Today’s Session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5"/>
          <p:cNvSpPr txBox="1"/>
          <p:nvPr>
            <p:ph idx="1" type="subTitle"/>
          </p:nvPr>
        </p:nvSpPr>
        <p:spPr>
          <a:xfrm>
            <a:off x="284700" y="2574275"/>
            <a:ext cx="6588600" cy="1851600"/>
          </a:xfrm>
          <a:prstGeom prst="rect">
            <a:avLst/>
          </a:prstGeom>
        </p:spPr>
        <p:txBody>
          <a:bodyPr anchorCtr="0" anchor="t" bIns="91425" lIns="0"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Arial"/>
              <a:buChar char="●"/>
            </a:pPr>
            <a:r>
              <a:rPr lang="en" sz="1600"/>
              <a:t>Select one s</a:t>
            </a:r>
            <a:r>
              <a:rPr lang="en" sz="1600"/>
              <a:t>cientific article (PDF or text)</a:t>
            </a:r>
            <a:endParaRPr sz="1600"/>
          </a:p>
          <a:p>
            <a:pPr indent="-330200" lvl="0" marL="457200" rtl="0" algn="l">
              <a:lnSpc>
                <a:spcPct val="115000"/>
              </a:lnSpc>
              <a:spcBef>
                <a:spcPts val="0"/>
              </a:spcBef>
              <a:spcAft>
                <a:spcPts val="0"/>
              </a:spcAft>
              <a:buClr>
                <a:schemeClr val="lt1"/>
              </a:buClr>
              <a:buSzPts val="1600"/>
              <a:buFont typeface="Arial"/>
              <a:buChar char="●"/>
            </a:pPr>
            <a:r>
              <a:rPr lang="en" sz="1600"/>
              <a:t>Run Custom (or Standard) Parser</a:t>
            </a:r>
            <a:endParaRPr sz="1600"/>
          </a:p>
          <a:p>
            <a:pPr indent="-330200" lvl="0" marL="457200" rtl="0" algn="l">
              <a:lnSpc>
                <a:spcPct val="115000"/>
              </a:lnSpc>
              <a:spcBef>
                <a:spcPts val="0"/>
              </a:spcBef>
              <a:spcAft>
                <a:spcPts val="0"/>
              </a:spcAft>
              <a:buClr>
                <a:schemeClr val="lt1"/>
              </a:buClr>
              <a:buSzPts val="1600"/>
              <a:buFont typeface="Arial"/>
              <a:buChar char="●"/>
            </a:pPr>
            <a:r>
              <a:rPr lang="en" sz="1600"/>
              <a:t>Output structured data (e.g. Metadata, Extracted Terms, Chunked Text, etc.)</a:t>
            </a:r>
            <a:endParaRPr sz="1600"/>
          </a:p>
          <a:p>
            <a:pPr indent="0" lvl="0" marL="0" rtl="0" algn="l">
              <a:lnSpc>
                <a:spcPct val="115000"/>
              </a:lnSpc>
              <a:spcBef>
                <a:spcPts val="1200"/>
              </a:spcBef>
              <a:spcAft>
                <a:spcPts val="0"/>
              </a:spcAft>
              <a:buNone/>
            </a:pPr>
            <a:r>
              <a:t/>
            </a:r>
            <a:endParaRPr sz="1600"/>
          </a:p>
          <a:p>
            <a:pPr indent="0" lvl="0" marL="0" rtl="0" algn="l">
              <a:spcBef>
                <a:spcPts val="0"/>
              </a:spcBef>
              <a:spcAft>
                <a:spcPts val="0"/>
              </a:spcAft>
              <a:buNone/>
            </a:pPr>
            <a:r>
              <a:t/>
            </a:r>
            <a:endParaRPr sz="1600"/>
          </a:p>
        </p:txBody>
      </p:sp>
      <p:sp>
        <p:nvSpPr>
          <p:cNvPr id="742" name="Google Shape;742;p85"/>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Ingesting and Parsing Documents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6"/>
          <p:cNvSpPr txBox="1"/>
          <p:nvPr>
            <p:ph idx="1" type="subTitle"/>
          </p:nvPr>
        </p:nvSpPr>
        <p:spPr>
          <a:xfrm>
            <a:off x="284700" y="2574275"/>
            <a:ext cx="7569600" cy="1648800"/>
          </a:xfrm>
          <a:prstGeom prst="rect">
            <a:avLst/>
          </a:prstGeom>
        </p:spPr>
        <p:txBody>
          <a:bodyPr anchorCtr="0" anchor="t" bIns="91425" lIns="0"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Arial"/>
              <a:buChar char="●"/>
            </a:pPr>
            <a:r>
              <a:rPr lang="en" sz="1600"/>
              <a:t>Use Solr/Elasticsearch for indexing</a:t>
            </a:r>
            <a:endParaRPr sz="1600"/>
          </a:p>
          <a:p>
            <a:pPr indent="-330200" lvl="0" marL="457200" rtl="0" algn="l">
              <a:lnSpc>
                <a:spcPct val="115000"/>
              </a:lnSpc>
              <a:spcBef>
                <a:spcPts val="0"/>
              </a:spcBef>
              <a:spcAft>
                <a:spcPts val="0"/>
              </a:spcAft>
              <a:buClr>
                <a:schemeClr val="lt1"/>
              </a:buClr>
              <a:buSzPts val="1600"/>
              <a:buFont typeface="Arial"/>
              <a:buChar char="●"/>
            </a:pPr>
            <a:r>
              <a:rPr lang="en" sz="1600"/>
              <a:t>Query terms and semantic similarity</a:t>
            </a:r>
            <a:endParaRPr sz="1600"/>
          </a:p>
          <a:p>
            <a:pPr indent="-330200" lvl="0" marL="457200" rtl="0" algn="l">
              <a:lnSpc>
                <a:spcPct val="115000"/>
              </a:lnSpc>
              <a:spcBef>
                <a:spcPts val="0"/>
              </a:spcBef>
              <a:spcAft>
                <a:spcPts val="0"/>
              </a:spcAft>
              <a:buClr>
                <a:schemeClr val="lt1"/>
              </a:buClr>
              <a:buSzPts val="1600"/>
              <a:buFont typeface="Arial"/>
              <a:buChar char="●"/>
            </a:pPr>
            <a:r>
              <a:rPr lang="en" sz="1600"/>
              <a:t>Optional: Custom UI or terminal-based demo</a:t>
            </a:r>
            <a:endParaRPr sz="1600"/>
          </a:p>
          <a:p>
            <a:pPr indent="0" lvl="0" marL="0" rtl="0" algn="l">
              <a:spcBef>
                <a:spcPts val="1200"/>
              </a:spcBef>
              <a:spcAft>
                <a:spcPts val="0"/>
              </a:spcAft>
              <a:buNone/>
            </a:pPr>
            <a:r>
              <a:t/>
            </a:r>
            <a:endParaRPr sz="1600"/>
          </a:p>
        </p:txBody>
      </p:sp>
      <p:sp>
        <p:nvSpPr>
          <p:cNvPr id="748" name="Google Shape;748;p86"/>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Semantic Search and Retrieval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7"/>
          <p:cNvSpPr txBox="1"/>
          <p:nvPr>
            <p:ph idx="1" type="subTitle"/>
          </p:nvPr>
        </p:nvSpPr>
        <p:spPr>
          <a:xfrm>
            <a:off x="284700" y="2574275"/>
            <a:ext cx="6962700" cy="1648800"/>
          </a:xfrm>
          <a:prstGeom prst="rect">
            <a:avLst/>
          </a:prstGeom>
        </p:spPr>
        <p:txBody>
          <a:bodyPr anchorCtr="0" anchor="t" bIns="91425" lIns="0"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Arial"/>
              <a:buChar char="●"/>
            </a:pPr>
            <a:r>
              <a:rPr lang="en" sz="1600"/>
              <a:t>Entities as nodes (authors, papers, concepts)</a:t>
            </a:r>
            <a:endParaRPr sz="1600"/>
          </a:p>
          <a:p>
            <a:pPr indent="-330200" lvl="0" marL="457200" rtl="0" algn="l">
              <a:lnSpc>
                <a:spcPct val="115000"/>
              </a:lnSpc>
              <a:spcBef>
                <a:spcPts val="0"/>
              </a:spcBef>
              <a:spcAft>
                <a:spcPts val="0"/>
              </a:spcAft>
              <a:buClr>
                <a:schemeClr val="lt1"/>
              </a:buClr>
              <a:buSzPts val="1600"/>
              <a:buFont typeface="Arial"/>
              <a:buChar char="●"/>
            </a:pPr>
            <a:r>
              <a:rPr lang="en" sz="1600"/>
              <a:t>Relations as edges (writes, cites, defines)</a:t>
            </a:r>
            <a:endParaRPr sz="1600"/>
          </a:p>
          <a:p>
            <a:pPr indent="-330200" lvl="0" marL="457200" rtl="0" algn="l">
              <a:lnSpc>
                <a:spcPct val="115000"/>
              </a:lnSpc>
              <a:spcBef>
                <a:spcPts val="0"/>
              </a:spcBef>
              <a:spcAft>
                <a:spcPts val="0"/>
              </a:spcAft>
              <a:buClr>
                <a:schemeClr val="lt1"/>
              </a:buClr>
              <a:buSzPts val="1600"/>
              <a:buFont typeface="Arial"/>
              <a:buChar char="●"/>
            </a:pPr>
            <a:r>
              <a:rPr lang="en" sz="1600"/>
              <a:t>Enables discovery of hidden patterns</a:t>
            </a:r>
            <a:endParaRPr sz="1600"/>
          </a:p>
          <a:p>
            <a:pPr indent="0" lvl="0" marL="0" rtl="0" algn="l">
              <a:spcBef>
                <a:spcPts val="1200"/>
              </a:spcBef>
              <a:spcAft>
                <a:spcPts val="0"/>
              </a:spcAft>
              <a:buNone/>
            </a:pPr>
            <a:r>
              <a:t/>
            </a:r>
            <a:endParaRPr sz="1600"/>
          </a:p>
        </p:txBody>
      </p:sp>
      <p:sp>
        <p:nvSpPr>
          <p:cNvPr id="754" name="Google Shape;754;p87"/>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Building a Knowledge Graph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8"/>
          <p:cNvSpPr txBox="1"/>
          <p:nvPr>
            <p:ph idx="1" type="subTitle"/>
          </p:nvPr>
        </p:nvSpPr>
        <p:spPr>
          <a:xfrm>
            <a:off x="284700" y="1830825"/>
            <a:ext cx="6970200" cy="1679100"/>
          </a:xfrm>
          <a:prstGeom prst="rect">
            <a:avLst/>
          </a:prstGeom>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lang="en" sz="1600"/>
              <a:t>Use Graph Visualizer to Explore Graph</a:t>
            </a:r>
            <a:endParaRPr sz="1600"/>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0"/>
              </a:spcAft>
              <a:buNone/>
            </a:pPr>
            <a:r>
              <a:t/>
            </a:r>
            <a:endParaRPr sz="1600"/>
          </a:p>
          <a:p>
            <a:pPr indent="0" lvl="0" marL="0" rtl="0" algn="l">
              <a:spcBef>
                <a:spcPts val="1200"/>
              </a:spcBef>
              <a:spcAft>
                <a:spcPts val="0"/>
              </a:spcAft>
              <a:buNone/>
            </a:pPr>
            <a:r>
              <a:t/>
            </a:r>
            <a:endParaRPr sz="1600"/>
          </a:p>
        </p:txBody>
      </p:sp>
      <p:sp>
        <p:nvSpPr>
          <p:cNvPr id="760" name="Google Shape;760;p88"/>
          <p:cNvSpPr txBox="1"/>
          <p:nvPr>
            <p:ph type="title"/>
          </p:nvPr>
        </p:nvSpPr>
        <p:spPr>
          <a:xfrm>
            <a:off x="284700" y="474750"/>
            <a:ext cx="7691100" cy="10491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Knowledge Graph in Action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9"/>
          <p:cNvSpPr txBox="1"/>
          <p:nvPr>
            <p:ph idx="1" type="subTitle"/>
          </p:nvPr>
        </p:nvSpPr>
        <p:spPr>
          <a:xfrm>
            <a:off x="284700" y="1942750"/>
            <a:ext cx="4287300" cy="408900"/>
          </a:xfrm>
          <a:prstGeom prst="rect">
            <a:avLst/>
          </a:prstGeom>
        </p:spPr>
        <p:txBody>
          <a:bodyPr anchorCtr="0" anchor="t" bIns="91425" lIns="0"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Arial"/>
              <a:buChar char="●"/>
            </a:pPr>
            <a:r>
              <a:rPr lang="en"/>
              <a:t>Dockerized setup: Postgres, Solr, Redis, NLP tools</a:t>
            </a:r>
            <a:endParaRPr/>
          </a:p>
          <a:p>
            <a:pPr indent="-298450" lvl="0" marL="457200" rtl="0" algn="l">
              <a:lnSpc>
                <a:spcPct val="115000"/>
              </a:lnSpc>
              <a:spcBef>
                <a:spcPts val="0"/>
              </a:spcBef>
              <a:spcAft>
                <a:spcPts val="0"/>
              </a:spcAft>
              <a:buClr>
                <a:schemeClr val="lt1"/>
              </a:buClr>
              <a:buSzPts val="1100"/>
              <a:buFont typeface="Arial"/>
              <a:buChar char="●"/>
            </a:pPr>
            <a:r>
              <a:rPr lang="en"/>
              <a:t>Multithreading for high throughput</a:t>
            </a:r>
            <a:endParaRPr/>
          </a:p>
          <a:p>
            <a:pPr indent="-298450" lvl="0" marL="457200" rtl="0" algn="l">
              <a:lnSpc>
                <a:spcPct val="115000"/>
              </a:lnSpc>
              <a:spcBef>
                <a:spcPts val="0"/>
              </a:spcBef>
              <a:spcAft>
                <a:spcPts val="0"/>
              </a:spcAft>
              <a:buClr>
                <a:schemeClr val="lt1"/>
              </a:buClr>
              <a:buSzPts val="1100"/>
              <a:buFont typeface="Arial"/>
              <a:buChar char="●"/>
            </a:pPr>
            <a:r>
              <a:rPr lang="en"/>
              <a:t>Distributed computing for scale</a:t>
            </a:r>
            <a:endParaRPr/>
          </a:p>
          <a:p>
            <a:pPr indent="0" lvl="0" marL="0" rtl="0" algn="l">
              <a:spcBef>
                <a:spcPts val="1200"/>
              </a:spcBef>
              <a:spcAft>
                <a:spcPts val="0"/>
              </a:spcAft>
              <a:buNone/>
            </a:pPr>
            <a:r>
              <a:t/>
            </a:r>
            <a:endParaRPr/>
          </a:p>
        </p:txBody>
      </p:sp>
      <p:sp>
        <p:nvSpPr>
          <p:cNvPr id="766" name="Google Shape;766;p89"/>
          <p:cNvSpPr txBox="1"/>
          <p:nvPr>
            <p:ph type="title"/>
          </p:nvPr>
        </p:nvSpPr>
        <p:spPr>
          <a:xfrm>
            <a:off x="284700" y="474750"/>
            <a:ext cx="7524300" cy="11661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Infrastructure Behind It All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0"/>
          <p:cNvSpPr txBox="1"/>
          <p:nvPr>
            <p:ph idx="1" type="subTitle"/>
          </p:nvPr>
        </p:nvSpPr>
        <p:spPr>
          <a:xfrm>
            <a:off x="284700" y="1914275"/>
            <a:ext cx="7698600" cy="1929600"/>
          </a:xfrm>
          <a:prstGeom prst="rect">
            <a:avLst/>
          </a:prstGeom>
        </p:spPr>
        <p:txBody>
          <a:bodyPr anchorCtr="0" anchor="t" bIns="91425" lIns="0" spcFirstLastPara="1" rIns="91425" wrap="square" tIns="91425">
            <a:noAutofit/>
          </a:bodyPr>
          <a:lstStyle/>
          <a:p>
            <a:pPr indent="0" lvl="0" marL="457200" rtl="0" algn="l">
              <a:lnSpc>
                <a:spcPct val="115000"/>
              </a:lnSpc>
              <a:spcBef>
                <a:spcPts val="1200"/>
              </a:spcBef>
              <a:spcAft>
                <a:spcPts val="0"/>
              </a:spcAft>
              <a:buNone/>
            </a:pPr>
            <a:r>
              <a:rPr lang="en" sz="1100">
                <a:latin typeface="Arial"/>
                <a:ea typeface="Arial"/>
                <a:cs typeface="Arial"/>
                <a:sym typeface="Arial"/>
              </a:rPr>
              <a:t>Dockerized Containers run all services. (Use “</a:t>
            </a:r>
            <a:r>
              <a:rPr lang="en" sz="1100">
                <a:latin typeface="Roboto Mono"/>
                <a:ea typeface="Roboto Mono"/>
                <a:cs typeface="Roboto Mono"/>
                <a:sym typeface="Roboto Mono"/>
              </a:rPr>
              <a:t>docker-compose up”</a:t>
            </a:r>
            <a:r>
              <a:rPr lang="en" sz="1100">
                <a:latin typeface="Arial"/>
                <a:ea typeface="Arial"/>
                <a:cs typeface="Arial"/>
                <a:sym typeface="Arial"/>
              </a:rPr>
              <a:t> to initialize infrastructure for easier </a:t>
            </a:r>
            <a:r>
              <a:rPr lang="en" sz="1100">
                <a:latin typeface="Arial"/>
                <a:ea typeface="Arial"/>
                <a:cs typeface="Arial"/>
                <a:sym typeface="Arial"/>
              </a:rPr>
              <a:t>maintenance</a:t>
            </a: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	Run docker containers for Postgres, Neo4j, Solr, etc.</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772" name="Google Shape;772;p90"/>
          <p:cNvSpPr txBox="1"/>
          <p:nvPr>
            <p:ph type="title"/>
          </p:nvPr>
        </p:nvSpPr>
        <p:spPr>
          <a:xfrm>
            <a:off x="284700" y="474750"/>
            <a:ext cx="7311600" cy="11082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Infrastructure Snapshot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1"/>
          <p:cNvSpPr txBox="1"/>
          <p:nvPr>
            <p:ph type="title"/>
          </p:nvPr>
        </p:nvSpPr>
        <p:spPr>
          <a:xfrm>
            <a:off x="284700" y="229301"/>
            <a:ext cx="4287300" cy="1795800"/>
          </a:xfrm>
          <a:prstGeom prst="rect">
            <a:avLst/>
          </a:prstGeom>
        </p:spPr>
        <p:txBody>
          <a:bodyPr anchorCtr="0" anchor="b" bIns="0" lIns="0" spcFirstLastPara="1" rIns="91425" wrap="square" tIns="0">
            <a:noAutofit/>
          </a:bodyPr>
          <a:lstStyle/>
          <a:p>
            <a:pPr indent="0" lvl="0" marL="0" rtl="0" algn="l">
              <a:lnSpc>
                <a:spcPct val="115000"/>
              </a:lnSpc>
              <a:spcBef>
                <a:spcPts val="1800"/>
              </a:spcBef>
              <a:spcAft>
                <a:spcPts val="400"/>
              </a:spcAft>
              <a:buNone/>
            </a:pPr>
            <a:r>
              <a:rPr b="1" lang="en" sz="4000">
                <a:latin typeface="Arial"/>
                <a:ea typeface="Arial"/>
                <a:cs typeface="Arial"/>
                <a:sym typeface="Arial"/>
              </a:rPr>
              <a:t>Final Thoughts</a:t>
            </a:r>
            <a:endParaRPr sz="4000"/>
          </a:p>
        </p:txBody>
      </p:sp>
      <p:sp>
        <p:nvSpPr>
          <p:cNvPr id="778" name="Google Shape;778;p91"/>
          <p:cNvSpPr txBox="1"/>
          <p:nvPr>
            <p:ph idx="1" type="subTitle"/>
          </p:nvPr>
        </p:nvSpPr>
        <p:spPr>
          <a:xfrm>
            <a:off x="196225" y="2475750"/>
            <a:ext cx="4557300" cy="1227300"/>
          </a:xfrm>
          <a:prstGeom prst="rect">
            <a:avLst/>
          </a:prstGeom>
        </p:spPr>
        <p:txBody>
          <a:bodyPr anchorCtr="0" anchor="t" bIns="91425" lIns="0" spcFirstLastPara="1" rIns="91425" wrap="square" tIns="91425">
            <a:normAutofit fontScale="92500" lnSpcReduction="10000"/>
          </a:bodyPr>
          <a:lstStyle/>
          <a:p>
            <a:pPr indent="-293211" lvl="0" marL="457200" rtl="0" algn="l">
              <a:spcBef>
                <a:spcPts val="1200"/>
              </a:spcBef>
              <a:spcAft>
                <a:spcPts val="0"/>
              </a:spcAft>
              <a:buClr>
                <a:schemeClr val="lt1"/>
              </a:buClr>
              <a:buSzPct val="91666"/>
              <a:buFont typeface="Arial"/>
              <a:buChar char="●"/>
            </a:pPr>
            <a:r>
              <a:rPr lang="en"/>
              <a:t>KM is a critical, enabling layer for modern research</a:t>
            </a:r>
            <a:endParaRPr/>
          </a:p>
          <a:p>
            <a:pPr indent="-293211" lvl="0" marL="457200" rtl="0" algn="l">
              <a:spcBef>
                <a:spcPts val="0"/>
              </a:spcBef>
              <a:spcAft>
                <a:spcPts val="0"/>
              </a:spcAft>
              <a:buClr>
                <a:schemeClr val="lt1"/>
              </a:buClr>
              <a:buSzPct val="91666"/>
              <a:buFont typeface="Arial"/>
              <a:buChar char="●"/>
            </a:pPr>
            <a:r>
              <a:rPr lang="en"/>
              <a:t>Combining domain knowledge + technology = powerful insights</a:t>
            </a:r>
            <a:endParaRPr/>
          </a:p>
          <a:p>
            <a:pPr indent="-293211" lvl="0" marL="457200" rtl="0" algn="l">
              <a:spcBef>
                <a:spcPts val="0"/>
              </a:spcBef>
              <a:spcAft>
                <a:spcPts val="0"/>
              </a:spcAft>
              <a:buClr>
                <a:schemeClr val="lt1"/>
              </a:buClr>
              <a:buSzPct val="91666"/>
              <a:buFont typeface="Arial"/>
              <a:buChar char="●"/>
            </a:pPr>
            <a:r>
              <a:rPr lang="en"/>
              <a:t>Encouragement to start small with ontologies and document tagging</a:t>
            </a:r>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2"/>
          <p:cNvSpPr txBox="1"/>
          <p:nvPr>
            <p:ph type="title"/>
          </p:nvPr>
        </p:nvSpPr>
        <p:spPr>
          <a:xfrm>
            <a:off x="284700" y="229302"/>
            <a:ext cx="4287300" cy="3069600"/>
          </a:xfrm>
          <a:prstGeom prst="rect">
            <a:avLst/>
          </a:prstGeom>
        </p:spPr>
        <p:txBody>
          <a:bodyPr anchorCtr="0" anchor="b" bIns="0" lIns="0" spcFirstLastPara="1" rIns="91425" wrap="square" tIns="0">
            <a:noAutofit/>
          </a:bodyPr>
          <a:lstStyle/>
          <a:p>
            <a:pPr indent="0" lvl="0" marL="0" rtl="0" algn="l">
              <a:spcBef>
                <a:spcPts val="0"/>
              </a:spcBef>
              <a:spcAft>
                <a:spcPts val="0"/>
              </a:spcAft>
              <a:buNone/>
            </a:pPr>
            <a:r>
              <a:rPr lang="en"/>
              <a:t>Questions?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93"/>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p>
            <a:pPr indent="0" lvl="0" marL="0" rtl="0" algn="ctr">
              <a:spcBef>
                <a:spcPts val="0"/>
              </a:spcBef>
              <a:spcAft>
                <a:spcPts val="0"/>
              </a:spcAft>
              <a:buNone/>
            </a:pPr>
            <a:r>
              <a:rPr lang="en"/>
              <a:t>Thank you</a:t>
            </a:r>
            <a:endParaRPr/>
          </a:p>
        </p:txBody>
      </p:sp>
      <p:sp>
        <p:nvSpPr>
          <p:cNvPr id="789" name="Google Shape;789;p93"/>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Company Name</a:t>
            </a:r>
            <a:endParaRPr/>
          </a:p>
        </p:txBody>
      </p:sp>
      <p:sp>
        <p:nvSpPr>
          <p:cNvPr id="790" name="Google Shape;790;p93"/>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Quarter</a:t>
            </a:r>
            <a:endParaRPr/>
          </a:p>
        </p:txBody>
      </p:sp>
      <p:sp>
        <p:nvSpPr>
          <p:cNvPr id="791" name="Google Shape;791;p93"/>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Month Year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8"/>
          <p:cNvSpPr txBox="1"/>
          <p:nvPr>
            <p:ph idx="1" type="subTitle"/>
          </p:nvPr>
        </p:nvSpPr>
        <p:spPr>
          <a:xfrm>
            <a:off x="284700" y="2574275"/>
            <a:ext cx="4287300" cy="1919700"/>
          </a:xfrm>
          <a:prstGeom prst="rect">
            <a:avLst/>
          </a:prstGeom>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lang="en" sz="1100">
                <a:latin typeface="Arial"/>
                <a:ea typeface="Arial"/>
                <a:cs typeface="Arial"/>
                <a:sym typeface="Arial"/>
              </a:rPr>
              <a:t>KM is the process of capturing, organizing, sharing, and effectively using knowledge.</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From unstructured data → structured knowledge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Increases accessibility, usability, and value of research</a:t>
            </a:r>
            <a:endParaRPr sz="1100">
              <a:latin typeface="Arial"/>
              <a:ea typeface="Arial"/>
              <a:cs typeface="Arial"/>
              <a:sym typeface="Arial"/>
            </a:endParaRPr>
          </a:p>
          <a:p>
            <a:pPr indent="0" lvl="0" marL="0" rtl="0" algn="l">
              <a:lnSpc>
                <a:spcPct val="115000"/>
              </a:lnSpc>
              <a:spcBef>
                <a:spcPts val="1200"/>
              </a:spcBef>
              <a:spcAft>
                <a:spcPts val="0"/>
              </a:spcAft>
              <a:buNone/>
            </a:pPr>
            <a:r>
              <a:rPr i="1" lang="en" sz="1100">
                <a:latin typeface="Arial"/>
                <a:ea typeface="Arial"/>
                <a:cs typeface="Arial"/>
                <a:sym typeface="Arial"/>
              </a:rPr>
              <a:t>Example</a:t>
            </a:r>
            <a:r>
              <a:rPr lang="en" sz="1100">
                <a:latin typeface="Arial"/>
                <a:ea typeface="Arial"/>
                <a:cs typeface="Arial"/>
                <a:sym typeface="Arial"/>
              </a:rPr>
              <a:t>: Moving beyond PDF files to reusable, searchable knowledge</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633" name="Google Shape;633;p68"/>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What is Knowledge Management (KM)?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9"/>
          <p:cNvSpPr txBox="1"/>
          <p:nvPr>
            <p:ph type="title"/>
          </p:nvPr>
        </p:nvSpPr>
        <p:spPr>
          <a:xfrm>
            <a:off x="1045500" y="652350"/>
            <a:ext cx="7053000" cy="2967300"/>
          </a:xfrm>
          <a:prstGeom prst="rect">
            <a:avLst/>
          </a:prstGeom>
        </p:spPr>
        <p:txBody>
          <a:bodyPr anchorCtr="0" anchor="b" bIns="0" lIns="0"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Why Knowledge Management Matters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Today’s science is data-rich but insight-poor.</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Knowledge ≠ Data: Knowledge is curated, contextualized, and actionable.</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KM helps ensure that:</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Discoveries are not lost.</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Research is reproducible.</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Institutional memory persists.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Quote: </a:t>
            </a:r>
            <a:r>
              <a:rPr i="1" lang="en" sz="1100">
                <a:latin typeface="Arial"/>
                <a:ea typeface="Arial"/>
                <a:cs typeface="Arial"/>
                <a:sym typeface="Arial"/>
              </a:rPr>
              <a:t>“If only we knew what we know.” – Peter Drucker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0"/>
          <p:cNvSpPr txBox="1"/>
          <p:nvPr>
            <p:ph idx="1" type="subTitle"/>
          </p:nvPr>
        </p:nvSpPr>
        <p:spPr>
          <a:xfrm>
            <a:off x="2272300" y="2163400"/>
            <a:ext cx="4287300" cy="1988400"/>
          </a:xfrm>
          <a:prstGeom prst="rect">
            <a:avLst/>
          </a:prstGeom>
        </p:spPr>
        <p:txBody>
          <a:bodyPr anchorCtr="0" anchor="t" bIns="91425" lIns="0" spcFirstLastPara="1" rIns="91425" wrap="square" tIns="91425">
            <a:noAutofit/>
          </a:bodyPr>
          <a:lstStyle/>
          <a:p>
            <a:pPr indent="0" lvl="0" marL="0" rtl="0" algn="l">
              <a:lnSpc>
                <a:spcPct val="115000"/>
              </a:lnSpc>
              <a:spcBef>
                <a:spcPts val="1200"/>
              </a:spcBef>
              <a:spcAft>
                <a:spcPts val="0"/>
              </a:spcAft>
              <a:buNone/>
            </a:pPr>
            <a:r>
              <a:rPr b="1" lang="en" sz="900">
                <a:latin typeface="Arial"/>
                <a:ea typeface="Arial"/>
                <a:cs typeface="Arial"/>
                <a:sym typeface="Arial"/>
              </a:rPr>
              <a:t>5 Key Phases</a:t>
            </a:r>
            <a:r>
              <a:rPr lang="en" sz="900">
                <a:latin typeface="Arial"/>
                <a:ea typeface="Arial"/>
                <a:cs typeface="Arial"/>
                <a:sym typeface="Arial"/>
              </a:rPr>
              <a:t>:</a:t>
            </a:r>
            <a:endParaRPr sz="900">
              <a:latin typeface="Arial"/>
              <a:ea typeface="Arial"/>
              <a:cs typeface="Arial"/>
              <a:sym typeface="Arial"/>
            </a:endParaRPr>
          </a:p>
          <a:p>
            <a:pPr indent="-285750" lvl="0" marL="457200" rtl="0" algn="l">
              <a:lnSpc>
                <a:spcPct val="115000"/>
              </a:lnSpc>
              <a:spcBef>
                <a:spcPts val="1200"/>
              </a:spcBef>
              <a:spcAft>
                <a:spcPts val="0"/>
              </a:spcAft>
              <a:buClr>
                <a:schemeClr val="lt1"/>
              </a:buClr>
              <a:buSzPts val="900"/>
              <a:buFont typeface="Arial"/>
              <a:buAutoNum type="arabicPeriod"/>
            </a:pPr>
            <a:r>
              <a:rPr b="1" lang="en" sz="900">
                <a:latin typeface="Arial"/>
                <a:ea typeface="Arial"/>
                <a:cs typeface="Arial"/>
                <a:sym typeface="Arial"/>
              </a:rPr>
              <a:t>Create</a:t>
            </a:r>
            <a:r>
              <a:rPr lang="en" sz="900">
                <a:latin typeface="Arial"/>
                <a:ea typeface="Arial"/>
                <a:cs typeface="Arial"/>
                <a:sym typeface="Arial"/>
              </a:rPr>
              <a:t> – Generating new knowledge (experiments, insights)</a:t>
            </a:r>
            <a:br>
              <a:rPr lang="en" sz="900">
                <a:latin typeface="Arial"/>
                <a:ea typeface="Arial"/>
                <a:cs typeface="Arial"/>
                <a:sym typeface="Arial"/>
              </a:rPr>
            </a:b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a:pPr>
            <a:r>
              <a:rPr b="1" lang="en" sz="900">
                <a:latin typeface="Arial"/>
                <a:ea typeface="Arial"/>
                <a:cs typeface="Arial"/>
                <a:sym typeface="Arial"/>
              </a:rPr>
              <a:t>Capture</a:t>
            </a:r>
            <a:r>
              <a:rPr lang="en" sz="900">
                <a:latin typeface="Arial"/>
                <a:ea typeface="Arial"/>
                <a:cs typeface="Arial"/>
                <a:sym typeface="Arial"/>
              </a:rPr>
              <a:t> – Storing knowledge (notebooks, scripts)</a:t>
            </a:r>
            <a:br>
              <a:rPr lang="en" sz="900">
                <a:latin typeface="Arial"/>
                <a:ea typeface="Arial"/>
                <a:cs typeface="Arial"/>
                <a:sym typeface="Arial"/>
              </a:rPr>
            </a:b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a:pPr>
            <a:r>
              <a:rPr b="1" lang="en" sz="900">
                <a:latin typeface="Arial"/>
                <a:ea typeface="Arial"/>
                <a:cs typeface="Arial"/>
                <a:sym typeface="Arial"/>
              </a:rPr>
              <a:t>Organize</a:t>
            </a:r>
            <a:r>
              <a:rPr lang="en" sz="900">
                <a:latin typeface="Arial"/>
                <a:ea typeface="Arial"/>
                <a:cs typeface="Arial"/>
                <a:sym typeface="Arial"/>
              </a:rPr>
              <a:t> – Classifying, structuring (ontologies, metadata)</a:t>
            </a:r>
            <a:br>
              <a:rPr lang="en" sz="900">
                <a:latin typeface="Arial"/>
                <a:ea typeface="Arial"/>
                <a:cs typeface="Arial"/>
                <a:sym typeface="Arial"/>
              </a:rPr>
            </a:b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a:pPr>
            <a:r>
              <a:rPr b="1" lang="en" sz="900">
                <a:latin typeface="Arial"/>
                <a:ea typeface="Arial"/>
                <a:cs typeface="Arial"/>
                <a:sym typeface="Arial"/>
              </a:rPr>
              <a:t>Share</a:t>
            </a:r>
            <a:r>
              <a:rPr lang="en" sz="900">
                <a:latin typeface="Arial"/>
                <a:ea typeface="Arial"/>
                <a:cs typeface="Arial"/>
                <a:sym typeface="Arial"/>
              </a:rPr>
              <a:t> – Disseminating across teams/institutions</a:t>
            </a:r>
            <a:br>
              <a:rPr lang="en" sz="900">
                <a:latin typeface="Arial"/>
                <a:ea typeface="Arial"/>
                <a:cs typeface="Arial"/>
                <a:sym typeface="Arial"/>
              </a:rPr>
            </a:b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a:pPr>
            <a:r>
              <a:rPr b="1" lang="en" sz="900">
                <a:latin typeface="Arial"/>
                <a:ea typeface="Arial"/>
                <a:cs typeface="Arial"/>
                <a:sym typeface="Arial"/>
              </a:rPr>
              <a:t>Apply</a:t>
            </a:r>
            <a:r>
              <a:rPr lang="en" sz="900">
                <a:latin typeface="Arial"/>
                <a:ea typeface="Arial"/>
                <a:cs typeface="Arial"/>
                <a:sym typeface="Arial"/>
              </a:rPr>
              <a:t> – Using knowledge for decisions, designs, and new research</a:t>
            </a:r>
            <a:endParaRPr sz="900">
              <a:latin typeface="Arial"/>
              <a:ea typeface="Arial"/>
              <a:cs typeface="Arial"/>
              <a:sym typeface="Arial"/>
            </a:endParaRPr>
          </a:p>
          <a:p>
            <a:pPr indent="0" lvl="0" marL="0" rtl="0" algn="l">
              <a:spcBef>
                <a:spcPts val="1200"/>
              </a:spcBef>
              <a:spcAft>
                <a:spcPts val="0"/>
              </a:spcAft>
              <a:buNone/>
            </a:pPr>
            <a:r>
              <a:t/>
            </a:r>
            <a:endParaRPr sz="900"/>
          </a:p>
        </p:txBody>
      </p:sp>
      <p:sp>
        <p:nvSpPr>
          <p:cNvPr id="644" name="Google Shape;644;p70"/>
          <p:cNvSpPr txBox="1"/>
          <p:nvPr>
            <p:ph type="title"/>
          </p:nvPr>
        </p:nvSpPr>
        <p:spPr>
          <a:xfrm>
            <a:off x="573850" y="588875"/>
            <a:ext cx="7684200" cy="1206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Knowledge Management Lifecycle: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71"/>
          <p:cNvPicPr preferRelativeResize="0"/>
          <p:nvPr/>
        </p:nvPicPr>
        <p:blipFill>
          <a:blip r:embed="rId3">
            <a:alphaModFix/>
          </a:blip>
          <a:stretch>
            <a:fillRect/>
          </a:stretch>
        </p:blipFill>
        <p:spPr>
          <a:xfrm>
            <a:off x="156069" y="1254338"/>
            <a:ext cx="2366200" cy="2441913"/>
          </a:xfrm>
          <a:prstGeom prst="rect">
            <a:avLst/>
          </a:prstGeom>
          <a:noFill/>
          <a:ln>
            <a:noFill/>
          </a:ln>
        </p:spPr>
      </p:pic>
      <p:cxnSp>
        <p:nvCxnSpPr>
          <p:cNvPr id="650" name="Google Shape;650;p71"/>
          <p:cNvCxnSpPr>
            <a:stCxn id="649" idx="3"/>
          </p:cNvCxnSpPr>
          <p:nvPr/>
        </p:nvCxnSpPr>
        <p:spPr>
          <a:xfrm>
            <a:off x="2522269" y="2475294"/>
            <a:ext cx="713400" cy="900"/>
          </a:xfrm>
          <a:prstGeom prst="straightConnector1">
            <a:avLst/>
          </a:prstGeom>
          <a:noFill/>
          <a:ln cap="flat" cmpd="sng" w="76200">
            <a:solidFill>
              <a:schemeClr val="dk2"/>
            </a:solidFill>
            <a:prstDash val="solid"/>
            <a:round/>
            <a:headEnd len="med" w="med" type="none"/>
            <a:tailEnd len="med" w="med" type="triangle"/>
          </a:ln>
        </p:spPr>
      </p:cxnSp>
      <p:sp>
        <p:nvSpPr>
          <p:cNvPr id="651" name="Google Shape;651;p71"/>
          <p:cNvSpPr/>
          <p:nvPr/>
        </p:nvSpPr>
        <p:spPr>
          <a:xfrm>
            <a:off x="3272900" y="1870800"/>
            <a:ext cx="1346700" cy="120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NLP</a:t>
            </a:r>
            <a:endParaRPr>
              <a:solidFill>
                <a:schemeClr val="dk1"/>
              </a:solidFill>
              <a:latin typeface="Urbanist"/>
              <a:ea typeface="Urbanist"/>
              <a:cs typeface="Urbanist"/>
              <a:sym typeface="Urbanist"/>
            </a:endParaRPr>
          </a:p>
          <a:p>
            <a:pPr indent="0" lvl="0" marL="0" rtl="0" algn="ctr">
              <a:spcBef>
                <a:spcPts val="0"/>
              </a:spcBef>
              <a:spcAft>
                <a:spcPts val="0"/>
              </a:spcAft>
              <a:buNone/>
            </a:pPr>
            <a:r>
              <a:rPr lang="en">
                <a:solidFill>
                  <a:schemeClr val="dk1"/>
                </a:solidFill>
                <a:latin typeface="Urbanist"/>
                <a:ea typeface="Urbanist"/>
                <a:cs typeface="Urbanist"/>
                <a:sym typeface="Urbanist"/>
              </a:rPr>
              <a:t>Procesor</a:t>
            </a:r>
            <a:endParaRPr>
              <a:solidFill>
                <a:schemeClr val="dk1"/>
              </a:solidFill>
              <a:latin typeface="Urbanist"/>
              <a:ea typeface="Urbanist"/>
              <a:cs typeface="Urbanist"/>
              <a:sym typeface="Urbanist"/>
            </a:endParaRPr>
          </a:p>
        </p:txBody>
      </p:sp>
      <p:cxnSp>
        <p:nvCxnSpPr>
          <p:cNvPr id="652" name="Google Shape;652;p71"/>
          <p:cNvCxnSpPr/>
          <p:nvPr/>
        </p:nvCxnSpPr>
        <p:spPr>
          <a:xfrm>
            <a:off x="4619594" y="2475294"/>
            <a:ext cx="713400" cy="900"/>
          </a:xfrm>
          <a:prstGeom prst="straightConnector1">
            <a:avLst/>
          </a:prstGeom>
          <a:noFill/>
          <a:ln cap="flat" cmpd="sng" w="76200">
            <a:solidFill>
              <a:schemeClr val="dk2"/>
            </a:solidFill>
            <a:prstDash val="solid"/>
            <a:round/>
            <a:headEnd len="med" w="med" type="none"/>
            <a:tailEnd len="med" w="med" type="triangle"/>
          </a:ln>
        </p:spPr>
      </p:cxnSp>
      <p:sp>
        <p:nvSpPr>
          <p:cNvPr id="653" name="Google Shape;653;p71"/>
          <p:cNvSpPr/>
          <p:nvPr/>
        </p:nvSpPr>
        <p:spPr>
          <a:xfrm>
            <a:off x="5404425" y="1131175"/>
            <a:ext cx="1346700" cy="77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Metadata</a:t>
            </a:r>
            <a:endParaRPr>
              <a:solidFill>
                <a:schemeClr val="dk1"/>
              </a:solidFill>
              <a:latin typeface="Urbanist"/>
              <a:ea typeface="Urbanist"/>
              <a:cs typeface="Urbanist"/>
              <a:sym typeface="Urbanist"/>
            </a:endParaRPr>
          </a:p>
        </p:txBody>
      </p:sp>
      <p:sp>
        <p:nvSpPr>
          <p:cNvPr id="654" name="Google Shape;654;p71"/>
          <p:cNvSpPr/>
          <p:nvPr/>
        </p:nvSpPr>
        <p:spPr>
          <a:xfrm>
            <a:off x="5404425" y="2087700"/>
            <a:ext cx="1346700" cy="77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Entities</a:t>
            </a:r>
            <a:endParaRPr>
              <a:solidFill>
                <a:schemeClr val="dk1"/>
              </a:solidFill>
              <a:latin typeface="Urbanist"/>
              <a:ea typeface="Urbanist"/>
              <a:cs typeface="Urbanist"/>
              <a:sym typeface="Urbanist"/>
            </a:endParaRPr>
          </a:p>
        </p:txBody>
      </p:sp>
      <p:sp>
        <p:nvSpPr>
          <p:cNvPr id="655" name="Google Shape;655;p71"/>
          <p:cNvSpPr/>
          <p:nvPr/>
        </p:nvSpPr>
        <p:spPr>
          <a:xfrm>
            <a:off x="5404425" y="3044225"/>
            <a:ext cx="1346700" cy="77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Relationships</a:t>
            </a:r>
            <a:endParaRPr>
              <a:solidFill>
                <a:schemeClr val="dk1"/>
              </a:solidFill>
              <a:latin typeface="Urbanist"/>
              <a:ea typeface="Urbanist"/>
              <a:cs typeface="Urbanist"/>
              <a:sym typeface="Urbanist"/>
            </a:endParaRPr>
          </a:p>
        </p:txBody>
      </p:sp>
      <p:cxnSp>
        <p:nvCxnSpPr>
          <p:cNvPr id="656" name="Google Shape;656;p71"/>
          <p:cNvCxnSpPr/>
          <p:nvPr/>
        </p:nvCxnSpPr>
        <p:spPr>
          <a:xfrm>
            <a:off x="6751119" y="1486369"/>
            <a:ext cx="890100" cy="693300"/>
          </a:xfrm>
          <a:prstGeom prst="straightConnector1">
            <a:avLst/>
          </a:prstGeom>
          <a:noFill/>
          <a:ln cap="flat" cmpd="sng" w="76200">
            <a:solidFill>
              <a:schemeClr val="dk2"/>
            </a:solidFill>
            <a:prstDash val="solid"/>
            <a:round/>
            <a:headEnd len="med" w="med" type="none"/>
            <a:tailEnd len="med" w="med" type="triangle"/>
          </a:ln>
        </p:spPr>
      </p:cxnSp>
      <p:cxnSp>
        <p:nvCxnSpPr>
          <p:cNvPr id="657" name="Google Shape;657;p71"/>
          <p:cNvCxnSpPr/>
          <p:nvPr/>
        </p:nvCxnSpPr>
        <p:spPr>
          <a:xfrm flipH="1" rot="10800000">
            <a:off x="6751119" y="2461044"/>
            <a:ext cx="890100" cy="13800"/>
          </a:xfrm>
          <a:prstGeom prst="straightConnector1">
            <a:avLst/>
          </a:prstGeom>
          <a:noFill/>
          <a:ln cap="flat" cmpd="sng" w="76200">
            <a:solidFill>
              <a:schemeClr val="dk2"/>
            </a:solidFill>
            <a:prstDash val="solid"/>
            <a:round/>
            <a:headEnd len="med" w="med" type="none"/>
            <a:tailEnd len="med" w="med" type="triangle"/>
          </a:ln>
        </p:spPr>
      </p:cxnSp>
      <p:cxnSp>
        <p:nvCxnSpPr>
          <p:cNvPr id="658" name="Google Shape;658;p71"/>
          <p:cNvCxnSpPr/>
          <p:nvPr/>
        </p:nvCxnSpPr>
        <p:spPr>
          <a:xfrm flipH="1" rot="10800000">
            <a:off x="6751119" y="2757994"/>
            <a:ext cx="890100" cy="663900"/>
          </a:xfrm>
          <a:prstGeom prst="straightConnector1">
            <a:avLst/>
          </a:prstGeom>
          <a:noFill/>
          <a:ln cap="flat" cmpd="sng" w="76200">
            <a:solidFill>
              <a:schemeClr val="dk2"/>
            </a:solidFill>
            <a:prstDash val="solid"/>
            <a:round/>
            <a:headEnd len="med" w="med" type="none"/>
            <a:tailEnd len="med" w="med" type="triangle"/>
          </a:ln>
        </p:spPr>
      </p:cxnSp>
      <p:sp>
        <p:nvSpPr>
          <p:cNvPr id="659" name="Google Shape;659;p71"/>
          <p:cNvSpPr/>
          <p:nvPr/>
        </p:nvSpPr>
        <p:spPr>
          <a:xfrm>
            <a:off x="7641225" y="1834325"/>
            <a:ext cx="1346700" cy="120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PolyStore</a:t>
            </a:r>
            <a:endParaRPr>
              <a:solidFill>
                <a:schemeClr val="dk1"/>
              </a:solidFill>
              <a:latin typeface="Urbanist"/>
              <a:ea typeface="Urbanist"/>
              <a:cs typeface="Urbanist"/>
              <a:sym typeface="Urbanist"/>
            </a:endParaRPr>
          </a:p>
          <a:p>
            <a:pPr indent="0" lvl="0" marL="0" rtl="0" algn="ctr">
              <a:spcBef>
                <a:spcPts val="0"/>
              </a:spcBef>
              <a:spcAft>
                <a:spcPts val="0"/>
              </a:spcAft>
              <a:buNone/>
            </a:pPr>
            <a:r>
              <a:rPr lang="en">
                <a:solidFill>
                  <a:schemeClr val="dk1"/>
                </a:solidFill>
                <a:latin typeface="Urbanist"/>
                <a:ea typeface="Urbanist"/>
                <a:cs typeface="Urbanist"/>
                <a:sym typeface="Urbanist"/>
              </a:rPr>
              <a:t>(DB + KG)</a:t>
            </a:r>
            <a:endParaRPr>
              <a:solidFill>
                <a:schemeClr val="dk1"/>
              </a:solidFill>
              <a:latin typeface="Urbanist"/>
              <a:ea typeface="Urbanist"/>
              <a:cs typeface="Urbanist"/>
              <a:sym typeface="Urbanis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2"/>
          <p:cNvSpPr txBox="1"/>
          <p:nvPr>
            <p:ph idx="1" type="subTitle"/>
          </p:nvPr>
        </p:nvSpPr>
        <p:spPr>
          <a:xfrm>
            <a:off x="280725" y="2944600"/>
            <a:ext cx="4287300" cy="1496700"/>
          </a:xfrm>
          <a:prstGeom prst="rect">
            <a:avLst/>
          </a:prstGeom>
        </p:spPr>
        <p:txBody>
          <a:bodyPr anchorCtr="0" anchor="t" bIns="91425" lIns="0"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Arial"/>
              <a:buChar char="●"/>
            </a:pPr>
            <a:r>
              <a:rPr lang="en"/>
              <a:t>Scientific literature is exploding in volume</a:t>
            </a:r>
            <a:endParaRPr/>
          </a:p>
          <a:p>
            <a:pPr indent="-298450" lvl="0" marL="457200" rtl="0" algn="l">
              <a:lnSpc>
                <a:spcPct val="115000"/>
              </a:lnSpc>
              <a:spcBef>
                <a:spcPts val="0"/>
              </a:spcBef>
              <a:spcAft>
                <a:spcPts val="0"/>
              </a:spcAft>
              <a:buClr>
                <a:schemeClr val="lt1"/>
              </a:buClr>
              <a:buSzPts val="1100"/>
              <a:buFont typeface="Arial"/>
              <a:buChar char="●"/>
            </a:pPr>
            <a:r>
              <a:rPr lang="en"/>
              <a:t>Redundancy and lost insights are common</a:t>
            </a:r>
            <a:endParaRPr/>
          </a:p>
          <a:p>
            <a:pPr indent="-298450" lvl="0" marL="457200" rtl="0" algn="l">
              <a:lnSpc>
                <a:spcPct val="115000"/>
              </a:lnSpc>
              <a:spcBef>
                <a:spcPts val="0"/>
              </a:spcBef>
              <a:spcAft>
                <a:spcPts val="0"/>
              </a:spcAft>
              <a:buClr>
                <a:schemeClr val="lt1"/>
              </a:buClr>
              <a:buSzPts val="1100"/>
              <a:buFont typeface="Arial"/>
              <a:buChar char="●"/>
            </a:pPr>
            <a:r>
              <a:rPr lang="en"/>
              <a:t>KM enables:</a:t>
            </a:r>
            <a:endParaRPr/>
          </a:p>
          <a:p>
            <a:pPr indent="-298450" lvl="1" marL="914400" rtl="0" algn="l">
              <a:lnSpc>
                <a:spcPct val="115000"/>
              </a:lnSpc>
              <a:spcBef>
                <a:spcPts val="0"/>
              </a:spcBef>
              <a:spcAft>
                <a:spcPts val="0"/>
              </a:spcAft>
              <a:buClr>
                <a:schemeClr val="lt1"/>
              </a:buClr>
              <a:buSzPts val="1100"/>
              <a:buFont typeface="Arial"/>
              <a:buChar char="○"/>
            </a:pPr>
            <a:r>
              <a:rPr lang="en"/>
              <a:t>Efficient literature reviews</a:t>
            </a:r>
            <a:endParaRPr/>
          </a:p>
          <a:p>
            <a:pPr indent="-298450" lvl="1" marL="914400" rtl="0" algn="l">
              <a:lnSpc>
                <a:spcPct val="115000"/>
              </a:lnSpc>
              <a:spcBef>
                <a:spcPts val="0"/>
              </a:spcBef>
              <a:spcAft>
                <a:spcPts val="0"/>
              </a:spcAft>
              <a:buClr>
                <a:schemeClr val="lt1"/>
              </a:buClr>
              <a:buSzPts val="1100"/>
              <a:buFont typeface="Arial"/>
              <a:buChar char="○"/>
            </a:pPr>
            <a:r>
              <a:rPr lang="en"/>
              <a:t>Research collaboration</a:t>
            </a:r>
            <a:endParaRPr/>
          </a:p>
          <a:p>
            <a:pPr indent="-298450" lvl="1" marL="914400" rtl="0" algn="l">
              <a:lnSpc>
                <a:spcPct val="115000"/>
              </a:lnSpc>
              <a:spcBef>
                <a:spcPts val="0"/>
              </a:spcBef>
              <a:spcAft>
                <a:spcPts val="0"/>
              </a:spcAft>
              <a:buClr>
                <a:schemeClr val="lt1"/>
              </a:buClr>
              <a:buSzPts val="1100"/>
              <a:buFont typeface="Arial"/>
              <a:buChar char="○"/>
            </a:pPr>
            <a:r>
              <a:rPr lang="en"/>
              <a:t>Semantic search and synthesis</a:t>
            </a:r>
            <a:endParaRPr/>
          </a:p>
          <a:p>
            <a:pPr indent="0" lvl="0" marL="0" rtl="0" algn="l">
              <a:spcBef>
                <a:spcPts val="1200"/>
              </a:spcBef>
              <a:spcAft>
                <a:spcPts val="0"/>
              </a:spcAft>
              <a:buNone/>
            </a:pPr>
            <a:r>
              <a:t/>
            </a:r>
            <a:endParaRPr/>
          </a:p>
        </p:txBody>
      </p:sp>
      <p:sp>
        <p:nvSpPr>
          <p:cNvPr id="665" name="Google Shape;665;p72"/>
          <p:cNvSpPr txBox="1"/>
          <p:nvPr>
            <p:ph type="title"/>
          </p:nvPr>
        </p:nvSpPr>
        <p:spPr>
          <a:xfrm>
            <a:off x="280725" y="845075"/>
            <a:ext cx="5622600" cy="1794300"/>
          </a:xfrm>
          <a:prstGeom prst="rect">
            <a:avLst/>
          </a:prstGeom>
        </p:spPr>
        <p:txBody>
          <a:bodyPr anchorCtr="0" anchor="b" bIns="0" lIns="0" spcFirstLastPara="1" rIns="91425" wrap="square" tIns="91425">
            <a:noAutofit/>
          </a:bodyPr>
          <a:lstStyle/>
          <a:p>
            <a:pPr indent="0" lvl="0" marL="0" rtl="0" algn="l">
              <a:lnSpc>
                <a:spcPct val="115000"/>
              </a:lnSpc>
              <a:spcBef>
                <a:spcPts val="1800"/>
              </a:spcBef>
              <a:spcAft>
                <a:spcPts val="400"/>
              </a:spcAft>
              <a:buNone/>
            </a:pPr>
            <a:r>
              <a:rPr b="1" lang="en">
                <a:latin typeface="Arial"/>
                <a:ea typeface="Arial"/>
                <a:cs typeface="Arial"/>
                <a:sym typeface="Arial"/>
              </a:rPr>
              <a:t>Why Knowledge Management Matters in Science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73"/>
          <p:cNvPicPr preferRelativeResize="0"/>
          <p:nvPr/>
        </p:nvPicPr>
        <p:blipFill>
          <a:blip r:embed="rId3">
            <a:alphaModFix/>
          </a:blip>
          <a:stretch>
            <a:fillRect/>
          </a:stretch>
        </p:blipFill>
        <p:spPr>
          <a:xfrm>
            <a:off x="4379100" y="842875"/>
            <a:ext cx="4572049" cy="3265750"/>
          </a:xfrm>
          <a:prstGeom prst="rect">
            <a:avLst/>
          </a:prstGeom>
          <a:noFill/>
          <a:ln>
            <a:noFill/>
          </a:ln>
        </p:spPr>
      </p:pic>
      <p:sp>
        <p:nvSpPr>
          <p:cNvPr id="671" name="Google Shape;671;p73"/>
          <p:cNvSpPr txBox="1"/>
          <p:nvPr/>
        </p:nvSpPr>
        <p:spPr>
          <a:xfrm>
            <a:off x="179300" y="2021700"/>
            <a:ext cx="40737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Urbanist"/>
                <a:ea typeface="Urbanist"/>
                <a:cs typeface="Urbanist"/>
                <a:sym typeface="Urbanist"/>
              </a:rPr>
              <a:t>Find the needle…</a:t>
            </a:r>
            <a:endParaRPr sz="4000">
              <a:solidFill>
                <a:schemeClr val="lt1"/>
              </a:solidFill>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4"/>
          <p:cNvSpPr txBox="1"/>
          <p:nvPr>
            <p:ph idx="1" type="subTitle"/>
          </p:nvPr>
        </p:nvSpPr>
        <p:spPr>
          <a:xfrm>
            <a:off x="980900" y="1881900"/>
            <a:ext cx="6018000" cy="1379700"/>
          </a:xfrm>
          <a:prstGeom prst="rect">
            <a:avLst/>
          </a:prstGeom>
        </p:spPr>
        <p:txBody>
          <a:bodyPr anchorCtr="0" anchor="t" bIns="91425" lIns="0" spcFirstLastPara="1" rIns="91425" wrap="square" tIns="91425">
            <a:noAutofit/>
          </a:bodyPr>
          <a:lstStyle/>
          <a:p>
            <a:pPr indent="0" lvl="0" marL="0" rtl="0" algn="l">
              <a:lnSpc>
                <a:spcPct val="95000"/>
              </a:lnSpc>
              <a:spcBef>
                <a:spcPts val="1400"/>
              </a:spcBef>
              <a:spcAft>
                <a:spcPts val="0"/>
              </a:spcAft>
              <a:buSzPts val="440"/>
              <a:buNone/>
            </a:pPr>
            <a:r>
              <a:rPr b="1" lang="en" sz="920">
                <a:latin typeface="Arial"/>
                <a:ea typeface="Arial"/>
                <a:cs typeface="Arial"/>
                <a:sym typeface="Arial"/>
              </a:rPr>
              <a:t>Tools &amp; Technologies for Scientific KM</a:t>
            </a:r>
            <a:endParaRPr b="1" sz="920">
              <a:latin typeface="Arial"/>
              <a:ea typeface="Arial"/>
              <a:cs typeface="Arial"/>
              <a:sym typeface="Arial"/>
            </a:endParaRPr>
          </a:p>
          <a:p>
            <a:pPr indent="-281940" lvl="0" marL="457200" rtl="0" algn="l">
              <a:lnSpc>
                <a:spcPct val="95000"/>
              </a:lnSpc>
              <a:spcBef>
                <a:spcPts val="1200"/>
              </a:spcBef>
              <a:spcAft>
                <a:spcPts val="0"/>
              </a:spcAft>
              <a:buClr>
                <a:schemeClr val="lt1"/>
              </a:buClr>
              <a:buSzPts val="840"/>
              <a:buFont typeface="Arial"/>
              <a:buChar char="●"/>
            </a:pPr>
            <a:r>
              <a:rPr b="1" lang="en" sz="839">
                <a:latin typeface="Arial"/>
                <a:ea typeface="Arial"/>
                <a:cs typeface="Arial"/>
                <a:sym typeface="Arial"/>
              </a:rPr>
              <a:t>Ontologies</a:t>
            </a:r>
            <a:r>
              <a:rPr lang="en" sz="839">
                <a:latin typeface="Arial"/>
                <a:ea typeface="Arial"/>
                <a:cs typeface="Arial"/>
                <a:sym typeface="Arial"/>
              </a:rPr>
              <a:t> (e.g., Gene Ontology, OBO Foundry)</a:t>
            </a:r>
            <a:br>
              <a:rPr lang="en" sz="839">
                <a:latin typeface="Arial"/>
                <a:ea typeface="Arial"/>
                <a:cs typeface="Arial"/>
                <a:sym typeface="Arial"/>
              </a:rPr>
            </a:br>
            <a:endParaRPr sz="839">
              <a:latin typeface="Arial"/>
              <a:ea typeface="Arial"/>
              <a:cs typeface="Arial"/>
              <a:sym typeface="Arial"/>
            </a:endParaRPr>
          </a:p>
          <a:p>
            <a:pPr indent="-281940" lvl="0" marL="457200" rtl="0" algn="l">
              <a:lnSpc>
                <a:spcPct val="95000"/>
              </a:lnSpc>
              <a:spcBef>
                <a:spcPts val="0"/>
              </a:spcBef>
              <a:spcAft>
                <a:spcPts val="0"/>
              </a:spcAft>
              <a:buClr>
                <a:schemeClr val="lt1"/>
              </a:buClr>
              <a:buSzPts val="840"/>
              <a:buFont typeface="Arial"/>
              <a:buChar char="●"/>
            </a:pPr>
            <a:r>
              <a:rPr b="1" lang="en" sz="839">
                <a:latin typeface="Arial"/>
                <a:ea typeface="Arial"/>
                <a:cs typeface="Arial"/>
                <a:sym typeface="Arial"/>
              </a:rPr>
              <a:t>Knowledge Graphs</a:t>
            </a:r>
            <a:r>
              <a:rPr lang="en" sz="839">
                <a:latin typeface="Arial"/>
                <a:ea typeface="Arial"/>
                <a:cs typeface="Arial"/>
                <a:sym typeface="Arial"/>
              </a:rPr>
              <a:t> (e.g., Neo4j, Wikidata, SciGraph)</a:t>
            </a:r>
            <a:br>
              <a:rPr lang="en" sz="839">
                <a:latin typeface="Arial"/>
                <a:ea typeface="Arial"/>
                <a:cs typeface="Arial"/>
                <a:sym typeface="Arial"/>
              </a:rPr>
            </a:br>
            <a:endParaRPr sz="839">
              <a:latin typeface="Arial"/>
              <a:ea typeface="Arial"/>
              <a:cs typeface="Arial"/>
              <a:sym typeface="Arial"/>
            </a:endParaRPr>
          </a:p>
          <a:p>
            <a:pPr indent="-281940" lvl="0" marL="457200" rtl="0" algn="l">
              <a:lnSpc>
                <a:spcPct val="95000"/>
              </a:lnSpc>
              <a:spcBef>
                <a:spcPts val="0"/>
              </a:spcBef>
              <a:spcAft>
                <a:spcPts val="0"/>
              </a:spcAft>
              <a:buClr>
                <a:schemeClr val="lt1"/>
              </a:buClr>
              <a:buSzPts val="840"/>
              <a:buFont typeface="Arial"/>
              <a:buChar char="●"/>
            </a:pPr>
            <a:r>
              <a:rPr b="1" lang="en" sz="839">
                <a:latin typeface="Arial"/>
                <a:ea typeface="Arial"/>
                <a:cs typeface="Arial"/>
                <a:sym typeface="Arial"/>
              </a:rPr>
              <a:t>Semantic Search Engines</a:t>
            </a:r>
            <a:r>
              <a:rPr lang="en" sz="839">
                <a:latin typeface="Arial"/>
                <a:ea typeface="Arial"/>
                <a:cs typeface="Arial"/>
                <a:sym typeface="Arial"/>
              </a:rPr>
              <a:t> (e.g., Solr, Elasticsearch)</a:t>
            </a:r>
            <a:br>
              <a:rPr lang="en" sz="839">
                <a:latin typeface="Arial"/>
                <a:ea typeface="Arial"/>
                <a:cs typeface="Arial"/>
                <a:sym typeface="Arial"/>
              </a:rPr>
            </a:br>
            <a:endParaRPr sz="839">
              <a:latin typeface="Arial"/>
              <a:ea typeface="Arial"/>
              <a:cs typeface="Arial"/>
              <a:sym typeface="Arial"/>
            </a:endParaRPr>
          </a:p>
          <a:p>
            <a:pPr indent="-281940" lvl="0" marL="457200" rtl="0" algn="l">
              <a:lnSpc>
                <a:spcPct val="95000"/>
              </a:lnSpc>
              <a:spcBef>
                <a:spcPts val="0"/>
              </a:spcBef>
              <a:spcAft>
                <a:spcPts val="0"/>
              </a:spcAft>
              <a:buClr>
                <a:schemeClr val="lt1"/>
              </a:buClr>
              <a:buSzPts val="840"/>
              <a:buFont typeface="Arial"/>
              <a:buChar char="●"/>
            </a:pPr>
            <a:r>
              <a:rPr b="1" lang="en" sz="839">
                <a:latin typeface="Arial"/>
                <a:ea typeface="Arial"/>
                <a:cs typeface="Arial"/>
                <a:sym typeface="Arial"/>
              </a:rPr>
              <a:t>Version Control</a:t>
            </a:r>
            <a:r>
              <a:rPr lang="en" sz="839">
                <a:latin typeface="Arial"/>
                <a:ea typeface="Arial"/>
                <a:cs typeface="Arial"/>
                <a:sym typeface="Arial"/>
              </a:rPr>
              <a:t> (Git/DVC for code and data)</a:t>
            </a:r>
            <a:br>
              <a:rPr lang="en" sz="839">
                <a:latin typeface="Arial"/>
                <a:ea typeface="Arial"/>
                <a:cs typeface="Arial"/>
                <a:sym typeface="Arial"/>
              </a:rPr>
            </a:br>
            <a:endParaRPr sz="839">
              <a:latin typeface="Arial"/>
              <a:ea typeface="Arial"/>
              <a:cs typeface="Arial"/>
              <a:sym typeface="Arial"/>
            </a:endParaRPr>
          </a:p>
          <a:p>
            <a:pPr indent="-281940" lvl="0" marL="457200" rtl="0" algn="l">
              <a:lnSpc>
                <a:spcPct val="95000"/>
              </a:lnSpc>
              <a:spcBef>
                <a:spcPts val="0"/>
              </a:spcBef>
              <a:spcAft>
                <a:spcPts val="0"/>
              </a:spcAft>
              <a:buClr>
                <a:schemeClr val="lt1"/>
              </a:buClr>
              <a:buSzPts val="840"/>
              <a:buFont typeface="Arial"/>
              <a:buChar char="●"/>
            </a:pPr>
            <a:r>
              <a:rPr b="1" lang="en" sz="839">
                <a:latin typeface="Arial"/>
                <a:ea typeface="Arial"/>
                <a:cs typeface="Arial"/>
                <a:sym typeface="Arial"/>
              </a:rPr>
              <a:t>AI-enhanced KM</a:t>
            </a:r>
            <a:r>
              <a:rPr lang="en" sz="839">
                <a:latin typeface="Arial"/>
                <a:ea typeface="Arial"/>
                <a:cs typeface="Arial"/>
                <a:sym typeface="Arial"/>
              </a:rPr>
              <a:t>: LLMs for summarization, auto-tagging, semantic query</a:t>
            </a:r>
            <a:endParaRPr sz="839">
              <a:latin typeface="Arial"/>
              <a:ea typeface="Arial"/>
              <a:cs typeface="Arial"/>
              <a:sym typeface="Arial"/>
            </a:endParaRPr>
          </a:p>
          <a:p>
            <a:pPr indent="0" lvl="0" marL="0" rtl="0" algn="l">
              <a:lnSpc>
                <a:spcPct val="80000"/>
              </a:lnSpc>
              <a:spcBef>
                <a:spcPts val="1200"/>
              </a:spcBef>
              <a:spcAft>
                <a:spcPts val="0"/>
              </a:spcAft>
              <a:buSzPts val="440"/>
              <a:buNone/>
            </a:pPr>
            <a:r>
              <a:t/>
            </a:r>
            <a:endParaRPr sz="880"/>
          </a:p>
        </p:txBody>
      </p:sp>
      <p:sp>
        <p:nvSpPr>
          <p:cNvPr id="677" name="Google Shape;677;p74"/>
          <p:cNvSpPr txBox="1"/>
          <p:nvPr>
            <p:ph type="title"/>
          </p:nvPr>
        </p:nvSpPr>
        <p:spPr>
          <a:xfrm>
            <a:off x="1178600" y="415525"/>
            <a:ext cx="5622600" cy="11721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Tools for Knowledge Management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 Project timeline/workflow presentation [Style 1] ">
  <a:themeElements>
    <a:clrScheme name="Google Colours">
      <a:dk1>
        <a:srgbClr val="292D3E"/>
      </a:dk1>
      <a:lt1>
        <a:srgbClr val="FFFFFF"/>
      </a:lt1>
      <a:dk2>
        <a:srgbClr val="F1F2DF"/>
      </a:dk2>
      <a:lt2>
        <a:srgbClr val="666666"/>
      </a:lt2>
      <a:accent1>
        <a:srgbClr val="6D31FD"/>
      </a:accent1>
      <a:accent2>
        <a:srgbClr val="066B6B"/>
      </a:accent2>
      <a:accent3>
        <a:srgbClr val="FFDF5F"/>
      </a:accent3>
      <a:accent4>
        <a:srgbClr val="8289FF"/>
      </a:accent4>
      <a:accent5>
        <a:srgbClr val="FF8127"/>
      </a:accent5>
      <a:accent6>
        <a:srgbClr val="CAF38D"/>
      </a:accent6>
      <a:hlink>
        <a:srgbClr val="8289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