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>
        <p:scale>
          <a:sx n="46" d="100"/>
          <a:sy n="46" d="100"/>
        </p:scale>
        <p:origin x="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57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1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5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5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578-E64B-46CC-92EF-CA01F0945F1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11FA-5959-44D1-8316-928F5F65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School AI Recommendations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big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0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Business Objectives (Brief)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AI-based recommendation system for school selection in Gauteng.</a:t>
            </a:r>
          </a:p>
          <a:p>
            <a:endParaRPr lang="en-US" dirty="0" smtClean="0"/>
          </a:p>
          <a:p>
            <a:r>
              <a:rPr lang="en-US" dirty="0" smtClean="0"/>
              <a:t>Problem Definition: Challenges in finding suitable schools and how </a:t>
            </a:r>
            <a:r>
              <a:rPr lang="en-US" dirty="0" err="1" smtClean="0"/>
              <a:t>EduPortal</a:t>
            </a:r>
            <a:r>
              <a:rPr lang="en-US" dirty="0" smtClean="0"/>
              <a:t> addresses them.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effectLst/>
                <a:latin typeface="Arial" panose="020B0604020202020204" pitchFamily="34" charset="0"/>
              </a:rPr>
              <a:t>  Brief 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overview of </a:t>
            </a:r>
            <a:r>
              <a:rPr lang="en-US" altLang="en-US" dirty="0" err="1">
                <a:effectLst/>
                <a:latin typeface="Arial" panose="020B0604020202020204" pitchFamily="34" charset="0"/>
              </a:rPr>
              <a:t>EduPortal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 as an AI-driven recommendation platform</a:t>
            </a:r>
            <a:r>
              <a:rPr lang="en-US" altLang="en-US" dirty="0" smtClean="0"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marL="0" lvl="0" indent="619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effectLst/>
                <a:latin typeface="Arial" panose="020B0604020202020204" pitchFamily="34" charset="0"/>
              </a:rPr>
              <a:t>  Summary 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of primary business goals: user acquisition, revenue generation, and </a:t>
            </a:r>
            <a:r>
              <a:rPr lang="en-US" altLang="en-US" dirty="0" smtClean="0">
                <a:effectLst/>
                <a:latin typeface="Arial" panose="020B0604020202020204" pitchFamily="34" charset="0"/>
              </a:rPr>
              <a:t>   educational 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impact.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the school selection challenges </a:t>
            </a:r>
            <a:r>
              <a:rPr lang="en-US" dirty="0" err="1" smtClean="0"/>
              <a:t>EduPortal</a:t>
            </a:r>
            <a:r>
              <a:rPr lang="en-US" dirty="0" smtClean="0"/>
              <a:t> addresses, highlighting the need for an AI solution in Gauteng's educational landscape.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9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Natural Language Processing (NLP):</a:t>
            </a:r>
          </a:p>
          <a:p>
            <a:r>
              <a:rPr lang="en-US" dirty="0" smtClean="0"/>
              <a:t>Objective: Understand user queries for specific needs.</a:t>
            </a:r>
          </a:p>
          <a:p>
            <a:r>
              <a:rPr lang="en-US" dirty="0" smtClean="0"/>
              <a:t>Approach: Use BERT for contextual understanding of user inputs.</a:t>
            </a:r>
          </a:p>
          <a:p>
            <a:r>
              <a:rPr lang="en-US" dirty="0" smtClean="0"/>
              <a:t>Implementation: Steps from tokenizing queries to entity extraction for relevant school recommendations.</a:t>
            </a:r>
          </a:p>
          <a:p>
            <a:r>
              <a:rPr lang="en-US" dirty="0" smtClean="0"/>
              <a:t> Natural Language Processing (NLP):</a:t>
            </a:r>
          </a:p>
          <a:p>
            <a:r>
              <a:rPr lang="en-US" dirty="0" smtClean="0"/>
              <a:t>Objective: Understand user queries for specific needs.</a:t>
            </a:r>
          </a:p>
          <a:p>
            <a:r>
              <a:rPr lang="en-US" dirty="0" smtClean="0"/>
              <a:t>Approach: Use BERT for contextual understanding of user inputs.</a:t>
            </a:r>
          </a:p>
          <a:p>
            <a:r>
              <a:rPr lang="en-US" dirty="0" smtClean="0"/>
              <a:t>Implementation: Steps from tokenizing queries to entity extraction for relevant school recommendations.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Neural Networks (GNN):</a:t>
            </a:r>
          </a:p>
          <a:p>
            <a:r>
              <a:rPr lang="en-US" dirty="0" smtClean="0"/>
              <a:t>Objective: Model relationships between schools, districts, and users.</a:t>
            </a:r>
          </a:p>
          <a:p>
            <a:r>
              <a:rPr lang="en-US" dirty="0" smtClean="0"/>
              <a:t>Approach: Represent schools and districts as nodes in a graph; model user preferences as edges.</a:t>
            </a:r>
          </a:p>
          <a:p>
            <a:r>
              <a:rPr lang="en-US" dirty="0" smtClean="0"/>
              <a:t>Implementation: Multi-layer GNN model for aggregating relevant data, making context-aware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Model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smtClean="0"/>
              <a:t>Data Sources and Structure:</a:t>
            </a:r>
          </a:p>
          <a:p>
            <a:pPr lvl="1"/>
            <a:r>
              <a:rPr lang="en-US" sz="2600" dirty="0" smtClean="0"/>
              <a:t>Data points include school performance, location, education phase, and district.</a:t>
            </a:r>
          </a:p>
          <a:p>
            <a:pPr marL="457200" lvl="2" indent="228600"/>
            <a:r>
              <a:rPr lang="en-US" sz="2600" dirty="0" smtClean="0"/>
              <a:t>Data handling for accuracy: compliance with South African data protection laws and partnerships for data reliability.</a:t>
            </a:r>
          </a:p>
          <a:p>
            <a:pPr marL="457200" lvl="2" indent="228600"/>
            <a:endParaRPr lang="en-US" sz="2400" dirty="0"/>
          </a:p>
          <a:p>
            <a:pPr marL="228600" lvl="2" indent="0"/>
            <a:r>
              <a:rPr lang="en-US" sz="3600" dirty="0" smtClean="0"/>
              <a:t>Model Evaluation:</a:t>
            </a:r>
          </a:p>
          <a:p>
            <a:pPr marL="685800" lvl="3" indent="0"/>
            <a:r>
              <a:rPr lang="en-US" sz="2600" dirty="0" smtClean="0"/>
              <a:t>Evaluation metrics used, such as </a:t>
            </a:r>
            <a:r>
              <a:rPr lang="en-US" sz="2600" dirty="0" err="1" smtClean="0"/>
              <a:t>Precision@k</a:t>
            </a:r>
            <a:r>
              <a:rPr lang="en-US" sz="2600" dirty="0" smtClean="0"/>
              <a:t>, </a:t>
            </a:r>
            <a:r>
              <a:rPr lang="en-US" sz="2600" dirty="0" err="1" smtClean="0"/>
              <a:t>Recall@k</a:t>
            </a:r>
            <a:r>
              <a:rPr lang="en-US" sz="2600" dirty="0" smtClean="0"/>
              <a:t>, and user satisfaction scores.</a:t>
            </a:r>
          </a:p>
          <a:p>
            <a:pPr marL="685800" lvl="3" indent="0"/>
            <a:r>
              <a:rPr lang="en-US" sz="2600" dirty="0" smtClean="0"/>
              <a:t>Feedback loop integration for continuous learning and model improvement.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3575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smtClean="0"/>
              <a:t>Breakdown of recommendation system components:</a:t>
            </a:r>
          </a:p>
          <a:p>
            <a:pPr lvl="1"/>
            <a:r>
              <a:rPr lang="en-US" sz="5000" dirty="0" smtClean="0"/>
              <a:t>Preprocessing user and school data.</a:t>
            </a:r>
          </a:p>
          <a:p>
            <a:pPr lvl="1"/>
            <a:r>
              <a:rPr lang="en-US" sz="5000" dirty="0" smtClean="0"/>
              <a:t>Initializing and using the trained GNN model for recommendation generation.</a:t>
            </a:r>
          </a:p>
          <a:p>
            <a:pPr lvl="1"/>
            <a:r>
              <a:rPr lang="en-US" sz="5000" dirty="0" smtClean="0"/>
              <a:t>Evaluation methods, including the precision-recall evaluation and user satisfaction monitoring.</a:t>
            </a:r>
          </a:p>
          <a:p>
            <a:pPr marL="457200" lvl="1" indent="0">
              <a:buNone/>
            </a:pPr>
            <a:endParaRPr lang="en-US" sz="4500" dirty="0" smtClean="0"/>
          </a:p>
          <a:p>
            <a:pPr marL="228600" lvl="1">
              <a:tabLst>
                <a:tab pos="166688" algn="l"/>
                <a:tab pos="519113" algn="l"/>
              </a:tabLst>
            </a:pPr>
            <a:r>
              <a:rPr lang="en-US" sz="4500" dirty="0" smtClean="0"/>
              <a:t>Scripts Overview:</a:t>
            </a:r>
          </a:p>
          <a:p>
            <a:pPr marL="685800" lvl="2">
              <a:tabLst>
                <a:tab pos="166688" algn="l"/>
                <a:tab pos="519113" algn="l"/>
              </a:tabLst>
            </a:pPr>
            <a:r>
              <a:rPr lang="en-US" sz="4200" dirty="0" smtClean="0"/>
              <a:t>Summarize the purpose of main.py, data_preparation.py, recommender.py, and evaluate_and_predict.py.</a:t>
            </a:r>
          </a:p>
        </p:txBody>
      </p:sp>
    </p:spTree>
    <p:extLst>
      <p:ext uri="{BB962C8B-B14F-4D97-AF65-F5344CB8AC3E}">
        <p14:creationId xmlns:p14="http://schemas.microsoft.com/office/powerpoint/2010/main" val="281903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Integration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NLP-based </a:t>
            </a:r>
            <a:r>
              <a:rPr lang="en-US" sz="2800" dirty="0" err="1" smtClean="0"/>
              <a:t>Chatbot</a:t>
            </a:r>
            <a:r>
              <a:rPr lang="en-US" sz="2800" dirty="0" smtClean="0"/>
              <a:t> Architecture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Intent: Provide user-friendly, conversational access to </a:t>
            </a:r>
            <a:r>
              <a:rPr lang="en-US" dirty="0" err="1" smtClean="0"/>
              <a:t>EduPortal</a:t>
            </a:r>
            <a:r>
              <a:rPr lang="en-US" dirty="0" smtClean="0"/>
              <a:t> recommendations.</a:t>
            </a:r>
          </a:p>
          <a:p>
            <a:pPr lvl="1"/>
            <a:r>
              <a:rPr lang="en-US" dirty="0" smtClean="0"/>
              <a:t>Features: User-centric design, personalized responses, and multi-platform accessibility.</a:t>
            </a:r>
          </a:p>
          <a:p>
            <a:pPr marL="228600" lvl="1"/>
            <a:r>
              <a:rPr lang="en-US" sz="2800" dirty="0" smtClean="0"/>
              <a:t>Speech Synthesis for Accessibility:</a:t>
            </a:r>
          </a:p>
          <a:p>
            <a:pPr marL="685800" lvl="2"/>
            <a:r>
              <a:rPr lang="en-US" sz="2400" dirty="0" smtClean="0"/>
              <a:t>Integration of Text-to-Speech (TTS) for auditory responses.</a:t>
            </a:r>
          </a:p>
          <a:p>
            <a:pPr marL="228600" lvl="2"/>
            <a:r>
              <a:rPr lang="en-US" sz="2800" dirty="0" smtClean="0"/>
              <a:t>Continuous Learning from Interactions:</a:t>
            </a:r>
          </a:p>
          <a:p>
            <a:pPr marL="685800" lvl="3"/>
            <a:r>
              <a:rPr lang="en-US" sz="2400" dirty="0" smtClean="0"/>
              <a:t>Feedback loop to improve </a:t>
            </a:r>
            <a:r>
              <a:rPr lang="en-US" sz="2400" dirty="0" err="1" smtClean="0"/>
              <a:t>chatbot</a:t>
            </a:r>
            <a:r>
              <a:rPr lang="en-US" sz="2400" dirty="0" smtClean="0"/>
              <a:t> responses and recommendation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40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Summary of </a:t>
            </a:r>
            <a:r>
              <a:rPr lang="en-US" sz="2400" dirty="0" err="1" smtClean="0"/>
              <a:t>EduPortal’s</a:t>
            </a:r>
            <a:r>
              <a:rPr lang="en-US" sz="2400" dirty="0" smtClean="0"/>
              <a:t> innovative AI-driven approach and its significance for enhancing school selection in Gauteng.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2156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</TotalTime>
  <Words>428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School AI Recommendations System</vt:lpstr>
      <vt:lpstr>Introduction and Business Objectives (Brief)</vt:lpstr>
      <vt:lpstr>Problem Definition</vt:lpstr>
      <vt:lpstr>Machine Learning Approach</vt:lpstr>
      <vt:lpstr>Machine Learning Approach</vt:lpstr>
      <vt:lpstr>Data and Model Specifications</vt:lpstr>
      <vt:lpstr>Recommendation System Workflow</vt:lpstr>
      <vt:lpstr>Chatbot Integration and Functionality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Chabs</dc:creator>
  <cp:lastModifiedBy>Chabs</cp:lastModifiedBy>
  <cp:revision>5</cp:revision>
  <dcterms:created xsi:type="dcterms:W3CDTF">2024-11-11T05:04:47Z</dcterms:created>
  <dcterms:modified xsi:type="dcterms:W3CDTF">2024-11-11T05:49:42Z</dcterms:modified>
</cp:coreProperties>
</file>