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handoutMasterIdLst>
    <p:handoutMasterId r:id="rId21"/>
  </p:handoutMasterIdLst>
  <p:sldIdLst>
    <p:sldId id="256" r:id="rId3"/>
    <p:sldId id="285" r:id="rId4"/>
    <p:sldId id="257" r:id="rId5"/>
    <p:sldId id="271" r:id="rId6"/>
    <p:sldId id="272" r:id="rId7"/>
    <p:sldId id="273" r:id="rId8"/>
    <p:sldId id="274" r:id="rId9"/>
    <p:sldId id="279" r:id="rId10"/>
    <p:sldId id="280" r:id="rId11"/>
    <p:sldId id="281" r:id="rId12"/>
    <p:sldId id="282" r:id="rId13"/>
    <p:sldId id="283" r:id="rId14"/>
    <p:sldId id="284" r:id="rId15"/>
    <p:sldId id="258" r:id="rId16"/>
    <p:sldId id="259" r:id="rId17"/>
    <p:sldId id="260" r:id="rId18"/>
    <p:sldId id="270" r:id="rId19"/>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8" y="12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4" cy="534238"/>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IN" sz="1400" b="0" i="0" u="none" strike="noStrike" kern="1200" cap="none" spc="0" baseline="0">
              <a:solidFill>
                <a:srgbClr val="000000"/>
              </a:solidFill>
              <a:uFillTx/>
              <a:latin typeface="Liberation Sans" pitchFamily="18"/>
              <a:ea typeface="DejaVu Sans" pitchFamily="2"/>
              <a:cs typeface="DejaVu Sans" pitchFamily="2"/>
            </a:endParaRPr>
          </a:p>
        </p:txBody>
      </p:sp>
      <p:sp>
        <p:nvSpPr>
          <p:cNvPr id="3" name="Date Placeholder 2"/>
          <p:cNvSpPr txBox="1">
            <a:spLocks noGrp="1"/>
          </p:cNvSpPr>
          <p:nvPr>
            <p:ph type="dt" sz="quarter" idx="1"/>
          </p:nvPr>
        </p:nvSpPr>
        <p:spPr>
          <a:xfrm>
            <a:off x="4278962" y="0"/>
            <a:ext cx="3280684" cy="534238"/>
          </a:xfrm>
          <a:prstGeom prst="rect">
            <a:avLst/>
          </a:prstGeom>
          <a:noFill/>
          <a:ln>
            <a:noFill/>
          </a:ln>
        </p:spPr>
        <p:txBody>
          <a:bodyPr vert="horz" wrap="none" lIns="90004" tIns="44997" rIns="90004" bIns="44997" anchor="t"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IN" sz="1400" b="0" i="0" u="none" strike="noStrike" kern="1200" cap="none" spc="0" baseline="0">
              <a:solidFill>
                <a:srgbClr val="000000"/>
              </a:solidFill>
              <a:uFillTx/>
              <a:latin typeface="Liberation Sans" pitchFamily="18"/>
              <a:ea typeface="DejaVu Sans" pitchFamily="2"/>
              <a:cs typeface="DejaVu Sans" pitchFamily="2"/>
            </a:endParaRPr>
          </a:p>
        </p:txBody>
      </p:sp>
      <p:sp>
        <p:nvSpPr>
          <p:cNvPr id="4" name="Footer Placeholder 3"/>
          <p:cNvSpPr txBox="1">
            <a:spLocks noGrp="1"/>
          </p:cNvSpPr>
          <p:nvPr>
            <p:ph type="ftr" sz="quarter" idx="2"/>
          </p:nvPr>
        </p:nvSpPr>
        <p:spPr>
          <a:xfrm>
            <a:off x="0" y="10157402"/>
            <a:ext cx="3280684" cy="534238"/>
          </a:xfrm>
          <a:prstGeom prst="rect">
            <a:avLst/>
          </a:prstGeom>
          <a:noFill/>
          <a:ln>
            <a:noFill/>
          </a:ln>
        </p:spPr>
        <p:txBody>
          <a:bodyPr vert="horz" wrap="none" lIns="90004" tIns="44997" rIns="90004" bIns="44997" anchor="b"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IN" sz="1400" b="0" i="0" u="none" strike="noStrike" kern="1200" cap="none" spc="0" baseline="0">
              <a:solidFill>
                <a:srgbClr val="000000"/>
              </a:solidFill>
              <a:uFillTx/>
              <a:latin typeface="Liberation Sans" pitchFamily="18"/>
              <a:ea typeface="DejaVu Sans" pitchFamily="2"/>
              <a:cs typeface="DejaVu Sans" pitchFamily="2"/>
            </a:endParaRPr>
          </a:p>
        </p:txBody>
      </p:sp>
      <p:sp>
        <p:nvSpPr>
          <p:cNvPr id="5" name="Slide Number Placeholder 4"/>
          <p:cNvSpPr txBox="1">
            <a:spLocks noGrp="1"/>
          </p:cNvSpPr>
          <p:nvPr>
            <p:ph type="sldNum" sz="quarter" idx="3"/>
          </p:nvPr>
        </p:nvSpPr>
        <p:spPr>
          <a:xfrm>
            <a:off x="4278962" y="10157402"/>
            <a:ext cx="3280684" cy="534238"/>
          </a:xfrm>
          <a:prstGeom prst="rect">
            <a:avLst/>
          </a:prstGeom>
          <a:noFill/>
          <a:ln>
            <a:noFill/>
          </a:ln>
        </p:spPr>
        <p:txBody>
          <a:bodyPr vert="horz" wrap="none" lIns="90004" tIns="44997" rIns="90004" bIns="44997" anchor="b"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fld id="{0F5A5263-A5C2-4A8D-8C6E-8F1B83631395}" type="slidenum">
              <a:t>‹#›</a:t>
            </a:fld>
            <a:endParaRPr lang="en-IN" sz="1400" b="0" i="0" u="none" strike="noStrike" kern="1200" cap="none" spc="0" baseline="0">
              <a:solidFill>
                <a:srgbClr val="000000"/>
              </a:solidFill>
              <a:uFillTx/>
              <a:latin typeface="Liberation Sans" pitchFamily="18"/>
              <a:ea typeface="DejaVu Sans" pitchFamily="2"/>
              <a:cs typeface="DejaVu Sans" pitchFamily="2"/>
            </a:endParaRPr>
          </a:p>
        </p:txBody>
      </p:sp>
    </p:spTree>
    <p:extLst>
      <p:ext uri="{BB962C8B-B14F-4D97-AF65-F5344CB8AC3E}">
        <p14:creationId xmlns:p14="http://schemas.microsoft.com/office/powerpoint/2010/main" val="32747148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17"/>
            <a:ext cx="5345280" cy="4008958"/>
          </a:xfrm>
          <a:prstGeom prst="rect">
            <a:avLst/>
          </a:prstGeom>
          <a:noFill/>
          <a:ln>
            <a:noFill/>
            <a:prstDash val="solid"/>
          </a:ln>
        </p:spPr>
      </p:sp>
      <p:sp>
        <p:nvSpPr>
          <p:cNvPr id="3" name="Notes Placeholder 2"/>
          <p:cNvSpPr txBox="1">
            <a:spLocks noGrp="1"/>
          </p:cNvSpPr>
          <p:nvPr>
            <p:ph type="body" sz="quarter" idx="3"/>
          </p:nvPr>
        </p:nvSpPr>
        <p:spPr>
          <a:xfrm>
            <a:off x="755998" y="5078522"/>
            <a:ext cx="6047640" cy="4811042"/>
          </a:xfrm>
          <a:prstGeom prst="rect">
            <a:avLst/>
          </a:prstGeom>
          <a:noFill/>
          <a:ln>
            <a:noFill/>
          </a:ln>
        </p:spPr>
        <p:txBody>
          <a:bodyPr vert="horz" wrap="square" lIns="0" tIns="0" rIns="0" bIns="0" anchor="t" anchorCtr="0" compatLnSpc="1">
            <a:noAutofit/>
          </a:bodyPr>
          <a:lstStyle/>
          <a:p>
            <a:pPr lvl="0"/>
            <a:endParaRPr lang="en-IN"/>
          </a:p>
        </p:txBody>
      </p:sp>
      <p:sp>
        <p:nvSpPr>
          <p:cNvPr id="4" name="Header Placeholder 3"/>
          <p:cNvSpPr txBox="1">
            <a:spLocks noGrp="1"/>
          </p:cNvSpPr>
          <p:nvPr>
            <p:ph type="hdr" sz="quarter"/>
          </p:nvPr>
        </p:nvSpPr>
        <p:spPr>
          <a:xfrm>
            <a:off x="0"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erif" pitchFamily="18"/>
                <a:ea typeface="DejaVu Sans" pitchFamily="2"/>
                <a:cs typeface="DejaVu Sans" pitchFamily="2"/>
              </a:defRPr>
            </a:lvl1pPr>
          </a:lstStyle>
          <a:p>
            <a:pPr lvl="0"/>
            <a:endParaRPr lang="en-IN"/>
          </a:p>
        </p:txBody>
      </p:sp>
      <p:sp>
        <p:nvSpPr>
          <p:cNvPr id="5" name="Date Placeholder 4"/>
          <p:cNvSpPr txBox="1">
            <a:spLocks noGrp="1"/>
          </p:cNvSpPr>
          <p:nvPr>
            <p:ph type="dt" idx="1"/>
          </p:nvPr>
        </p:nvSpPr>
        <p:spPr>
          <a:xfrm>
            <a:off x="4278962" y="0"/>
            <a:ext cx="3280684" cy="534238"/>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erif" pitchFamily="18"/>
                <a:ea typeface="DejaVu Sans" pitchFamily="2"/>
                <a:cs typeface="DejaVu Sans" pitchFamily="2"/>
              </a:defRPr>
            </a:lvl1pPr>
          </a:lstStyle>
          <a:p>
            <a:pPr lvl="0"/>
            <a:endParaRPr lang="en-IN"/>
          </a:p>
        </p:txBody>
      </p:sp>
      <p:sp>
        <p:nvSpPr>
          <p:cNvPr id="6" name="Footer Placeholder 5"/>
          <p:cNvSpPr txBox="1">
            <a:spLocks noGrp="1"/>
          </p:cNvSpPr>
          <p:nvPr>
            <p:ph type="ftr" sz="quarter" idx="4"/>
          </p:nvPr>
        </p:nvSpPr>
        <p:spPr>
          <a:xfrm>
            <a:off x="0" y="10157402"/>
            <a:ext cx="3280684" cy="534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erif" pitchFamily="18"/>
                <a:ea typeface="DejaVu Sans" pitchFamily="2"/>
                <a:cs typeface="DejaVu Sans" pitchFamily="2"/>
              </a:defRPr>
            </a:lvl1pPr>
          </a:lstStyle>
          <a:p>
            <a:pPr lvl="0"/>
            <a:endParaRPr lang="en-IN"/>
          </a:p>
        </p:txBody>
      </p:sp>
      <p:sp>
        <p:nvSpPr>
          <p:cNvPr id="7" name="Slide Number Placeholder 6"/>
          <p:cNvSpPr txBox="1">
            <a:spLocks noGrp="1"/>
          </p:cNvSpPr>
          <p:nvPr>
            <p:ph type="sldNum" sz="quarter" idx="5"/>
          </p:nvPr>
        </p:nvSpPr>
        <p:spPr>
          <a:xfrm>
            <a:off x="4278962" y="10157402"/>
            <a:ext cx="3280684" cy="534238"/>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erif" pitchFamily="18"/>
                <a:ea typeface="DejaVu Sans" pitchFamily="2"/>
                <a:cs typeface="DejaVu Sans" pitchFamily="2"/>
              </a:defRPr>
            </a:lvl1pPr>
          </a:lstStyle>
          <a:p>
            <a:pPr lvl="0"/>
            <a:fld id="{593469DC-80CF-4ED0-B028-8BD72FDEA041}" type="slidenum">
              <a:t>‹#›</a:t>
            </a:fld>
            <a:endParaRPr lang="en-IN"/>
          </a:p>
        </p:txBody>
      </p:sp>
    </p:spTree>
    <p:extLst>
      <p:ext uri="{BB962C8B-B14F-4D97-AF65-F5344CB8AC3E}">
        <p14:creationId xmlns:p14="http://schemas.microsoft.com/office/powerpoint/2010/main" val="1580327999"/>
      </p:ext>
    </p:extLst>
  </p:cSld>
  <p:clrMap bg1="lt1" tx1="dk1" bg2="lt2" tx2="dk2" accent1="accent1" accent2="accent2" accent3="accent3" accent4="accent4" accent5="accent5" accent6="accent6" hlink="hlink" folHlink="folHlink"/>
  <p:notesStyle>
    <a:lvl1pPr marL="215999" marR="0" lvl="0" indent="-215999" defTabSz="914400" rtl="0" fontAlgn="auto" hangingPunct="0">
      <a:lnSpc>
        <a:spcPct val="100000"/>
      </a:lnSpc>
      <a:spcBef>
        <a:spcPts val="0"/>
      </a:spcBef>
      <a:spcAft>
        <a:spcPts val="0"/>
      </a:spcAft>
      <a:buNone/>
      <a:tabLst/>
      <a:defRPr lang="en-IN" sz="2000" b="0" i="0" u="none" strike="noStrike" kern="1200" cap="none" spc="0" baseline="0">
        <a:solidFill>
          <a:srgbClr val="000000"/>
        </a:solidFill>
        <a:uFillTx/>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728F2D64-F737-4EA4-8382-3FE2B280D6FE}" type="slidenum">
              <a:t>1</a:t>
            </a:fld>
            <a:endParaRPr lang="en-IN"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793B02B-A02D-46DA-8F04-1FD3159AD472}" type="slidenum">
              <a:t>16</a:t>
            </a:fld>
            <a:endParaRPr lang="en-IN"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55D21D6-9AB0-4CC5-99F1-0BC03317F0D1}" type="slidenum">
              <a:t>17</a:t>
            </a:fld>
            <a:endParaRPr lang="en-IN"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BEE8D77-3445-4F10-992D-01693D1AF08E}" type="slidenum">
              <a:t>3</a:t>
            </a:fld>
            <a:endParaRPr lang="en-IN"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eaLnBrk="1" fontAlgn="auto" latinLnBrk="0" hangingPunct="0">
              <a:lnSpc>
                <a:spcPct val="100000"/>
              </a:lnSpc>
              <a:spcBef>
                <a:spcPts val="0"/>
              </a:spcBef>
              <a:spcAft>
                <a:spcPts val="0"/>
              </a:spcAft>
              <a:buClrTx/>
              <a:buSzTx/>
              <a:buFontTx/>
              <a:buNone/>
              <a:tabLst/>
              <a:defRPr sz="1800" b="0" i="0" u="none" strike="noStrike" kern="0" cap="none" spc="0" baseline="0">
                <a:solidFill>
                  <a:srgbClr val="000000"/>
                </a:solidFill>
                <a:uFillTx/>
              </a:defRPr>
            </a:pPr>
            <a:fld id="{FBEE8D77-3445-4F10-992D-01693D1AF08E}" type="slidenum">
              <a:rPr kumimoji="0" lang="en-IN" sz="1400" b="0" i="0" u="none" strike="noStrike" kern="1200" cap="none" spc="0" normalizeH="0" baseline="0" noProof="0" smtClean="0">
                <a:ln>
                  <a:noFill/>
                </a:ln>
                <a:solidFill>
                  <a:srgbClr val="000000"/>
                </a:solidFill>
                <a:effectLst/>
                <a:uLnTx/>
                <a:uFillTx/>
                <a:latin typeface="Liberation Serif"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sz="1800" b="0" i="0" u="none" strike="noStrike" kern="0" cap="none" spc="0" baseline="0">
                  <a:solidFill>
                    <a:srgbClr val="000000"/>
                  </a:solidFill>
                  <a:uFillTx/>
                </a:defRPr>
              </a:pPr>
              <a:t>4</a:t>
            </a:fld>
            <a:endParaRPr kumimoji="0" lang="en-IN" sz="1400" b="0" i="0" u="none" strike="noStrike" kern="1200" cap="none" spc="0" normalizeH="0" baseline="0" noProof="0" dirty="0">
              <a:ln>
                <a:noFill/>
              </a:ln>
              <a:solidFill>
                <a:srgbClr val="000000"/>
              </a:solidFill>
              <a:effectLst/>
              <a:uLnTx/>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US" dirty="0"/>
          </a:p>
        </p:txBody>
      </p:sp>
    </p:spTree>
    <p:extLst>
      <p:ext uri="{BB962C8B-B14F-4D97-AF65-F5344CB8AC3E}">
        <p14:creationId xmlns:p14="http://schemas.microsoft.com/office/powerpoint/2010/main" val="1737594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eaLnBrk="1" fontAlgn="auto" latinLnBrk="0" hangingPunct="0">
              <a:lnSpc>
                <a:spcPct val="100000"/>
              </a:lnSpc>
              <a:spcBef>
                <a:spcPts val="0"/>
              </a:spcBef>
              <a:spcAft>
                <a:spcPts val="0"/>
              </a:spcAft>
              <a:buClrTx/>
              <a:buSzTx/>
              <a:buFontTx/>
              <a:buNone/>
              <a:tabLst/>
              <a:defRPr sz="1800" b="0" i="0" u="none" strike="noStrike" kern="0" cap="none" spc="0" baseline="0">
                <a:solidFill>
                  <a:srgbClr val="000000"/>
                </a:solidFill>
                <a:uFillTx/>
              </a:defRPr>
            </a:pPr>
            <a:fld id="{FBEE8D77-3445-4F10-992D-01693D1AF08E}" type="slidenum">
              <a:rPr kumimoji="0" lang="en-IN" sz="1400" b="0" i="0" u="none" strike="noStrike" kern="1200" cap="none" spc="0" normalizeH="0" baseline="0" noProof="0" smtClean="0">
                <a:ln>
                  <a:noFill/>
                </a:ln>
                <a:solidFill>
                  <a:srgbClr val="000000"/>
                </a:solidFill>
                <a:effectLst/>
                <a:uLnTx/>
                <a:uFillTx/>
                <a:latin typeface="Liberation Serif"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sz="1800" b="0" i="0" u="none" strike="noStrike" kern="0" cap="none" spc="0" baseline="0">
                  <a:solidFill>
                    <a:srgbClr val="000000"/>
                  </a:solidFill>
                  <a:uFillTx/>
                </a:defRPr>
              </a:pPr>
              <a:t>5</a:t>
            </a:fld>
            <a:endParaRPr kumimoji="0" lang="en-IN" sz="1400" b="0" i="0" u="none" strike="noStrike" kern="1200" cap="none" spc="0" normalizeH="0" baseline="0" noProof="0" dirty="0">
              <a:ln>
                <a:noFill/>
              </a:ln>
              <a:solidFill>
                <a:srgbClr val="000000"/>
              </a:solidFill>
              <a:effectLst/>
              <a:uLnTx/>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US" dirty="0"/>
          </a:p>
        </p:txBody>
      </p:sp>
    </p:spTree>
    <p:extLst>
      <p:ext uri="{BB962C8B-B14F-4D97-AF65-F5344CB8AC3E}">
        <p14:creationId xmlns:p14="http://schemas.microsoft.com/office/powerpoint/2010/main" val="3383415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eaLnBrk="1" fontAlgn="auto" latinLnBrk="0" hangingPunct="0">
              <a:lnSpc>
                <a:spcPct val="100000"/>
              </a:lnSpc>
              <a:spcBef>
                <a:spcPts val="0"/>
              </a:spcBef>
              <a:spcAft>
                <a:spcPts val="0"/>
              </a:spcAft>
              <a:buClrTx/>
              <a:buSzTx/>
              <a:buFontTx/>
              <a:buNone/>
              <a:tabLst/>
              <a:defRPr sz="1800" b="0" i="0" u="none" strike="noStrike" kern="0" cap="none" spc="0" baseline="0">
                <a:solidFill>
                  <a:srgbClr val="000000"/>
                </a:solidFill>
                <a:uFillTx/>
              </a:defRPr>
            </a:pPr>
            <a:fld id="{FBEE8D77-3445-4F10-992D-01693D1AF08E}" type="slidenum">
              <a:rPr kumimoji="0" lang="en-IN" sz="1400" b="0" i="0" u="none" strike="noStrike" kern="1200" cap="none" spc="0" normalizeH="0" baseline="0" noProof="0" smtClean="0">
                <a:ln>
                  <a:noFill/>
                </a:ln>
                <a:solidFill>
                  <a:srgbClr val="000000"/>
                </a:solidFill>
                <a:effectLst/>
                <a:uLnTx/>
                <a:uFillTx/>
                <a:latin typeface="Liberation Serif"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sz="1800" b="0" i="0" u="none" strike="noStrike" kern="0" cap="none" spc="0" baseline="0">
                  <a:solidFill>
                    <a:srgbClr val="000000"/>
                  </a:solidFill>
                  <a:uFillTx/>
                </a:defRPr>
              </a:pPr>
              <a:t>6</a:t>
            </a:fld>
            <a:endParaRPr kumimoji="0" lang="en-IN" sz="1400" b="0" i="0" u="none" strike="noStrike" kern="1200" cap="none" spc="0" normalizeH="0" baseline="0" noProof="0" dirty="0">
              <a:ln>
                <a:noFill/>
              </a:ln>
              <a:solidFill>
                <a:srgbClr val="000000"/>
              </a:solidFill>
              <a:effectLst/>
              <a:uLnTx/>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US" dirty="0"/>
          </a:p>
        </p:txBody>
      </p:sp>
    </p:spTree>
    <p:extLst>
      <p:ext uri="{BB962C8B-B14F-4D97-AF65-F5344CB8AC3E}">
        <p14:creationId xmlns:p14="http://schemas.microsoft.com/office/powerpoint/2010/main" val="1638191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eaLnBrk="1" fontAlgn="auto" latinLnBrk="0" hangingPunct="0">
              <a:lnSpc>
                <a:spcPct val="100000"/>
              </a:lnSpc>
              <a:spcBef>
                <a:spcPts val="0"/>
              </a:spcBef>
              <a:spcAft>
                <a:spcPts val="0"/>
              </a:spcAft>
              <a:buClrTx/>
              <a:buSzTx/>
              <a:buFontTx/>
              <a:buNone/>
              <a:tabLst/>
              <a:defRPr sz="1800" b="0" i="0" u="none" strike="noStrike" kern="0" cap="none" spc="0" baseline="0">
                <a:solidFill>
                  <a:srgbClr val="000000"/>
                </a:solidFill>
                <a:uFillTx/>
              </a:defRPr>
            </a:pPr>
            <a:fld id="{FBEE8D77-3445-4F10-992D-01693D1AF08E}" type="slidenum">
              <a:rPr kumimoji="0" lang="en-IN" sz="1400" b="0" i="0" u="none" strike="noStrike" kern="1200" cap="none" spc="0" normalizeH="0" baseline="0" noProof="0" smtClean="0">
                <a:ln>
                  <a:noFill/>
                </a:ln>
                <a:solidFill>
                  <a:srgbClr val="000000"/>
                </a:solidFill>
                <a:effectLst/>
                <a:uLnTx/>
                <a:uFillTx/>
                <a:latin typeface="Liberation Serif"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sz="1800" b="0" i="0" u="none" strike="noStrike" kern="0" cap="none" spc="0" baseline="0">
                  <a:solidFill>
                    <a:srgbClr val="000000"/>
                  </a:solidFill>
                  <a:uFillTx/>
                </a:defRPr>
              </a:pPr>
              <a:t>7</a:t>
            </a:fld>
            <a:endParaRPr kumimoji="0" lang="en-IN" sz="1400" b="0" i="0" u="none" strike="noStrike" kern="1200" cap="none" spc="0" normalizeH="0" baseline="0" noProof="0" dirty="0">
              <a:ln>
                <a:noFill/>
              </a:ln>
              <a:solidFill>
                <a:srgbClr val="000000"/>
              </a:solidFill>
              <a:effectLst/>
              <a:uLnTx/>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US" dirty="0"/>
          </a:p>
        </p:txBody>
      </p:sp>
    </p:spTree>
    <p:extLst>
      <p:ext uri="{BB962C8B-B14F-4D97-AF65-F5344CB8AC3E}">
        <p14:creationId xmlns:p14="http://schemas.microsoft.com/office/powerpoint/2010/main" val="3200559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lvl="0"/>
            <a:fld id="{593469DC-80CF-4ED0-B028-8BD72FDEA041}" type="slidenum">
              <a:rPr lang="en-IN" smtClean="0"/>
              <a:t>9</a:t>
            </a:fld>
            <a:endParaRPr lang="en-IN"/>
          </a:p>
        </p:txBody>
      </p:sp>
    </p:spTree>
    <p:extLst>
      <p:ext uri="{BB962C8B-B14F-4D97-AF65-F5344CB8AC3E}">
        <p14:creationId xmlns:p14="http://schemas.microsoft.com/office/powerpoint/2010/main" val="383346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4E9C126-683E-4F4A-9163-4D9871185940}" type="slidenum">
              <a:t>14</a:t>
            </a:fld>
            <a:endParaRPr lang="en-IN" sz="1400" b="0" i="0" u="none" strike="noStrike" kern="1200" cap="none" spc="0" baseline="0" dirty="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3ABD1A9-56A8-435C-AE77-4F43E0F015D2}" type="slidenum">
              <a:t>15</a:t>
            </a:fld>
            <a:endParaRPr lang="en-IN"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260472" y="1236661"/>
            <a:ext cx="7559673" cy="2632072"/>
          </a:xfrm>
        </p:spPr>
        <p:txBody>
          <a:bodyPr anchor="b" anchorCtr="1"/>
          <a:lstStyle>
            <a:lvl1pPr algn="ctr">
              <a:defRPr lang="en-US" sz="6000"/>
            </a:lvl1pPr>
          </a:lstStyle>
          <a:p>
            <a:pPr lvl="0"/>
            <a:r>
              <a:rPr lang="en-US"/>
              <a:t>Click to edit Master title style</a:t>
            </a:r>
            <a:endParaRPr lang="en-IN"/>
          </a:p>
        </p:txBody>
      </p:sp>
      <p:sp>
        <p:nvSpPr>
          <p:cNvPr id="3" name="Subtitle 2"/>
          <p:cNvSpPr txBox="1">
            <a:spLocks noGrp="1"/>
          </p:cNvSpPr>
          <p:nvPr>
            <p:ph type="subTitle" idx="1"/>
          </p:nvPr>
        </p:nvSpPr>
        <p:spPr>
          <a:xfrm>
            <a:off x="1260472" y="3970333"/>
            <a:ext cx="7559673" cy="1825627"/>
          </a:xfrm>
        </p:spPr>
        <p:txBody>
          <a:bodyPr anchorCtr="1"/>
          <a:lstStyle>
            <a:lvl1pPr algn="ctr">
              <a:defRPr sz="2400"/>
            </a:lvl1pPr>
          </a:lstStyle>
          <a:p>
            <a:pPr lvl="0"/>
            <a:r>
              <a:rPr lang="en-US"/>
              <a:t>Click to edit Master subtitle style</a:t>
            </a:r>
            <a:endParaRPr lang="en-IN"/>
          </a:p>
        </p:txBody>
      </p:sp>
      <p:sp>
        <p:nvSpPr>
          <p:cNvPr id="4" name="Date Placeholder 3"/>
          <p:cNvSpPr txBox="1">
            <a:spLocks noGrp="1"/>
          </p:cNvSpPr>
          <p:nvPr>
            <p:ph type="dt" sz="half" idx="7"/>
          </p:nvPr>
        </p:nvSpPr>
        <p:spPr/>
        <p:txBody>
          <a:bodyPr/>
          <a:lstStyle>
            <a:lvl1pPr>
              <a:defRPr/>
            </a:lvl1pPr>
          </a:lstStyle>
          <a:p>
            <a:pPr lvl="0"/>
            <a:endParaRPr lang="en-IN"/>
          </a:p>
        </p:txBody>
      </p:sp>
      <p:sp>
        <p:nvSpPr>
          <p:cNvPr id="5" name="Footer Placeholder 4"/>
          <p:cNvSpPr txBox="1">
            <a:spLocks noGrp="1"/>
          </p:cNvSpPr>
          <p:nvPr>
            <p:ph type="ftr" sz="quarter" idx="9"/>
          </p:nvPr>
        </p:nvSpPr>
        <p:spPr/>
        <p:txBody>
          <a:bodyPr/>
          <a:lstStyle>
            <a:lvl1pPr>
              <a:defRPr/>
            </a:lvl1pPr>
          </a:lstStyle>
          <a:p>
            <a:pPr lvl="0"/>
            <a:endParaRPr lang="en-IN"/>
          </a:p>
        </p:txBody>
      </p:sp>
      <p:sp>
        <p:nvSpPr>
          <p:cNvPr id="6" name="Slide Number Placeholder 5"/>
          <p:cNvSpPr txBox="1">
            <a:spLocks noGrp="1"/>
          </p:cNvSpPr>
          <p:nvPr>
            <p:ph type="sldNum" sz="quarter" idx="8"/>
          </p:nvPr>
        </p:nvSpPr>
        <p:spPr/>
        <p:txBody>
          <a:bodyPr/>
          <a:lstStyle>
            <a:lvl1pPr>
              <a:defRPr/>
            </a:lvl1pPr>
          </a:lstStyle>
          <a:p>
            <a:pPr lvl="0"/>
            <a:fld id="{077C1ECA-5565-4405-96D1-99A2B8B8578C}" type="slidenum">
              <a:t>‹#›</a:t>
            </a:fld>
            <a:endParaRPr lang="en-IN"/>
          </a:p>
        </p:txBody>
      </p:sp>
    </p:spTree>
    <p:extLst>
      <p:ext uri="{BB962C8B-B14F-4D97-AF65-F5344CB8AC3E}">
        <p14:creationId xmlns:p14="http://schemas.microsoft.com/office/powerpoint/2010/main" val="287297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a:lvl1pPr>
          </a:lstStyle>
          <a:p>
            <a:pPr lvl="0"/>
            <a:r>
              <a:rPr lang="en-US"/>
              <a:t>Click to edit Master title style</a:t>
            </a:r>
            <a:endParaRPr lang="en-IN"/>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txBox="1">
            <a:spLocks noGrp="1"/>
          </p:cNvSpPr>
          <p:nvPr>
            <p:ph type="dt" sz="half" idx="7"/>
          </p:nvPr>
        </p:nvSpPr>
        <p:spPr/>
        <p:txBody>
          <a:bodyPr/>
          <a:lstStyle>
            <a:lvl1pPr>
              <a:defRPr/>
            </a:lvl1pPr>
          </a:lstStyle>
          <a:p>
            <a:pPr lvl="0"/>
            <a:endParaRPr lang="en-IN"/>
          </a:p>
        </p:txBody>
      </p:sp>
      <p:sp>
        <p:nvSpPr>
          <p:cNvPr id="5" name="Footer Placeholder 4"/>
          <p:cNvSpPr txBox="1">
            <a:spLocks noGrp="1"/>
          </p:cNvSpPr>
          <p:nvPr>
            <p:ph type="ftr" sz="quarter" idx="9"/>
          </p:nvPr>
        </p:nvSpPr>
        <p:spPr/>
        <p:txBody>
          <a:bodyPr/>
          <a:lstStyle>
            <a:lvl1pPr>
              <a:defRPr/>
            </a:lvl1pPr>
          </a:lstStyle>
          <a:p>
            <a:pPr lvl="0"/>
            <a:endParaRPr lang="en-IN"/>
          </a:p>
        </p:txBody>
      </p:sp>
      <p:sp>
        <p:nvSpPr>
          <p:cNvPr id="6" name="Slide Number Placeholder 5"/>
          <p:cNvSpPr txBox="1">
            <a:spLocks noGrp="1"/>
          </p:cNvSpPr>
          <p:nvPr>
            <p:ph type="sldNum" sz="quarter" idx="8"/>
          </p:nvPr>
        </p:nvSpPr>
        <p:spPr/>
        <p:txBody>
          <a:bodyPr/>
          <a:lstStyle>
            <a:lvl1pPr>
              <a:defRPr/>
            </a:lvl1pPr>
          </a:lstStyle>
          <a:p>
            <a:pPr lvl="0"/>
            <a:fld id="{7BBBF0E9-A567-426F-8752-2954F58CC236}" type="slidenum">
              <a:t>‹#›</a:t>
            </a:fld>
            <a:endParaRPr lang="en-IN"/>
          </a:p>
        </p:txBody>
      </p:sp>
    </p:spTree>
    <p:extLst>
      <p:ext uri="{BB962C8B-B14F-4D97-AF65-F5344CB8AC3E}">
        <p14:creationId xmlns:p14="http://schemas.microsoft.com/office/powerpoint/2010/main" val="2964011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6983409" y="1728792"/>
            <a:ext cx="2232022" cy="3095628"/>
          </a:xfrm>
        </p:spPr>
        <p:txBody>
          <a:bodyPr vert="eaVert"/>
          <a:lstStyle>
            <a:lvl1pPr>
              <a:defRPr lang="en-US"/>
            </a:lvl1pPr>
          </a:lstStyle>
          <a:p>
            <a:pPr lvl="0"/>
            <a:r>
              <a:rPr lang="en-US"/>
              <a:t>Click to edit Master title style</a:t>
            </a:r>
            <a:endParaRPr lang="en-IN"/>
          </a:p>
        </p:txBody>
      </p:sp>
      <p:sp>
        <p:nvSpPr>
          <p:cNvPr id="3" name="Vertical Text Placeholder 2"/>
          <p:cNvSpPr txBox="1">
            <a:spLocks noGrp="1"/>
          </p:cNvSpPr>
          <p:nvPr>
            <p:ph type="body" orient="vert" idx="1"/>
          </p:nvPr>
        </p:nvSpPr>
        <p:spPr>
          <a:xfrm>
            <a:off x="287341" y="1728792"/>
            <a:ext cx="6543675" cy="3095628"/>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txBox="1">
            <a:spLocks noGrp="1"/>
          </p:cNvSpPr>
          <p:nvPr>
            <p:ph type="dt" sz="half" idx="7"/>
          </p:nvPr>
        </p:nvSpPr>
        <p:spPr/>
        <p:txBody>
          <a:bodyPr/>
          <a:lstStyle>
            <a:lvl1pPr>
              <a:defRPr/>
            </a:lvl1pPr>
          </a:lstStyle>
          <a:p>
            <a:pPr lvl="0"/>
            <a:endParaRPr lang="en-IN"/>
          </a:p>
        </p:txBody>
      </p:sp>
      <p:sp>
        <p:nvSpPr>
          <p:cNvPr id="5" name="Footer Placeholder 4"/>
          <p:cNvSpPr txBox="1">
            <a:spLocks noGrp="1"/>
          </p:cNvSpPr>
          <p:nvPr>
            <p:ph type="ftr" sz="quarter" idx="9"/>
          </p:nvPr>
        </p:nvSpPr>
        <p:spPr/>
        <p:txBody>
          <a:bodyPr/>
          <a:lstStyle>
            <a:lvl1pPr>
              <a:defRPr/>
            </a:lvl1pPr>
          </a:lstStyle>
          <a:p>
            <a:pPr lvl="0"/>
            <a:endParaRPr lang="en-IN"/>
          </a:p>
        </p:txBody>
      </p:sp>
      <p:sp>
        <p:nvSpPr>
          <p:cNvPr id="6" name="Slide Number Placeholder 5"/>
          <p:cNvSpPr txBox="1">
            <a:spLocks noGrp="1"/>
          </p:cNvSpPr>
          <p:nvPr>
            <p:ph type="sldNum" sz="quarter" idx="8"/>
          </p:nvPr>
        </p:nvSpPr>
        <p:spPr/>
        <p:txBody>
          <a:bodyPr/>
          <a:lstStyle>
            <a:lvl1pPr>
              <a:defRPr/>
            </a:lvl1pPr>
          </a:lstStyle>
          <a:p>
            <a:pPr lvl="0"/>
            <a:fld id="{478330ED-EAAF-40A6-967B-3085E9F5018B}" type="slidenum">
              <a:t>‹#›</a:t>
            </a:fld>
            <a:endParaRPr lang="en-IN"/>
          </a:p>
        </p:txBody>
      </p:sp>
    </p:spTree>
    <p:extLst>
      <p:ext uri="{BB962C8B-B14F-4D97-AF65-F5344CB8AC3E}">
        <p14:creationId xmlns:p14="http://schemas.microsoft.com/office/powerpoint/2010/main" val="3322464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260472" y="1236661"/>
            <a:ext cx="7559673" cy="2632072"/>
          </a:xfrm>
        </p:spPr>
        <p:txBody>
          <a:bodyPr anchor="b"/>
          <a:lstStyle>
            <a:lvl1pPr>
              <a:defRPr lang="en-US" sz="6000"/>
            </a:lvl1pPr>
          </a:lstStyle>
          <a:p>
            <a:pPr lvl="0"/>
            <a:r>
              <a:rPr lang="en-US"/>
              <a:t>Click to edit Master title style</a:t>
            </a:r>
            <a:endParaRPr lang="en-IN"/>
          </a:p>
        </p:txBody>
      </p:sp>
      <p:sp>
        <p:nvSpPr>
          <p:cNvPr id="3" name="Subtitle 2"/>
          <p:cNvSpPr txBox="1">
            <a:spLocks noGrp="1"/>
          </p:cNvSpPr>
          <p:nvPr>
            <p:ph type="subTitle" idx="1"/>
          </p:nvPr>
        </p:nvSpPr>
        <p:spPr>
          <a:xfrm>
            <a:off x="1260472" y="3970333"/>
            <a:ext cx="7559673" cy="1825627"/>
          </a:xfrm>
        </p:spPr>
        <p:txBody>
          <a:bodyPr anchorCtr="1"/>
          <a:lstStyle>
            <a:lvl1pPr algn="ctr">
              <a:defRPr sz="2400"/>
            </a:lvl1pPr>
          </a:lstStyle>
          <a:p>
            <a:pPr lvl="0"/>
            <a:r>
              <a:rPr lang="en-US"/>
              <a:t>Click to edit Master subtitle style</a:t>
            </a:r>
            <a:endParaRPr lang="en-IN"/>
          </a:p>
        </p:txBody>
      </p:sp>
      <p:sp>
        <p:nvSpPr>
          <p:cNvPr id="4" name="Date Placeholder 3"/>
          <p:cNvSpPr txBox="1">
            <a:spLocks noGrp="1"/>
          </p:cNvSpPr>
          <p:nvPr>
            <p:ph type="dt" sz="half" idx="7"/>
          </p:nvPr>
        </p:nvSpPr>
        <p:spPr/>
        <p:txBody>
          <a:bodyPr/>
          <a:lstStyle>
            <a:lvl1pPr>
              <a:defRPr/>
            </a:lvl1pPr>
          </a:lstStyle>
          <a:p>
            <a:pPr lvl="0"/>
            <a:endParaRPr lang="en-IN"/>
          </a:p>
        </p:txBody>
      </p:sp>
      <p:sp>
        <p:nvSpPr>
          <p:cNvPr id="5" name="Footer Placeholder 4"/>
          <p:cNvSpPr txBox="1">
            <a:spLocks noGrp="1"/>
          </p:cNvSpPr>
          <p:nvPr>
            <p:ph type="ftr" sz="quarter" idx="9"/>
          </p:nvPr>
        </p:nvSpPr>
        <p:spPr/>
        <p:txBody>
          <a:bodyPr/>
          <a:lstStyle>
            <a:lvl1pPr>
              <a:defRPr/>
            </a:lvl1pPr>
          </a:lstStyle>
          <a:p>
            <a:pPr lvl="0"/>
            <a:endParaRPr lang="en-IN"/>
          </a:p>
        </p:txBody>
      </p:sp>
      <p:sp>
        <p:nvSpPr>
          <p:cNvPr id="6" name="Slide Number Placeholder 5"/>
          <p:cNvSpPr txBox="1">
            <a:spLocks noGrp="1"/>
          </p:cNvSpPr>
          <p:nvPr>
            <p:ph type="sldNum" sz="quarter" idx="8"/>
          </p:nvPr>
        </p:nvSpPr>
        <p:spPr/>
        <p:txBody>
          <a:bodyPr/>
          <a:lstStyle>
            <a:lvl1pPr>
              <a:defRPr/>
            </a:lvl1pPr>
          </a:lstStyle>
          <a:p>
            <a:pPr lvl="0"/>
            <a:fld id="{707A1512-1792-46AB-9DE5-8D261CE17F3F}" type="slidenum">
              <a:t>‹#›</a:t>
            </a:fld>
            <a:endParaRPr lang="en-IN"/>
          </a:p>
        </p:txBody>
      </p:sp>
    </p:spTree>
    <p:extLst>
      <p:ext uri="{BB962C8B-B14F-4D97-AF65-F5344CB8AC3E}">
        <p14:creationId xmlns:p14="http://schemas.microsoft.com/office/powerpoint/2010/main" val="504233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a:lvl1pPr>
          </a:lstStyle>
          <a:p>
            <a:pPr lvl="0"/>
            <a:r>
              <a:rPr lang="en-US"/>
              <a:t>Click to edit Master title style</a:t>
            </a:r>
            <a:endParaRPr lang="en-IN"/>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txBox="1">
            <a:spLocks noGrp="1"/>
          </p:cNvSpPr>
          <p:nvPr>
            <p:ph type="dt" sz="half" idx="7"/>
          </p:nvPr>
        </p:nvSpPr>
        <p:spPr/>
        <p:txBody>
          <a:bodyPr/>
          <a:lstStyle>
            <a:lvl1pPr>
              <a:defRPr/>
            </a:lvl1pPr>
          </a:lstStyle>
          <a:p>
            <a:pPr lvl="0"/>
            <a:endParaRPr lang="en-IN"/>
          </a:p>
        </p:txBody>
      </p:sp>
      <p:sp>
        <p:nvSpPr>
          <p:cNvPr id="5" name="Footer Placeholder 4"/>
          <p:cNvSpPr txBox="1">
            <a:spLocks noGrp="1"/>
          </p:cNvSpPr>
          <p:nvPr>
            <p:ph type="ftr" sz="quarter" idx="9"/>
          </p:nvPr>
        </p:nvSpPr>
        <p:spPr/>
        <p:txBody>
          <a:bodyPr/>
          <a:lstStyle>
            <a:lvl1pPr>
              <a:defRPr/>
            </a:lvl1pPr>
          </a:lstStyle>
          <a:p>
            <a:pPr lvl="0"/>
            <a:endParaRPr lang="en-IN"/>
          </a:p>
        </p:txBody>
      </p:sp>
      <p:sp>
        <p:nvSpPr>
          <p:cNvPr id="6" name="Slide Number Placeholder 5"/>
          <p:cNvSpPr txBox="1">
            <a:spLocks noGrp="1"/>
          </p:cNvSpPr>
          <p:nvPr>
            <p:ph type="sldNum" sz="quarter" idx="8"/>
          </p:nvPr>
        </p:nvSpPr>
        <p:spPr/>
        <p:txBody>
          <a:bodyPr/>
          <a:lstStyle>
            <a:lvl1pPr>
              <a:defRPr/>
            </a:lvl1pPr>
          </a:lstStyle>
          <a:p>
            <a:pPr lvl="0"/>
            <a:fld id="{E73C75B7-0A59-43B2-A735-F8B2EC160FAB}" type="slidenum">
              <a:t>‹#›</a:t>
            </a:fld>
            <a:endParaRPr lang="en-IN"/>
          </a:p>
        </p:txBody>
      </p:sp>
    </p:spTree>
    <p:extLst>
      <p:ext uri="{BB962C8B-B14F-4D97-AF65-F5344CB8AC3E}">
        <p14:creationId xmlns:p14="http://schemas.microsoft.com/office/powerpoint/2010/main" val="2590217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687391" y="1884358"/>
            <a:ext cx="8694736" cy="3144841"/>
          </a:xfrm>
        </p:spPr>
        <p:txBody>
          <a:bodyPr anchor="b"/>
          <a:lstStyle>
            <a:lvl1pPr>
              <a:defRPr lang="en-US" sz="6000"/>
            </a:lvl1pPr>
          </a:lstStyle>
          <a:p>
            <a:pPr lvl="0"/>
            <a:r>
              <a:rPr lang="en-US"/>
              <a:t>Click to edit Master title style</a:t>
            </a:r>
            <a:endParaRPr lang="en-IN"/>
          </a:p>
        </p:txBody>
      </p:sp>
      <p:sp>
        <p:nvSpPr>
          <p:cNvPr id="3" name="Text Placeholder 2"/>
          <p:cNvSpPr txBox="1">
            <a:spLocks noGrp="1"/>
          </p:cNvSpPr>
          <p:nvPr>
            <p:ph type="body" idx="1"/>
          </p:nvPr>
        </p:nvSpPr>
        <p:spPr>
          <a:xfrm>
            <a:off x="687391" y="5059366"/>
            <a:ext cx="8694736" cy="1652585"/>
          </a:xfrm>
        </p:spPr>
        <p:txBody>
          <a:bodyPr/>
          <a:lstStyle>
            <a:lvl1pPr>
              <a:defRPr sz="2400">
                <a:solidFill>
                  <a:srgbClr val="898989"/>
                </a:solidFill>
              </a:defRPr>
            </a:lvl1pPr>
          </a:lstStyle>
          <a:p>
            <a:pPr lvl="0"/>
            <a:r>
              <a:rPr lang="en-US"/>
              <a:t>Click to edit Master text styles</a:t>
            </a:r>
          </a:p>
        </p:txBody>
      </p:sp>
      <p:sp>
        <p:nvSpPr>
          <p:cNvPr id="4" name="Date Placeholder 3"/>
          <p:cNvSpPr txBox="1">
            <a:spLocks noGrp="1"/>
          </p:cNvSpPr>
          <p:nvPr>
            <p:ph type="dt" sz="half" idx="7"/>
          </p:nvPr>
        </p:nvSpPr>
        <p:spPr/>
        <p:txBody>
          <a:bodyPr/>
          <a:lstStyle>
            <a:lvl1pPr>
              <a:defRPr/>
            </a:lvl1pPr>
          </a:lstStyle>
          <a:p>
            <a:pPr lvl="0"/>
            <a:endParaRPr lang="en-IN"/>
          </a:p>
        </p:txBody>
      </p:sp>
      <p:sp>
        <p:nvSpPr>
          <p:cNvPr id="5" name="Footer Placeholder 4"/>
          <p:cNvSpPr txBox="1">
            <a:spLocks noGrp="1"/>
          </p:cNvSpPr>
          <p:nvPr>
            <p:ph type="ftr" sz="quarter" idx="9"/>
          </p:nvPr>
        </p:nvSpPr>
        <p:spPr/>
        <p:txBody>
          <a:bodyPr/>
          <a:lstStyle>
            <a:lvl1pPr>
              <a:defRPr/>
            </a:lvl1pPr>
          </a:lstStyle>
          <a:p>
            <a:pPr lvl="0"/>
            <a:endParaRPr lang="en-IN"/>
          </a:p>
        </p:txBody>
      </p:sp>
      <p:sp>
        <p:nvSpPr>
          <p:cNvPr id="6" name="Slide Number Placeholder 5"/>
          <p:cNvSpPr txBox="1">
            <a:spLocks noGrp="1"/>
          </p:cNvSpPr>
          <p:nvPr>
            <p:ph type="sldNum" sz="quarter" idx="8"/>
          </p:nvPr>
        </p:nvSpPr>
        <p:spPr/>
        <p:txBody>
          <a:bodyPr/>
          <a:lstStyle>
            <a:lvl1pPr>
              <a:defRPr/>
            </a:lvl1pPr>
          </a:lstStyle>
          <a:p>
            <a:pPr lvl="0"/>
            <a:fld id="{EF52CC47-63C2-40EA-AD37-F576A99B613A}" type="slidenum">
              <a:t>‹#›</a:t>
            </a:fld>
            <a:endParaRPr lang="en-IN"/>
          </a:p>
        </p:txBody>
      </p:sp>
    </p:spTree>
    <p:extLst>
      <p:ext uri="{BB962C8B-B14F-4D97-AF65-F5344CB8AC3E}">
        <p14:creationId xmlns:p14="http://schemas.microsoft.com/office/powerpoint/2010/main" val="130965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a:lvl1pPr>
          </a:lstStyle>
          <a:p>
            <a:pPr lvl="0"/>
            <a:r>
              <a:rPr lang="en-US"/>
              <a:t>Click to edit Master title style</a:t>
            </a:r>
            <a:endParaRPr lang="en-IN"/>
          </a:p>
        </p:txBody>
      </p:sp>
      <p:sp>
        <p:nvSpPr>
          <p:cNvPr id="3" name="Content Placeholder 2"/>
          <p:cNvSpPr txBox="1">
            <a:spLocks noGrp="1"/>
          </p:cNvSpPr>
          <p:nvPr>
            <p:ph idx="1"/>
          </p:nvPr>
        </p:nvSpPr>
        <p:spPr>
          <a:xfrm>
            <a:off x="503240" y="1768477"/>
            <a:ext cx="4459291" cy="485615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txBox="1">
            <a:spLocks noGrp="1"/>
          </p:cNvSpPr>
          <p:nvPr>
            <p:ph idx="2"/>
          </p:nvPr>
        </p:nvSpPr>
        <p:spPr>
          <a:xfrm>
            <a:off x="5114925" y="1768477"/>
            <a:ext cx="4460872" cy="485615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txBox="1">
            <a:spLocks noGrp="1"/>
          </p:cNvSpPr>
          <p:nvPr>
            <p:ph type="dt" sz="half" idx="7"/>
          </p:nvPr>
        </p:nvSpPr>
        <p:spPr/>
        <p:txBody>
          <a:bodyPr/>
          <a:lstStyle>
            <a:lvl1pPr>
              <a:defRPr/>
            </a:lvl1pPr>
          </a:lstStyle>
          <a:p>
            <a:pPr lvl="0"/>
            <a:endParaRPr lang="en-IN"/>
          </a:p>
        </p:txBody>
      </p:sp>
      <p:sp>
        <p:nvSpPr>
          <p:cNvPr id="6" name="Footer Placeholder 5"/>
          <p:cNvSpPr txBox="1">
            <a:spLocks noGrp="1"/>
          </p:cNvSpPr>
          <p:nvPr>
            <p:ph type="ftr" sz="quarter" idx="9"/>
          </p:nvPr>
        </p:nvSpPr>
        <p:spPr/>
        <p:txBody>
          <a:bodyPr/>
          <a:lstStyle>
            <a:lvl1pPr>
              <a:defRPr/>
            </a:lvl1pPr>
          </a:lstStyle>
          <a:p>
            <a:pPr lvl="0"/>
            <a:endParaRPr lang="en-IN"/>
          </a:p>
        </p:txBody>
      </p:sp>
      <p:sp>
        <p:nvSpPr>
          <p:cNvPr id="7" name="Slide Number Placeholder 6"/>
          <p:cNvSpPr txBox="1">
            <a:spLocks noGrp="1"/>
          </p:cNvSpPr>
          <p:nvPr>
            <p:ph type="sldNum" sz="quarter" idx="8"/>
          </p:nvPr>
        </p:nvSpPr>
        <p:spPr/>
        <p:txBody>
          <a:bodyPr/>
          <a:lstStyle>
            <a:lvl1pPr>
              <a:defRPr/>
            </a:lvl1pPr>
          </a:lstStyle>
          <a:p>
            <a:pPr lvl="0"/>
            <a:fld id="{596E0F9C-1DF1-4A9B-A40A-B5C32893C90E}" type="slidenum">
              <a:t>‹#›</a:t>
            </a:fld>
            <a:endParaRPr lang="en-IN"/>
          </a:p>
        </p:txBody>
      </p:sp>
    </p:spTree>
    <p:extLst>
      <p:ext uri="{BB962C8B-B14F-4D97-AF65-F5344CB8AC3E}">
        <p14:creationId xmlns:p14="http://schemas.microsoft.com/office/powerpoint/2010/main" val="1886605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36" y="403222"/>
            <a:ext cx="8694736" cy="1460497"/>
          </a:xfrm>
        </p:spPr>
        <p:txBody>
          <a:bodyPr/>
          <a:lstStyle>
            <a:lvl1pPr>
              <a:defRPr lang="en-US"/>
            </a:lvl1pPr>
          </a:lstStyle>
          <a:p>
            <a:pPr lvl="0"/>
            <a:r>
              <a:rPr lang="en-US"/>
              <a:t>Click to edit Master title style</a:t>
            </a:r>
            <a:endParaRPr lang="en-IN"/>
          </a:p>
        </p:txBody>
      </p:sp>
      <p:sp>
        <p:nvSpPr>
          <p:cNvPr id="3" name="Text Placeholder 2"/>
          <p:cNvSpPr txBox="1">
            <a:spLocks noGrp="1"/>
          </p:cNvSpPr>
          <p:nvPr>
            <p:ph type="body" idx="1"/>
          </p:nvPr>
        </p:nvSpPr>
        <p:spPr>
          <a:xfrm>
            <a:off x="693736" y="1852610"/>
            <a:ext cx="4265611" cy="908054"/>
          </a:xfrm>
        </p:spPr>
        <p:txBody>
          <a:bodyPr anchor="b"/>
          <a:lstStyle>
            <a:lvl1pPr>
              <a:defRPr sz="2400" b="1"/>
            </a:lvl1pPr>
          </a:lstStyle>
          <a:p>
            <a:pPr lvl="0"/>
            <a:r>
              <a:rPr lang="en-US"/>
              <a:t>Click to edit Master text styles</a:t>
            </a:r>
          </a:p>
        </p:txBody>
      </p:sp>
      <p:sp>
        <p:nvSpPr>
          <p:cNvPr id="4" name="Content Placeholder 3"/>
          <p:cNvSpPr txBox="1">
            <a:spLocks noGrp="1"/>
          </p:cNvSpPr>
          <p:nvPr>
            <p:ph idx="2"/>
          </p:nvPr>
        </p:nvSpPr>
        <p:spPr>
          <a:xfrm>
            <a:off x="693736" y="2760665"/>
            <a:ext cx="4265611" cy="406241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txBox="1">
            <a:spLocks noGrp="1"/>
          </p:cNvSpPr>
          <p:nvPr>
            <p:ph type="body" idx="3"/>
          </p:nvPr>
        </p:nvSpPr>
        <p:spPr>
          <a:xfrm>
            <a:off x="5103815" y="1852610"/>
            <a:ext cx="4284658" cy="908054"/>
          </a:xfrm>
        </p:spPr>
        <p:txBody>
          <a:bodyPr anchor="b"/>
          <a:lstStyle>
            <a:lvl1pPr>
              <a:defRPr sz="2400" b="1"/>
            </a:lvl1pPr>
          </a:lstStyle>
          <a:p>
            <a:pPr lvl="0"/>
            <a:r>
              <a:rPr lang="en-US"/>
              <a:t>Click to edit Master text styles</a:t>
            </a:r>
          </a:p>
        </p:txBody>
      </p:sp>
      <p:sp>
        <p:nvSpPr>
          <p:cNvPr id="6" name="Content Placeholder 5"/>
          <p:cNvSpPr txBox="1">
            <a:spLocks noGrp="1"/>
          </p:cNvSpPr>
          <p:nvPr>
            <p:ph idx="4"/>
          </p:nvPr>
        </p:nvSpPr>
        <p:spPr>
          <a:xfrm>
            <a:off x="5103815" y="2760665"/>
            <a:ext cx="4284658" cy="406241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txBox="1">
            <a:spLocks noGrp="1"/>
          </p:cNvSpPr>
          <p:nvPr>
            <p:ph type="dt" sz="half" idx="7"/>
          </p:nvPr>
        </p:nvSpPr>
        <p:spPr/>
        <p:txBody>
          <a:bodyPr/>
          <a:lstStyle>
            <a:lvl1pPr>
              <a:defRPr/>
            </a:lvl1pPr>
          </a:lstStyle>
          <a:p>
            <a:pPr lvl="0"/>
            <a:endParaRPr lang="en-IN"/>
          </a:p>
        </p:txBody>
      </p:sp>
      <p:sp>
        <p:nvSpPr>
          <p:cNvPr id="8" name="Footer Placeholder 7"/>
          <p:cNvSpPr txBox="1">
            <a:spLocks noGrp="1"/>
          </p:cNvSpPr>
          <p:nvPr>
            <p:ph type="ftr" sz="quarter" idx="9"/>
          </p:nvPr>
        </p:nvSpPr>
        <p:spPr/>
        <p:txBody>
          <a:bodyPr/>
          <a:lstStyle>
            <a:lvl1pPr>
              <a:defRPr/>
            </a:lvl1pPr>
          </a:lstStyle>
          <a:p>
            <a:pPr lvl="0"/>
            <a:endParaRPr lang="en-IN"/>
          </a:p>
        </p:txBody>
      </p:sp>
      <p:sp>
        <p:nvSpPr>
          <p:cNvPr id="9" name="Slide Number Placeholder 8"/>
          <p:cNvSpPr txBox="1">
            <a:spLocks noGrp="1"/>
          </p:cNvSpPr>
          <p:nvPr>
            <p:ph type="sldNum" sz="quarter" idx="8"/>
          </p:nvPr>
        </p:nvSpPr>
        <p:spPr/>
        <p:txBody>
          <a:bodyPr/>
          <a:lstStyle>
            <a:lvl1pPr>
              <a:defRPr/>
            </a:lvl1pPr>
          </a:lstStyle>
          <a:p>
            <a:pPr lvl="0"/>
            <a:fld id="{D0CE4744-0428-4749-B05F-39F17457D358}" type="slidenum">
              <a:t>‹#›</a:t>
            </a:fld>
            <a:endParaRPr lang="en-IN"/>
          </a:p>
        </p:txBody>
      </p:sp>
    </p:spTree>
    <p:extLst>
      <p:ext uri="{BB962C8B-B14F-4D97-AF65-F5344CB8AC3E}">
        <p14:creationId xmlns:p14="http://schemas.microsoft.com/office/powerpoint/2010/main" val="1445300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a:lvl1pPr>
          </a:lstStyle>
          <a:p>
            <a:pPr lvl="0"/>
            <a:r>
              <a:rPr lang="en-US"/>
              <a:t>Click to edit Master title style</a:t>
            </a:r>
            <a:endParaRPr lang="en-IN"/>
          </a:p>
        </p:txBody>
      </p:sp>
      <p:sp>
        <p:nvSpPr>
          <p:cNvPr id="3" name="Date Placeholder 2"/>
          <p:cNvSpPr txBox="1">
            <a:spLocks noGrp="1"/>
          </p:cNvSpPr>
          <p:nvPr>
            <p:ph type="dt" sz="half" idx="7"/>
          </p:nvPr>
        </p:nvSpPr>
        <p:spPr/>
        <p:txBody>
          <a:bodyPr/>
          <a:lstStyle>
            <a:lvl1pPr>
              <a:defRPr/>
            </a:lvl1pPr>
          </a:lstStyle>
          <a:p>
            <a:pPr lvl="0"/>
            <a:endParaRPr lang="en-IN"/>
          </a:p>
        </p:txBody>
      </p:sp>
      <p:sp>
        <p:nvSpPr>
          <p:cNvPr id="4" name="Footer Placeholder 3"/>
          <p:cNvSpPr txBox="1">
            <a:spLocks noGrp="1"/>
          </p:cNvSpPr>
          <p:nvPr>
            <p:ph type="ftr" sz="quarter" idx="9"/>
          </p:nvPr>
        </p:nvSpPr>
        <p:spPr/>
        <p:txBody>
          <a:bodyPr/>
          <a:lstStyle>
            <a:lvl1pPr>
              <a:defRPr/>
            </a:lvl1pPr>
          </a:lstStyle>
          <a:p>
            <a:pPr lvl="0"/>
            <a:endParaRPr lang="en-IN"/>
          </a:p>
        </p:txBody>
      </p:sp>
      <p:sp>
        <p:nvSpPr>
          <p:cNvPr id="5" name="Slide Number Placeholder 4"/>
          <p:cNvSpPr txBox="1">
            <a:spLocks noGrp="1"/>
          </p:cNvSpPr>
          <p:nvPr>
            <p:ph type="sldNum" sz="quarter" idx="8"/>
          </p:nvPr>
        </p:nvSpPr>
        <p:spPr/>
        <p:txBody>
          <a:bodyPr/>
          <a:lstStyle>
            <a:lvl1pPr>
              <a:defRPr/>
            </a:lvl1pPr>
          </a:lstStyle>
          <a:p>
            <a:pPr lvl="0"/>
            <a:fld id="{AADCD183-8499-41C2-9959-76AC098E98FA}" type="slidenum">
              <a:t>‹#›</a:t>
            </a:fld>
            <a:endParaRPr lang="en-IN"/>
          </a:p>
        </p:txBody>
      </p:sp>
    </p:spTree>
    <p:extLst>
      <p:ext uri="{BB962C8B-B14F-4D97-AF65-F5344CB8AC3E}">
        <p14:creationId xmlns:p14="http://schemas.microsoft.com/office/powerpoint/2010/main" val="9130772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endParaRPr lang="en-IN"/>
          </a:p>
        </p:txBody>
      </p:sp>
      <p:sp>
        <p:nvSpPr>
          <p:cNvPr id="3" name="Footer Placeholder 2"/>
          <p:cNvSpPr txBox="1">
            <a:spLocks noGrp="1"/>
          </p:cNvSpPr>
          <p:nvPr>
            <p:ph type="ftr" sz="quarter" idx="9"/>
          </p:nvPr>
        </p:nvSpPr>
        <p:spPr/>
        <p:txBody>
          <a:bodyPr/>
          <a:lstStyle>
            <a:lvl1pPr>
              <a:defRPr/>
            </a:lvl1pPr>
          </a:lstStyle>
          <a:p>
            <a:pPr lvl="0"/>
            <a:endParaRPr lang="en-IN"/>
          </a:p>
        </p:txBody>
      </p:sp>
      <p:sp>
        <p:nvSpPr>
          <p:cNvPr id="4" name="Slide Number Placeholder 3"/>
          <p:cNvSpPr txBox="1">
            <a:spLocks noGrp="1"/>
          </p:cNvSpPr>
          <p:nvPr>
            <p:ph type="sldNum" sz="quarter" idx="8"/>
          </p:nvPr>
        </p:nvSpPr>
        <p:spPr/>
        <p:txBody>
          <a:bodyPr/>
          <a:lstStyle>
            <a:lvl1pPr>
              <a:defRPr/>
            </a:lvl1pPr>
          </a:lstStyle>
          <a:p>
            <a:pPr lvl="0"/>
            <a:fld id="{F066D674-D3C9-4229-A96D-9C96303CF717}" type="slidenum">
              <a:t>‹#›</a:t>
            </a:fld>
            <a:endParaRPr lang="en-IN"/>
          </a:p>
        </p:txBody>
      </p:sp>
    </p:spTree>
    <p:extLst>
      <p:ext uri="{BB962C8B-B14F-4D97-AF65-F5344CB8AC3E}">
        <p14:creationId xmlns:p14="http://schemas.microsoft.com/office/powerpoint/2010/main" val="3923102447"/>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36" y="503240"/>
            <a:ext cx="3251204" cy="1765304"/>
          </a:xfrm>
        </p:spPr>
        <p:txBody>
          <a:bodyPr anchor="b"/>
          <a:lstStyle>
            <a:lvl1pPr>
              <a:defRPr lang="en-US" sz="3200"/>
            </a:lvl1pPr>
          </a:lstStyle>
          <a:p>
            <a:pPr lvl="0"/>
            <a:r>
              <a:rPr lang="en-US"/>
              <a:t>Click to edit Master title style</a:t>
            </a:r>
            <a:endParaRPr lang="en-IN"/>
          </a:p>
        </p:txBody>
      </p:sp>
      <p:sp>
        <p:nvSpPr>
          <p:cNvPr id="3" name="Content Placeholder 2"/>
          <p:cNvSpPr txBox="1">
            <a:spLocks noGrp="1"/>
          </p:cNvSpPr>
          <p:nvPr>
            <p:ph idx="1"/>
          </p:nvPr>
        </p:nvSpPr>
        <p:spPr>
          <a:xfrm>
            <a:off x="4286249" y="1089022"/>
            <a:ext cx="5102223" cy="5372100"/>
          </a:xfrm>
        </p:spPr>
        <p:txBody>
          <a:bodyPr/>
          <a:lstStyle>
            <a:lvl1pPr>
              <a:defRPr/>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txBox="1">
            <a:spLocks noGrp="1"/>
          </p:cNvSpPr>
          <p:nvPr>
            <p:ph type="body" idx="2"/>
          </p:nvPr>
        </p:nvSpPr>
        <p:spPr>
          <a:xfrm>
            <a:off x="693736" y="2268534"/>
            <a:ext cx="3251204" cy="4200525"/>
          </a:xfrm>
        </p:spPr>
        <p:txBody>
          <a:bodyPr/>
          <a:lstStyle>
            <a:lvl1pPr>
              <a:defRPr sz="16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endParaRPr lang="en-IN"/>
          </a:p>
        </p:txBody>
      </p:sp>
      <p:sp>
        <p:nvSpPr>
          <p:cNvPr id="6" name="Footer Placeholder 5"/>
          <p:cNvSpPr txBox="1">
            <a:spLocks noGrp="1"/>
          </p:cNvSpPr>
          <p:nvPr>
            <p:ph type="ftr" sz="quarter" idx="9"/>
          </p:nvPr>
        </p:nvSpPr>
        <p:spPr/>
        <p:txBody>
          <a:bodyPr/>
          <a:lstStyle>
            <a:lvl1pPr>
              <a:defRPr/>
            </a:lvl1pPr>
          </a:lstStyle>
          <a:p>
            <a:pPr lvl="0"/>
            <a:endParaRPr lang="en-IN"/>
          </a:p>
        </p:txBody>
      </p:sp>
      <p:sp>
        <p:nvSpPr>
          <p:cNvPr id="7" name="Slide Number Placeholder 6"/>
          <p:cNvSpPr txBox="1">
            <a:spLocks noGrp="1"/>
          </p:cNvSpPr>
          <p:nvPr>
            <p:ph type="sldNum" sz="quarter" idx="8"/>
          </p:nvPr>
        </p:nvSpPr>
        <p:spPr/>
        <p:txBody>
          <a:bodyPr/>
          <a:lstStyle>
            <a:lvl1pPr>
              <a:defRPr/>
            </a:lvl1pPr>
          </a:lstStyle>
          <a:p>
            <a:pPr lvl="0"/>
            <a:fld id="{E88C0872-CD7A-4B84-B483-0585ED686268}" type="slidenum">
              <a:t>‹#›</a:t>
            </a:fld>
            <a:endParaRPr lang="en-IN"/>
          </a:p>
        </p:txBody>
      </p:sp>
    </p:spTree>
    <p:extLst>
      <p:ext uri="{BB962C8B-B14F-4D97-AF65-F5344CB8AC3E}">
        <p14:creationId xmlns:p14="http://schemas.microsoft.com/office/powerpoint/2010/main" val="3028138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a:lvl1pPr>
          </a:lstStyle>
          <a:p>
            <a:pPr lvl="0"/>
            <a:r>
              <a:rPr lang="en-US"/>
              <a:t>Click to edit Master title style</a:t>
            </a:r>
            <a:endParaRPr lang="en-IN"/>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txBox="1">
            <a:spLocks noGrp="1"/>
          </p:cNvSpPr>
          <p:nvPr>
            <p:ph type="dt" sz="half" idx="7"/>
          </p:nvPr>
        </p:nvSpPr>
        <p:spPr/>
        <p:txBody>
          <a:bodyPr/>
          <a:lstStyle>
            <a:lvl1pPr>
              <a:defRPr/>
            </a:lvl1pPr>
          </a:lstStyle>
          <a:p>
            <a:pPr lvl="0"/>
            <a:endParaRPr lang="en-IN"/>
          </a:p>
        </p:txBody>
      </p:sp>
      <p:sp>
        <p:nvSpPr>
          <p:cNvPr id="5" name="Footer Placeholder 4"/>
          <p:cNvSpPr txBox="1">
            <a:spLocks noGrp="1"/>
          </p:cNvSpPr>
          <p:nvPr>
            <p:ph type="ftr" sz="quarter" idx="9"/>
          </p:nvPr>
        </p:nvSpPr>
        <p:spPr/>
        <p:txBody>
          <a:bodyPr/>
          <a:lstStyle>
            <a:lvl1pPr>
              <a:defRPr/>
            </a:lvl1pPr>
          </a:lstStyle>
          <a:p>
            <a:pPr lvl="0"/>
            <a:endParaRPr lang="en-IN"/>
          </a:p>
        </p:txBody>
      </p:sp>
      <p:sp>
        <p:nvSpPr>
          <p:cNvPr id="6" name="Slide Number Placeholder 5"/>
          <p:cNvSpPr txBox="1">
            <a:spLocks noGrp="1"/>
          </p:cNvSpPr>
          <p:nvPr>
            <p:ph type="sldNum" sz="quarter" idx="8"/>
          </p:nvPr>
        </p:nvSpPr>
        <p:spPr/>
        <p:txBody>
          <a:bodyPr/>
          <a:lstStyle>
            <a:lvl1pPr>
              <a:defRPr/>
            </a:lvl1pPr>
          </a:lstStyle>
          <a:p>
            <a:pPr lvl="0"/>
            <a:fld id="{9AD78E24-FACC-4093-B37E-F8630A39142C}" type="slidenum">
              <a:t>‹#›</a:t>
            </a:fld>
            <a:endParaRPr lang="en-IN"/>
          </a:p>
        </p:txBody>
      </p:sp>
    </p:spTree>
    <p:extLst>
      <p:ext uri="{BB962C8B-B14F-4D97-AF65-F5344CB8AC3E}">
        <p14:creationId xmlns:p14="http://schemas.microsoft.com/office/powerpoint/2010/main" val="10676482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36" y="503240"/>
            <a:ext cx="3251204" cy="1765304"/>
          </a:xfrm>
        </p:spPr>
        <p:txBody>
          <a:bodyPr anchor="b"/>
          <a:lstStyle>
            <a:lvl1pPr>
              <a:defRPr lang="en-US" sz="3200"/>
            </a:lvl1pPr>
          </a:lstStyle>
          <a:p>
            <a:pPr lvl="0"/>
            <a:r>
              <a:rPr lang="en-US"/>
              <a:t>Click to edit Master title style</a:t>
            </a:r>
            <a:endParaRPr lang="en-IN"/>
          </a:p>
        </p:txBody>
      </p:sp>
      <p:sp>
        <p:nvSpPr>
          <p:cNvPr id="3" name="Picture Placeholder 2"/>
          <p:cNvSpPr txBox="1">
            <a:spLocks noGrp="1"/>
          </p:cNvSpPr>
          <p:nvPr>
            <p:ph type="pic" idx="1"/>
          </p:nvPr>
        </p:nvSpPr>
        <p:spPr>
          <a:xfrm>
            <a:off x="4286249" y="1089022"/>
            <a:ext cx="5102223" cy="5372100"/>
          </a:xfrm>
        </p:spPr>
        <p:txBody>
          <a:bodyPr/>
          <a:lstStyle>
            <a:lvl1pPr>
              <a:defRPr lang="en-IN"/>
            </a:lvl1pPr>
          </a:lstStyle>
          <a:p>
            <a:pPr lvl="0"/>
            <a:endParaRPr lang="en-IN"/>
          </a:p>
        </p:txBody>
      </p:sp>
      <p:sp>
        <p:nvSpPr>
          <p:cNvPr id="4" name="Text Placeholder 3"/>
          <p:cNvSpPr txBox="1">
            <a:spLocks noGrp="1"/>
          </p:cNvSpPr>
          <p:nvPr>
            <p:ph type="body" idx="2"/>
          </p:nvPr>
        </p:nvSpPr>
        <p:spPr>
          <a:xfrm>
            <a:off x="693736" y="2268534"/>
            <a:ext cx="3251204" cy="4200525"/>
          </a:xfrm>
        </p:spPr>
        <p:txBody>
          <a:bodyPr/>
          <a:lstStyle>
            <a:lvl1pPr>
              <a:defRPr sz="16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endParaRPr lang="en-IN"/>
          </a:p>
        </p:txBody>
      </p:sp>
      <p:sp>
        <p:nvSpPr>
          <p:cNvPr id="6" name="Footer Placeholder 5"/>
          <p:cNvSpPr txBox="1">
            <a:spLocks noGrp="1"/>
          </p:cNvSpPr>
          <p:nvPr>
            <p:ph type="ftr" sz="quarter" idx="9"/>
          </p:nvPr>
        </p:nvSpPr>
        <p:spPr/>
        <p:txBody>
          <a:bodyPr/>
          <a:lstStyle>
            <a:lvl1pPr>
              <a:defRPr/>
            </a:lvl1pPr>
          </a:lstStyle>
          <a:p>
            <a:pPr lvl="0"/>
            <a:endParaRPr lang="en-IN"/>
          </a:p>
        </p:txBody>
      </p:sp>
      <p:sp>
        <p:nvSpPr>
          <p:cNvPr id="7" name="Slide Number Placeholder 6"/>
          <p:cNvSpPr txBox="1">
            <a:spLocks noGrp="1"/>
          </p:cNvSpPr>
          <p:nvPr>
            <p:ph type="sldNum" sz="quarter" idx="8"/>
          </p:nvPr>
        </p:nvSpPr>
        <p:spPr/>
        <p:txBody>
          <a:bodyPr/>
          <a:lstStyle>
            <a:lvl1pPr>
              <a:defRPr/>
            </a:lvl1pPr>
          </a:lstStyle>
          <a:p>
            <a:pPr lvl="0"/>
            <a:fld id="{0F8D14C8-0BAE-4811-BB3B-B0A57648F054}" type="slidenum">
              <a:t>‹#›</a:t>
            </a:fld>
            <a:endParaRPr lang="en-IN"/>
          </a:p>
        </p:txBody>
      </p:sp>
    </p:spTree>
    <p:extLst>
      <p:ext uri="{BB962C8B-B14F-4D97-AF65-F5344CB8AC3E}">
        <p14:creationId xmlns:p14="http://schemas.microsoft.com/office/powerpoint/2010/main" val="5275954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a:lvl1pPr>
          </a:lstStyle>
          <a:p>
            <a:pPr lvl="0"/>
            <a:r>
              <a:rPr lang="en-US"/>
              <a:t>Click to edit Master title style</a:t>
            </a:r>
            <a:endParaRPr lang="en-IN"/>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txBox="1">
            <a:spLocks noGrp="1"/>
          </p:cNvSpPr>
          <p:nvPr>
            <p:ph type="dt" sz="half" idx="7"/>
          </p:nvPr>
        </p:nvSpPr>
        <p:spPr/>
        <p:txBody>
          <a:bodyPr/>
          <a:lstStyle>
            <a:lvl1pPr>
              <a:defRPr/>
            </a:lvl1pPr>
          </a:lstStyle>
          <a:p>
            <a:pPr lvl="0"/>
            <a:endParaRPr lang="en-IN"/>
          </a:p>
        </p:txBody>
      </p:sp>
      <p:sp>
        <p:nvSpPr>
          <p:cNvPr id="5" name="Footer Placeholder 4"/>
          <p:cNvSpPr txBox="1">
            <a:spLocks noGrp="1"/>
          </p:cNvSpPr>
          <p:nvPr>
            <p:ph type="ftr" sz="quarter" idx="9"/>
          </p:nvPr>
        </p:nvSpPr>
        <p:spPr/>
        <p:txBody>
          <a:bodyPr/>
          <a:lstStyle>
            <a:lvl1pPr>
              <a:defRPr/>
            </a:lvl1pPr>
          </a:lstStyle>
          <a:p>
            <a:pPr lvl="0"/>
            <a:endParaRPr lang="en-IN"/>
          </a:p>
        </p:txBody>
      </p:sp>
      <p:sp>
        <p:nvSpPr>
          <p:cNvPr id="6" name="Slide Number Placeholder 5"/>
          <p:cNvSpPr txBox="1">
            <a:spLocks noGrp="1"/>
          </p:cNvSpPr>
          <p:nvPr>
            <p:ph type="sldNum" sz="quarter" idx="8"/>
          </p:nvPr>
        </p:nvSpPr>
        <p:spPr/>
        <p:txBody>
          <a:bodyPr/>
          <a:lstStyle>
            <a:lvl1pPr>
              <a:defRPr/>
            </a:lvl1pPr>
          </a:lstStyle>
          <a:p>
            <a:pPr lvl="0"/>
            <a:fld id="{C5CE1FD3-179D-408A-922B-70102E77562D}" type="slidenum">
              <a:t>‹#›</a:t>
            </a:fld>
            <a:endParaRPr lang="en-IN"/>
          </a:p>
        </p:txBody>
      </p:sp>
    </p:spTree>
    <p:extLst>
      <p:ext uri="{BB962C8B-B14F-4D97-AF65-F5344CB8AC3E}">
        <p14:creationId xmlns:p14="http://schemas.microsoft.com/office/powerpoint/2010/main" val="1306054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7308854" y="301623"/>
            <a:ext cx="2266953" cy="6323011"/>
          </a:xfrm>
        </p:spPr>
        <p:txBody>
          <a:bodyPr vert="eaVert"/>
          <a:lstStyle>
            <a:lvl1pPr>
              <a:defRPr lang="en-US"/>
            </a:lvl1pPr>
          </a:lstStyle>
          <a:p>
            <a:pPr lvl="0"/>
            <a:r>
              <a:rPr lang="en-US"/>
              <a:t>Click to edit Master title style</a:t>
            </a:r>
            <a:endParaRPr lang="en-IN"/>
          </a:p>
        </p:txBody>
      </p:sp>
      <p:sp>
        <p:nvSpPr>
          <p:cNvPr id="3" name="Vertical Text Placeholder 2"/>
          <p:cNvSpPr txBox="1">
            <a:spLocks noGrp="1"/>
          </p:cNvSpPr>
          <p:nvPr>
            <p:ph type="body" orient="vert" idx="1"/>
          </p:nvPr>
        </p:nvSpPr>
        <p:spPr>
          <a:xfrm>
            <a:off x="503240" y="301623"/>
            <a:ext cx="6653210" cy="6323011"/>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txBox="1">
            <a:spLocks noGrp="1"/>
          </p:cNvSpPr>
          <p:nvPr>
            <p:ph type="dt" sz="half" idx="7"/>
          </p:nvPr>
        </p:nvSpPr>
        <p:spPr/>
        <p:txBody>
          <a:bodyPr/>
          <a:lstStyle>
            <a:lvl1pPr>
              <a:defRPr/>
            </a:lvl1pPr>
          </a:lstStyle>
          <a:p>
            <a:pPr lvl="0"/>
            <a:endParaRPr lang="en-IN"/>
          </a:p>
        </p:txBody>
      </p:sp>
      <p:sp>
        <p:nvSpPr>
          <p:cNvPr id="5" name="Footer Placeholder 4"/>
          <p:cNvSpPr txBox="1">
            <a:spLocks noGrp="1"/>
          </p:cNvSpPr>
          <p:nvPr>
            <p:ph type="ftr" sz="quarter" idx="9"/>
          </p:nvPr>
        </p:nvSpPr>
        <p:spPr/>
        <p:txBody>
          <a:bodyPr/>
          <a:lstStyle>
            <a:lvl1pPr>
              <a:defRPr/>
            </a:lvl1pPr>
          </a:lstStyle>
          <a:p>
            <a:pPr lvl="0"/>
            <a:endParaRPr lang="en-IN"/>
          </a:p>
        </p:txBody>
      </p:sp>
      <p:sp>
        <p:nvSpPr>
          <p:cNvPr id="6" name="Slide Number Placeholder 5"/>
          <p:cNvSpPr txBox="1">
            <a:spLocks noGrp="1"/>
          </p:cNvSpPr>
          <p:nvPr>
            <p:ph type="sldNum" sz="quarter" idx="8"/>
          </p:nvPr>
        </p:nvSpPr>
        <p:spPr/>
        <p:txBody>
          <a:bodyPr/>
          <a:lstStyle>
            <a:lvl1pPr>
              <a:defRPr/>
            </a:lvl1pPr>
          </a:lstStyle>
          <a:p>
            <a:pPr lvl="0"/>
            <a:fld id="{B994603E-4DFA-4B2D-B62E-FC1D63EEFA84}" type="slidenum">
              <a:t>‹#›</a:t>
            </a:fld>
            <a:endParaRPr lang="en-IN"/>
          </a:p>
        </p:txBody>
      </p:sp>
    </p:spTree>
    <p:extLst>
      <p:ext uri="{BB962C8B-B14F-4D97-AF65-F5344CB8AC3E}">
        <p14:creationId xmlns:p14="http://schemas.microsoft.com/office/powerpoint/2010/main" val="2774852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687391" y="1884358"/>
            <a:ext cx="8694736" cy="3144841"/>
          </a:xfrm>
        </p:spPr>
        <p:txBody>
          <a:bodyPr anchor="b"/>
          <a:lstStyle>
            <a:lvl1pPr>
              <a:defRPr lang="en-US" sz="6000"/>
            </a:lvl1pPr>
          </a:lstStyle>
          <a:p>
            <a:pPr lvl="0"/>
            <a:r>
              <a:rPr lang="en-US"/>
              <a:t>Click to edit Master title style</a:t>
            </a:r>
            <a:endParaRPr lang="en-IN"/>
          </a:p>
        </p:txBody>
      </p:sp>
      <p:sp>
        <p:nvSpPr>
          <p:cNvPr id="3" name="Text Placeholder 2"/>
          <p:cNvSpPr txBox="1">
            <a:spLocks noGrp="1"/>
          </p:cNvSpPr>
          <p:nvPr>
            <p:ph type="body" idx="1"/>
          </p:nvPr>
        </p:nvSpPr>
        <p:spPr>
          <a:xfrm>
            <a:off x="687391" y="5059366"/>
            <a:ext cx="8694736" cy="1652585"/>
          </a:xfrm>
        </p:spPr>
        <p:txBody>
          <a:bodyPr/>
          <a:lstStyle>
            <a:lvl1pPr>
              <a:defRPr sz="2400">
                <a:solidFill>
                  <a:srgbClr val="898989"/>
                </a:solidFill>
              </a:defRPr>
            </a:lvl1pPr>
          </a:lstStyle>
          <a:p>
            <a:pPr lvl="0"/>
            <a:r>
              <a:rPr lang="en-US"/>
              <a:t>Click to edit Master text styles</a:t>
            </a:r>
          </a:p>
        </p:txBody>
      </p:sp>
      <p:sp>
        <p:nvSpPr>
          <p:cNvPr id="4" name="Date Placeholder 3"/>
          <p:cNvSpPr txBox="1">
            <a:spLocks noGrp="1"/>
          </p:cNvSpPr>
          <p:nvPr>
            <p:ph type="dt" sz="half" idx="7"/>
          </p:nvPr>
        </p:nvSpPr>
        <p:spPr/>
        <p:txBody>
          <a:bodyPr/>
          <a:lstStyle>
            <a:lvl1pPr>
              <a:defRPr/>
            </a:lvl1pPr>
          </a:lstStyle>
          <a:p>
            <a:pPr lvl="0"/>
            <a:endParaRPr lang="en-IN"/>
          </a:p>
        </p:txBody>
      </p:sp>
      <p:sp>
        <p:nvSpPr>
          <p:cNvPr id="5" name="Footer Placeholder 4"/>
          <p:cNvSpPr txBox="1">
            <a:spLocks noGrp="1"/>
          </p:cNvSpPr>
          <p:nvPr>
            <p:ph type="ftr" sz="quarter" idx="9"/>
          </p:nvPr>
        </p:nvSpPr>
        <p:spPr/>
        <p:txBody>
          <a:bodyPr/>
          <a:lstStyle>
            <a:lvl1pPr>
              <a:defRPr/>
            </a:lvl1pPr>
          </a:lstStyle>
          <a:p>
            <a:pPr lvl="0"/>
            <a:endParaRPr lang="en-IN"/>
          </a:p>
        </p:txBody>
      </p:sp>
      <p:sp>
        <p:nvSpPr>
          <p:cNvPr id="6" name="Slide Number Placeholder 5"/>
          <p:cNvSpPr txBox="1">
            <a:spLocks noGrp="1"/>
          </p:cNvSpPr>
          <p:nvPr>
            <p:ph type="sldNum" sz="quarter" idx="8"/>
          </p:nvPr>
        </p:nvSpPr>
        <p:spPr/>
        <p:txBody>
          <a:bodyPr/>
          <a:lstStyle>
            <a:lvl1pPr>
              <a:defRPr/>
            </a:lvl1pPr>
          </a:lstStyle>
          <a:p>
            <a:pPr lvl="0"/>
            <a:fld id="{A110CCFD-88FF-46D0-A144-BB84A5B69EB5}" type="slidenum">
              <a:t>‹#›</a:t>
            </a:fld>
            <a:endParaRPr lang="en-IN"/>
          </a:p>
        </p:txBody>
      </p:sp>
    </p:spTree>
    <p:extLst>
      <p:ext uri="{BB962C8B-B14F-4D97-AF65-F5344CB8AC3E}">
        <p14:creationId xmlns:p14="http://schemas.microsoft.com/office/powerpoint/2010/main" val="2962467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a:lvl1pPr>
          </a:lstStyle>
          <a:p>
            <a:pPr lvl="0"/>
            <a:r>
              <a:rPr lang="en-US"/>
              <a:t>Click to edit Master title style</a:t>
            </a:r>
            <a:endParaRPr lang="en-IN"/>
          </a:p>
        </p:txBody>
      </p:sp>
      <p:sp>
        <p:nvSpPr>
          <p:cNvPr id="3" name="Content Placeholder 2"/>
          <p:cNvSpPr txBox="1">
            <a:spLocks noGrp="1"/>
          </p:cNvSpPr>
          <p:nvPr>
            <p:ph idx="1"/>
          </p:nvPr>
        </p:nvSpPr>
        <p:spPr>
          <a:xfrm>
            <a:off x="4032247" y="3854452"/>
            <a:ext cx="2514600" cy="96995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txBox="1">
            <a:spLocks noGrp="1"/>
          </p:cNvSpPr>
          <p:nvPr>
            <p:ph idx="2"/>
          </p:nvPr>
        </p:nvSpPr>
        <p:spPr>
          <a:xfrm>
            <a:off x="6699251" y="3854452"/>
            <a:ext cx="2516191" cy="96995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txBox="1">
            <a:spLocks noGrp="1"/>
          </p:cNvSpPr>
          <p:nvPr>
            <p:ph type="dt" sz="half" idx="7"/>
          </p:nvPr>
        </p:nvSpPr>
        <p:spPr/>
        <p:txBody>
          <a:bodyPr/>
          <a:lstStyle>
            <a:lvl1pPr>
              <a:defRPr/>
            </a:lvl1pPr>
          </a:lstStyle>
          <a:p>
            <a:pPr lvl="0"/>
            <a:endParaRPr lang="en-IN"/>
          </a:p>
        </p:txBody>
      </p:sp>
      <p:sp>
        <p:nvSpPr>
          <p:cNvPr id="6" name="Footer Placeholder 5"/>
          <p:cNvSpPr txBox="1">
            <a:spLocks noGrp="1"/>
          </p:cNvSpPr>
          <p:nvPr>
            <p:ph type="ftr" sz="quarter" idx="9"/>
          </p:nvPr>
        </p:nvSpPr>
        <p:spPr/>
        <p:txBody>
          <a:bodyPr/>
          <a:lstStyle>
            <a:lvl1pPr>
              <a:defRPr/>
            </a:lvl1pPr>
          </a:lstStyle>
          <a:p>
            <a:pPr lvl="0"/>
            <a:endParaRPr lang="en-IN"/>
          </a:p>
        </p:txBody>
      </p:sp>
      <p:sp>
        <p:nvSpPr>
          <p:cNvPr id="7" name="Slide Number Placeholder 6"/>
          <p:cNvSpPr txBox="1">
            <a:spLocks noGrp="1"/>
          </p:cNvSpPr>
          <p:nvPr>
            <p:ph type="sldNum" sz="quarter" idx="8"/>
          </p:nvPr>
        </p:nvSpPr>
        <p:spPr/>
        <p:txBody>
          <a:bodyPr/>
          <a:lstStyle>
            <a:lvl1pPr>
              <a:defRPr/>
            </a:lvl1pPr>
          </a:lstStyle>
          <a:p>
            <a:pPr lvl="0"/>
            <a:fld id="{30D89CBC-6552-480B-B40D-A0E6A5316719}" type="slidenum">
              <a:t>‹#›</a:t>
            </a:fld>
            <a:endParaRPr lang="en-IN"/>
          </a:p>
        </p:txBody>
      </p:sp>
    </p:spTree>
    <p:extLst>
      <p:ext uri="{BB962C8B-B14F-4D97-AF65-F5344CB8AC3E}">
        <p14:creationId xmlns:p14="http://schemas.microsoft.com/office/powerpoint/2010/main" val="2093322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36" y="403222"/>
            <a:ext cx="8694736" cy="1460497"/>
          </a:xfrm>
        </p:spPr>
        <p:txBody>
          <a:bodyPr/>
          <a:lstStyle>
            <a:lvl1pPr>
              <a:defRPr lang="en-US"/>
            </a:lvl1pPr>
          </a:lstStyle>
          <a:p>
            <a:pPr lvl="0"/>
            <a:r>
              <a:rPr lang="en-US"/>
              <a:t>Click to edit Master title style</a:t>
            </a:r>
            <a:endParaRPr lang="en-IN"/>
          </a:p>
        </p:txBody>
      </p:sp>
      <p:sp>
        <p:nvSpPr>
          <p:cNvPr id="3" name="Text Placeholder 2"/>
          <p:cNvSpPr txBox="1">
            <a:spLocks noGrp="1"/>
          </p:cNvSpPr>
          <p:nvPr>
            <p:ph type="body" idx="1"/>
          </p:nvPr>
        </p:nvSpPr>
        <p:spPr>
          <a:xfrm>
            <a:off x="693736" y="1852610"/>
            <a:ext cx="4265611" cy="908054"/>
          </a:xfrm>
        </p:spPr>
        <p:txBody>
          <a:bodyPr anchor="b"/>
          <a:lstStyle>
            <a:lvl1pPr>
              <a:defRPr sz="2400" b="1"/>
            </a:lvl1pPr>
          </a:lstStyle>
          <a:p>
            <a:pPr lvl="0"/>
            <a:r>
              <a:rPr lang="en-US"/>
              <a:t>Click to edit Master text styles</a:t>
            </a:r>
          </a:p>
        </p:txBody>
      </p:sp>
      <p:sp>
        <p:nvSpPr>
          <p:cNvPr id="4" name="Content Placeholder 3"/>
          <p:cNvSpPr txBox="1">
            <a:spLocks noGrp="1"/>
          </p:cNvSpPr>
          <p:nvPr>
            <p:ph idx="2"/>
          </p:nvPr>
        </p:nvSpPr>
        <p:spPr>
          <a:xfrm>
            <a:off x="693736" y="2760665"/>
            <a:ext cx="4265611" cy="406241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txBox="1">
            <a:spLocks noGrp="1"/>
          </p:cNvSpPr>
          <p:nvPr>
            <p:ph type="body" idx="3"/>
          </p:nvPr>
        </p:nvSpPr>
        <p:spPr>
          <a:xfrm>
            <a:off x="5103815" y="1852610"/>
            <a:ext cx="4284658" cy="908054"/>
          </a:xfrm>
        </p:spPr>
        <p:txBody>
          <a:bodyPr anchor="b"/>
          <a:lstStyle>
            <a:lvl1pPr>
              <a:defRPr sz="2400" b="1"/>
            </a:lvl1pPr>
          </a:lstStyle>
          <a:p>
            <a:pPr lvl="0"/>
            <a:r>
              <a:rPr lang="en-US"/>
              <a:t>Click to edit Master text styles</a:t>
            </a:r>
          </a:p>
        </p:txBody>
      </p:sp>
      <p:sp>
        <p:nvSpPr>
          <p:cNvPr id="6" name="Content Placeholder 5"/>
          <p:cNvSpPr txBox="1">
            <a:spLocks noGrp="1"/>
          </p:cNvSpPr>
          <p:nvPr>
            <p:ph idx="4"/>
          </p:nvPr>
        </p:nvSpPr>
        <p:spPr>
          <a:xfrm>
            <a:off x="5103815" y="2760665"/>
            <a:ext cx="4284658" cy="406241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txBox="1">
            <a:spLocks noGrp="1"/>
          </p:cNvSpPr>
          <p:nvPr>
            <p:ph type="dt" sz="half" idx="7"/>
          </p:nvPr>
        </p:nvSpPr>
        <p:spPr/>
        <p:txBody>
          <a:bodyPr/>
          <a:lstStyle>
            <a:lvl1pPr>
              <a:defRPr/>
            </a:lvl1pPr>
          </a:lstStyle>
          <a:p>
            <a:pPr lvl="0"/>
            <a:endParaRPr lang="en-IN"/>
          </a:p>
        </p:txBody>
      </p:sp>
      <p:sp>
        <p:nvSpPr>
          <p:cNvPr id="8" name="Footer Placeholder 7"/>
          <p:cNvSpPr txBox="1">
            <a:spLocks noGrp="1"/>
          </p:cNvSpPr>
          <p:nvPr>
            <p:ph type="ftr" sz="quarter" idx="9"/>
          </p:nvPr>
        </p:nvSpPr>
        <p:spPr/>
        <p:txBody>
          <a:bodyPr/>
          <a:lstStyle>
            <a:lvl1pPr>
              <a:defRPr/>
            </a:lvl1pPr>
          </a:lstStyle>
          <a:p>
            <a:pPr lvl="0"/>
            <a:endParaRPr lang="en-IN"/>
          </a:p>
        </p:txBody>
      </p:sp>
      <p:sp>
        <p:nvSpPr>
          <p:cNvPr id="9" name="Slide Number Placeholder 8"/>
          <p:cNvSpPr txBox="1">
            <a:spLocks noGrp="1"/>
          </p:cNvSpPr>
          <p:nvPr>
            <p:ph type="sldNum" sz="quarter" idx="8"/>
          </p:nvPr>
        </p:nvSpPr>
        <p:spPr/>
        <p:txBody>
          <a:bodyPr/>
          <a:lstStyle>
            <a:lvl1pPr>
              <a:defRPr/>
            </a:lvl1pPr>
          </a:lstStyle>
          <a:p>
            <a:pPr lvl="0"/>
            <a:fld id="{7B757447-7548-4152-BFBB-5DD0540A91B9}" type="slidenum">
              <a:t>‹#›</a:t>
            </a:fld>
            <a:endParaRPr lang="en-IN"/>
          </a:p>
        </p:txBody>
      </p:sp>
    </p:spTree>
    <p:extLst>
      <p:ext uri="{BB962C8B-B14F-4D97-AF65-F5344CB8AC3E}">
        <p14:creationId xmlns:p14="http://schemas.microsoft.com/office/powerpoint/2010/main" val="1384821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a:lvl1pPr>
          </a:lstStyle>
          <a:p>
            <a:pPr lvl="0"/>
            <a:r>
              <a:rPr lang="en-US"/>
              <a:t>Click to edit Master title style</a:t>
            </a:r>
            <a:endParaRPr lang="en-IN"/>
          </a:p>
        </p:txBody>
      </p:sp>
      <p:sp>
        <p:nvSpPr>
          <p:cNvPr id="3" name="Date Placeholder 2"/>
          <p:cNvSpPr txBox="1">
            <a:spLocks noGrp="1"/>
          </p:cNvSpPr>
          <p:nvPr>
            <p:ph type="dt" sz="half" idx="7"/>
          </p:nvPr>
        </p:nvSpPr>
        <p:spPr/>
        <p:txBody>
          <a:bodyPr/>
          <a:lstStyle>
            <a:lvl1pPr>
              <a:defRPr/>
            </a:lvl1pPr>
          </a:lstStyle>
          <a:p>
            <a:pPr lvl="0"/>
            <a:endParaRPr lang="en-IN"/>
          </a:p>
        </p:txBody>
      </p:sp>
      <p:sp>
        <p:nvSpPr>
          <p:cNvPr id="4" name="Footer Placeholder 3"/>
          <p:cNvSpPr txBox="1">
            <a:spLocks noGrp="1"/>
          </p:cNvSpPr>
          <p:nvPr>
            <p:ph type="ftr" sz="quarter" idx="9"/>
          </p:nvPr>
        </p:nvSpPr>
        <p:spPr/>
        <p:txBody>
          <a:bodyPr/>
          <a:lstStyle>
            <a:lvl1pPr>
              <a:defRPr/>
            </a:lvl1pPr>
          </a:lstStyle>
          <a:p>
            <a:pPr lvl="0"/>
            <a:endParaRPr lang="en-IN"/>
          </a:p>
        </p:txBody>
      </p:sp>
      <p:sp>
        <p:nvSpPr>
          <p:cNvPr id="5" name="Slide Number Placeholder 4"/>
          <p:cNvSpPr txBox="1">
            <a:spLocks noGrp="1"/>
          </p:cNvSpPr>
          <p:nvPr>
            <p:ph type="sldNum" sz="quarter" idx="8"/>
          </p:nvPr>
        </p:nvSpPr>
        <p:spPr/>
        <p:txBody>
          <a:bodyPr/>
          <a:lstStyle>
            <a:lvl1pPr>
              <a:defRPr/>
            </a:lvl1pPr>
          </a:lstStyle>
          <a:p>
            <a:pPr lvl="0"/>
            <a:fld id="{01F05FE8-AE41-457F-BE1B-D9DD727EB06A}" type="slidenum">
              <a:t>‹#›</a:t>
            </a:fld>
            <a:endParaRPr lang="en-IN"/>
          </a:p>
        </p:txBody>
      </p:sp>
    </p:spTree>
    <p:extLst>
      <p:ext uri="{BB962C8B-B14F-4D97-AF65-F5344CB8AC3E}">
        <p14:creationId xmlns:p14="http://schemas.microsoft.com/office/powerpoint/2010/main" val="1803949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endParaRPr lang="en-IN"/>
          </a:p>
        </p:txBody>
      </p:sp>
      <p:sp>
        <p:nvSpPr>
          <p:cNvPr id="3" name="Footer Placeholder 2"/>
          <p:cNvSpPr txBox="1">
            <a:spLocks noGrp="1"/>
          </p:cNvSpPr>
          <p:nvPr>
            <p:ph type="ftr" sz="quarter" idx="9"/>
          </p:nvPr>
        </p:nvSpPr>
        <p:spPr/>
        <p:txBody>
          <a:bodyPr/>
          <a:lstStyle>
            <a:lvl1pPr>
              <a:defRPr/>
            </a:lvl1pPr>
          </a:lstStyle>
          <a:p>
            <a:pPr lvl="0"/>
            <a:endParaRPr lang="en-IN"/>
          </a:p>
        </p:txBody>
      </p:sp>
      <p:sp>
        <p:nvSpPr>
          <p:cNvPr id="4" name="Slide Number Placeholder 3"/>
          <p:cNvSpPr txBox="1">
            <a:spLocks noGrp="1"/>
          </p:cNvSpPr>
          <p:nvPr>
            <p:ph type="sldNum" sz="quarter" idx="8"/>
          </p:nvPr>
        </p:nvSpPr>
        <p:spPr/>
        <p:txBody>
          <a:bodyPr/>
          <a:lstStyle>
            <a:lvl1pPr>
              <a:defRPr/>
            </a:lvl1pPr>
          </a:lstStyle>
          <a:p>
            <a:pPr lvl="0"/>
            <a:fld id="{D12FA8FE-F216-4F42-ACC3-E2BD1A31C4AC}" type="slidenum">
              <a:t>‹#›</a:t>
            </a:fld>
            <a:endParaRPr lang="en-IN"/>
          </a:p>
        </p:txBody>
      </p:sp>
    </p:spTree>
    <p:extLst>
      <p:ext uri="{BB962C8B-B14F-4D97-AF65-F5344CB8AC3E}">
        <p14:creationId xmlns:p14="http://schemas.microsoft.com/office/powerpoint/2010/main" val="272600173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36" y="503240"/>
            <a:ext cx="3251204" cy="1765304"/>
          </a:xfrm>
        </p:spPr>
        <p:txBody>
          <a:bodyPr anchor="b"/>
          <a:lstStyle>
            <a:lvl1pPr>
              <a:defRPr lang="en-US" sz="3200"/>
            </a:lvl1pPr>
          </a:lstStyle>
          <a:p>
            <a:pPr lvl="0"/>
            <a:r>
              <a:rPr lang="en-US"/>
              <a:t>Click to edit Master title style</a:t>
            </a:r>
            <a:endParaRPr lang="en-IN"/>
          </a:p>
        </p:txBody>
      </p:sp>
      <p:sp>
        <p:nvSpPr>
          <p:cNvPr id="3" name="Content Placeholder 2"/>
          <p:cNvSpPr txBox="1">
            <a:spLocks noGrp="1"/>
          </p:cNvSpPr>
          <p:nvPr>
            <p:ph idx="1"/>
          </p:nvPr>
        </p:nvSpPr>
        <p:spPr>
          <a:xfrm>
            <a:off x="4286249" y="1089022"/>
            <a:ext cx="5102223" cy="5372100"/>
          </a:xfrm>
        </p:spPr>
        <p:txBody>
          <a:bodyPr/>
          <a:lstStyle>
            <a:lvl1pPr>
              <a:defRPr/>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txBox="1">
            <a:spLocks noGrp="1"/>
          </p:cNvSpPr>
          <p:nvPr>
            <p:ph type="body" idx="2"/>
          </p:nvPr>
        </p:nvSpPr>
        <p:spPr>
          <a:xfrm>
            <a:off x="693736" y="2268534"/>
            <a:ext cx="3251204" cy="4200525"/>
          </a:xfrm>
        </p:spPr>
        <p:txBody>
          <a:bodyPr/>
          <a:lstStyle>
            <a:lvl1pPr>
              <a:defRPr sz="16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endParaRPr lang="en-IN"/>
          </a:p>
        </p:txBody>
      </p:sp>
      <p:sp>
        <p:nvSpPr>
          <p:cNvPr id="6" name="Footer Placeholder 5"/>
          <p:cNvSpPr txBox="1">
            <a:spLocks noGrp="1"/>
          </p:cNvSpPr>
          <p:nvPr>
            <p:ph type="ftr" sz="quarter" idx="9"/>
          </p:nvPr>
        </p:nvSpPr>
        <p:spPr/>
        <p:txBody>
          <a:bodyPr/>
          <a:lstStyle>
            <a:lvl1pPr>
              <a:defRPr/>
            </a:lvl1pPr>
          </a:lstStyle>
          <a:p>
            <a:pPr lvl="0"/>
            <a:endParaRPr lang="en-IN"/>
          </a:p>
        </p:txBody>
      </p:sp>
      <p:sp>
        <p:nvSpPr>
          <p:cNvPr id="7" name="Slide Number Placeholder 6"/>
          <p:cNvSpPr txBox="1">
            <a:spLocks noGrp="1"/>
          </p:cNvSpPr>
          <p:nvPr>
            <p:ph type="sldNum" sz="quarter" idx="8"/>
          </p:nvPr>
        </p:nvSpPr>
        <p:spPr/>
        <p:txBody>
          <a:bodyPr/>
          <a:lstStyle>
            <a:lvl1pPr>
              <a:defRPr/>
            </a:lvl1pPr>
          </a:lstStyle>
          <a:p>
            <a:pPr lvl="0"/>
            <a:fld id="{088423A0-31B8-4949-BE4C-D289E52B7958}" type="slidenum">
              <a:t>‹#›</a:t>
            </a:fld>
            <a:endParaRPr lang="en-IN"/>
          </a:p>
        </p:txBody>
      </p:sp>
    </p:spTree>
    <p:extLst>
      <p:ext uri="{BB962C8B-B14F-4D97-AF65-F5344CB8AC3E}">
        <p14:creationId xmlns:p14="http://schemas.microsoft.com/office/powerpoint/2010/main" val="3761634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36" y="503240"/>
            <a:ext cx="3251204" cy="1765304"/>
          </a:xfrm>
        </p:spPr>
        <p:txBody>
          <a:bodyPr anchor="b"/>
          <a:lstStyle>
            <a:lvl1pPr>
              <a:defRPr lang="en-US" sz="3200"/>
            </a:lvl1pPr>
          </a:lstStyle>
          <a:p>
            <a:pPr lvl="0"/>
            <a:r>
              <a:rPr lang="en-US"/>
              <a:t>Click to edit Master title style</a:t>
            </a:r>
            <a:endParaRPr lang="en-IN"/>
          </a:p>
        </p:txBody>
      </p:sp>
      <p:sp>
        <p:nvSpPr>
          <p:cNvPr id="3" name="Picture Placeholder 2"/>
          <p:cNvSpPr txBox="1">
            <a:spLocks noGrp="1"/>
          </p:cNvSpPr>
          <p:nvPr>
            <p:ph type="pic" idx="1"/>
          </p:nvPr>
        </p:nvSpPr>
        <p:spPr>
          <a:xfrm>
            <a:off x="4286249" y="1089022"/>
            <a:ext cx="5102223" cy="5372100"/>
          </a:xfrm>
        </p:spPr>
        <p:txBody>
          <a:bodyPr/>
          <a:lstStyle>
            <a:lvl1pPr>
              <a:defRPr lang="en-IN"/>
            </a:lvl1pPr>
          </a:lstStyle>
          <a:p>
            <a:pPr lvl="0"/>
            <a:endParaRPr lang="en-IN"/>
          </a:p>
        </p:txBody>
      </p:sp>
      <p:sp>
        <p:nvSpPr>
          <p:cNvPr id="4" name="Text Placeholder 3"/>
          <p:cNvSpPr txBox="1">
            <a:spLocks noGrp="1"/>
          </p:cNvSpPr>
          <p:nvPr>
            <p:ph type="body" idx="2"/>
          </p:nvPr>
        </p:nvSpPr>
        <p:spPr>
          <a:xfrm>
            <a:off x="693736" y="2268534"/>
            <a:ext cx="3251204" cy="4200525"/>
          </a:xfrm>
        </p:spPr>
        <p:txBody>
          <a:bodyPr/>
          <a:lstStyle>
            <a:lvl1pPr>
              <a:defRPr sz="16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endParaRPr lang="en-IN"/>
          </a:p>
        </p:txBody>
      </p:sp>
      <p:sp>
        <p:nvSpPr>
          <p:cNvPr id="6" name="Footer Placeholder 5"/>
          <p:cNvSpPr txBox="1">
            <a:spLocks noGrp="1"/>
          </p:cNvSpPr>
          <p:nvPr>
            <p:ph type="ftr" sz="quarter" idx="9"/>
          </p:nvPr>
        </p:nvSpPr>
        <p:spPr/>
        <p:txBody>
          <a:bodyPr/>
          <a:lstStyle>
            <a:lvl1pPr>
              <a:defRPr/>
            </a:lvl1pPr>
          </a:lstStyle>
          <a:p>
            <a:pPr lvl="0"/>
            <a:endParaRPr lang="en-IN"/>
          </a:p>
        </p:txBody>
      </p:sp>
      <p:sp>
        <p:nvSpPr>
          <p:cNvPr id="7" name="Slide Number Placeholder 6"/>
          <p:cNvSpPr txBox="1">
            <a:spLocks noGrp="1"/>
          </p:cNvSpPr>
          <p:nvPr>
            <p:ph type="sldNum" sz="quarter" idx="8"/>
          </p:nvPr>
        </p:nvSpPr>
        <p:spPr/>
        <p:txBody>
          <a:bodyPr/>
          <a:lstStyle>
            <a:lvl1pPr>
              <a:defRPr/>
            </a:lvl1pPr>
          </a:lstStyle>
          <a:p>
            <a:pPr lvl="0"/>
            <a:fld id="{7E169FDB-67A5-49A4-8CC2-CF4D6821125A}" type="slidenum">
              <a:t>‹#›</a:t>
            </a:fld>
            <a:endParaRPr lang="en-IN"/>
          </a:p>
        </p:txBody>
      </p:sp>
    </p:spTree>
    <p:extLst>
      <p:ext uri="{BB962C8B-B14F-4D97-AF65-F5344CB8AC3E}">
        <p14:creationId xmlns:p14="http://schemas.microsoft.com/office/powerpoint/2010/main" val="325366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287999" y="1727996"/>
            <a:ext cx="8927643" cy="1786682"/>
          </a:xfrm>
          <a:prstGeom prst="rect">
            <a:avLst/>
          </a:prstGeom>
          <a:noFill/>
          <a:ln>
            <a:noFill/>
          </a:ln>
        </p:spPr>
        <p:txBody>
          <a:bodyPr vert="horz" wrap="square" lIns="0" tIns="0" rIns="0" bIns="0" anchor="ctr" anchorCtr="0" compatLnSpc="1">
            <a:noAutofit/>
          </a:bodyPr>
          <a:lstStyle/>
          <a:p>
            <a:pPr lvl="0"/>
            <a:endParaRPr lang="en-IN"/>
          </a:p>
        </p:txBody>
      </p:sp>
      <p:sp>
        <p:nvSpPr>
          <p:cNvPr id="3" name="Text Placeholder 2"/>
          <p:cNvSpPr txBox="1">
            <a:spLocks noGrp="1"/>
          </p:cNvSpPr>
          <p:nvPr>
            <p:ph type="body" idx="1"/>
          </p:nvPr>
        </p:nvSpPr>
        <p:spPr>
          <a:xfrm>
            <a:off x="4032357" y="3854516"/>
            <a:ext cx="5183642" cy="969483"/>
          </a:xfrm>
          <a:prstGeom prst="rect">
            <a:avLst/>
          </a:prstGeom>
          <a:noFill/>
          <a:ln>
            <a:noFill/>
          </a:ln>
        </p:spPr>
        <p:txBody>
          <a:bodyPr vert="horz" wrap="square" lIns="0" tIns="0" rIns="0" bIns="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txBox="1">
            <a:spLocks noGrp="1"/>
          </p:cNvSpPr>
          <p:nvPr>
            <p:ph type="dt" sz="half" idx="2"/>
          </p:nvPr>
        </p:nvSpPr>
        <p:spPr>
          <a:xfrm>
            <a:off x="0" y="7200003"/>
            <a:ext cx="2348279" cy="233281"/>
          </a:xfrm>
          <a:prstGeom prst="rect">
            <a:avLst/>
          </a:prstGeom>
          <a:noFill/>
          <a:ln>
            <a:noFill/>
          </a:ln>
        </p:spPr>
        <p:txBody>
          <a:bodyPr vert="horz" wrap="square" lIns="0" tIns="0" rIns="0" bIns="0" anchor="t" anchorCtr="1" compatLnSpc="1">
            <a:noAutofit/>
          </a:bodyPr>
          <a:lstStyle>
            <a:lvl1pPr marL="0" marR="0" lvl="0" indent="0" algn="ctr"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erif" pitchFamily="18"/>
                <a:ea typeface="DejaVu Sans" pitchFamily="2"/>
                <a:cs typeface="DejaVu Sans" pitchFamily="2"/>
              </a:defRPr>
            </a:lvl1pPr>
          </a:lstStyle>
          <a:p>
            <a:pPr lvl="0"/>
            <a:endParaRPr lang="en-IN"/>
          </a:p>
        </p:txBody>
      </p:sp>
      <p:sp>
        <p:nvSpPr>
          <p:cNvPr id="5" name="Footer Placeholder 4"/>
          <p:cNvSpPr txBox="1">
            <a:spLocks noGrp="1"/>
          </p:cNvSpPr>
          <p:nvPr>
            <p:ph type="ftr" sz="quarter" idx="3"/>
          </p:nvPr>
        </p:nvSpPr>
        <p:spPr>
          <a:xfrm>
            <a:off x="3447361" y="7200003"/>
            <a:ext cx="3194995" cy="172437"/>
          </a:xfrm>
          <a:prstGeom prst="rect">
            <a:avLst/>
          </a:prstGeom>
          <a:noFill/>
          <a:ln>
            <a:noFill/>
          </a:ln>
        </p:spPr>
        <p:txBody>
          <a:bodyPr vert="horz" wrap="square" lIns="0" tIns="0" rIns="0" bIns="0" anchor="t" anchorCtr="1" compatLnSpc="1">
            <a:noAutofit/>
          </a:bodyPr>
          <a:lstStyle>
            <a:lvl1pPr marL="0" marR="0" lvl="0" indent="0" algn="ctr"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erif" pitchFamily="18"/>
                <a:ea typeface="DejaVu Sans" pitchFamily="2"/>
                <a:cs typeface="DejaVu Sans" pitchFamily="2"/>
              </a:defRPr>
            </a:lvl1pPr>
          </a:lstStyle>
          <a:p>
            <a:pPr lvl="0"/>
            <a:endParaRPr lang="en-IN"/>
          </a:p>
        </p:txBody>
      </p:sp>
      <p:sp>
        <p:nvSpPr>
          <p:cNvPr id="6" name="Slide Number Placeholder 5"/>
          <p:cNvSpPr txBox="1">
            <a:spLocks noGrp="1"/>
          </p:cNvSpPr>
          <p:nvPr>
            <p:ph type="sldNum" sz="quarter" idx="4"/>
          </p:nvPr>
        </p:nvSpPr>
        <p:spPr>
          <a:xfrm>
            <a:off x="9287999" y="7236003"/>
            <a:ext cx="647998" cy="287999"/>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erif" pitchFamily="18"/>
                <a:ea typeface="DejaVu Sans" pitchFamily="2"/>
                <a:cs typeface="DejaVu Sans" pitchFamily="2"/>
              </a:defRPr>
            </a:lvl1pPr>
          </a:lstStyle>
          <a:p>
            <a:pPr lvl="0"/>
            <a:fld id="{B27E2FA9-1D40-4A56-8859-C4FF957F8996}" type="slidenum">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0">
        <a:lnSpc>
          <a:spcPct val="100000"/>
        </a:lnSpc>
        <a:spcBef>
          <a:spcPts val="0"/>
        </a:spcBef>
        <a:spcAft>
          <a:spcPts val="0"/>
        </a:spcAft>
        <a:buNone/>
        <a:tabLst/>
        <a:defRPr lang="en-IN" sz="4400" b="0" i="0" u="none" strike="noStrike" kern="1200" cap="none" spc="0" baseline="0">
          <a:solidFill>
            <a:srgbClr val="000000"/>
          </a:solidFill>
          <a:uFillTx/>
          <a:latin typeface="Liberation Sans" pitchFamily="18"/>
        </a:defRPr>
      </a:lvl1pPr>
    </p:titleStyle>
    <p:bodyStyle>
      <a:lvl1pPr marL="0" marR="0" lvl="0" indent="0" algn="r" defTabSz="914400" rtl="0" fontAlgn="auto" hangingPunct="0">
        <a:lnSpc>
          <a:spcPct val="100000"/>
        </a:lnSpc>
        <a:spcBef>
          <a:spcPts val="0"/>
        </a:spcBef>
        <a:spcAft>
          <a:spcPts val="1415"/>
        </a:spcAft>
        <a:buNone/>
        <a:tabLst/>
        <a:defRPr lang="en-US" sz="3200" b="0" i="0" u="none" strike="noStrike" kern="1200" cap="none" spc="0" baseline="0">
          <a:solidFill>
            <a:srgbClr val="000000"/>
          </a:solidFill>
          <a:uFillTx/>
          <a:latin typeface="Liberation Sans" pitchFamily="18"/>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8" y="301322"/>
            <a:ext cx="9071643" cy="1262155"/>
          </a:xfrm>
          <a:prstGeom prst="rect">
            <a:avLst/>
          </a:prstGeom>
          <a:solidFill>
            <a:srgbClr val="FFFFFF">
              <a:alpha val="50000"/>
            </a:srgbClr>
          </a:solidFill>
          <a:ln>
            <a:noFill/>
          </a:ln>
        </p:spPr>
        <p:txBody>
          <a:bodyPr vert="horz" wrap="square" lIns="0" tIns="0" rIns="0" bIns="0" anchor="ctr" anchorCtr="1" compatLnSpc="1">
            <a:noAutofit/>
          </a:bodyPr>
          <a:lstStyle/>
          <a:p>
            <a:pPr lvl="0"/>
            <a:endParaRPr lang="en-IN"/>
          </a:p>
        </p:txBody>
      </p:sp>
      <p:sp>
        <p:nvSpPr>
          <p:cNvPr id="3" name="Text Placeholder 2"/>
          <p:cNvSpPr txBox="1">
            <a:spLocks noGrp="1"/>
          </p:cNvSpPr>
          <p:nvPr>
            <p:ph type="body" idx="1"/>
          </p:nvPr>
        </p:nvSpPr>
        <p:spPr>
          <a:xfrm>
            <a:off x="503998" y="1769043"/>
            <a:ext cx="9071643" cy="4854961"/>
          </a:xfrm>
          <a:prstGeom prst="rect">
            <a:avLst/>
          </a:prstGeom>
          <a:solidFill>
            <a:srgbClr val="FFFFFF">
              <a:alpha val="50000"/>
            </a:srgbClr>
          </a:solidFill>
          <a:ln>
            <a:noFill/>
          </a:ln>
        </p:spPr>
        <p:txBody>
          <a:bodyPr vert="horz" wrap="square" lIns="0" tIns="0" rIns="0" bIns="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txBox="1">
            <a:spLocks noGrp="1"/>
          </p:cNvSpPr>
          <p:nvPr>
            <p:ph type="dt" sz="half" idx="2"/>
          </p:nvPr>
        </p:nvSpPr>
        <p:spPr>
          <a:xfrm>
            <a:off x="27715" y="7272003"/>
            <a:ext cx="2348279" cy="521281"/>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erif" pitchFamily="18"/>
                <a:ea typeface="DejaVu Sans" pitchFamily="2"/>
                <a:cs typeface="DejaVu Sans" pitchFamily="2"/>
              </a:defRPr>
            </a:lvl1pPr>
          </a:lstStyle>
          <a:p>
            <a:pPr lvl="0"/>
            <a:endParaRPr lang="en-IN"/>
          </a:p>
        </p:txBody>
      </p:sp>
      <p:sp>
        <p:nvSpPr>
          <p:cNvPr id="5" name="Footer Placeholder 4"/>
          <p:cNvSpPr txBox="1">
            <a:spLocks noGrp="1"/>
          </p:cNvSpPr>
          <p:nvPr>
            <p:ph type="ftr" sz="quarter" idx="3"/>
          </p:nvPr>
        </p:nvSpPr>
        <p:spPr>
          <a:xfrm>
            <a:off x="3447361" y="7272003"/>
            <a:ext cx="3194995" cy="521281"/>
          </a:xfrm>
          <a:prstGeom prst="rect">
            <a:avLst/>
          </a:prstGeom>
          <a:noFill/>
          <a:ln>
            <a:noFill/>
          </a:ln>
        </p:spPr>
        <p:txBody>
          <a:bodyPr vert="horz" wrap="square" lIns="0" tIns="0" rIns="0" bIns="0" anchor="t" anchorCtr="1" compatLnSpc="1">
            <a:noAutofit/>
          </a:bodyPr>
          <a:lstStyle>
            <a:lvl1pPr marL="0" marR="0" lvl="0" indent="0" algn="ctr"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erif" pitchFamily="18"/>
                <a:ea typeface="DejaVu Sans" pitchFamily="2"/>
                <a:cs typeface="DejaVu Sans" pitchFamily="2"/>
              </a:defRPr>
            </a:lvl1pPr>
          </a:lstStyle>
          <a:p>
            <a:pPr lvl="0"/>
            <a:endParaRPr lang="en-IN"/>
          </a:p>
        </p:txBody>
      </p:sp>
      <p:sp>
        <p:nvSpPr>
          <p:cNvPr id="6" name="Slide Number Placeholder 5"/>
          <p:cNvSpPr txBox="1">
            <a:spLocks noGrp="1"/>
          </p:cNvSpPr>
          <p:nvPr>
            <p:ph type="sldNum" sz="quarter" idx="4"/>
          </p:nvPr>
        </p:nvSpPr>
        <p:spPr>
          <a:xfrm>
            <a:off x="7587718" y="7254721"/>
            <a:ext cx="2348279" cy="521281"/>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erif" pitchFamily="18"/>
                <a:ea typeface="DejaVu Sans" pitchFamily="2"/>
                <a:cs typeface="DejaVu Sans" pitchFamily="2"/>
              </a:defRPr>
            </a:lvl1pPr>
          </a:lstStyle>
          <a:p>
            <a:pPr lvl="0"/>
            <a:fld id="{D64E88B0-2580-4BA0-99A7-4C71CCEA9054}" type="slidenum">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ctr" defTabSz="914400" rtl="0" fontAlgn="auto" hangingPunct="0">
        <a:lnSpc>
          <a:spcPct val="100000"/>
        </a:lnSpc>
        <a:spcBef>
          <a:spcPts val="0"/>
        </a:spcBef>
        <a:spcAft>
          <a:spcPts val="0"/>
        </a:spcAft>
        <a:buNone/>
        <a:tabLst/>
        <a:defRPr lang="en-IN" sz="4400" b="0" i="0" u="none" strike="noStrike" kern="1200" cap="none" spc="0" baseline="0">
          <a:solidFill>
            <a:srgbClr val="000000"/>
          </a:solidFill>
          <a:uFillTx/>
          <a:latin typeface="Liberation Sans" pitchFamily="18"/>
        </a:defRPr>
      </a:lvl1pPr>
    </p:titleStyle>
    <p:bodyStyle>
      <a:lvl1pPr marL="0" marR="0" lvl="0" indent="0" defTabSz="914400" rtl="0" fontAlgn="auto" hangingPunct="0">
        <a:lnSpc>
          <a:spcPct val="100000"/>
        </a:lnSpc>
        <a:spcBef>
          <a:spcPts val="0"/>
        </a:spcBef>
        <a:spcAft>
          <a:spcPts val="1415"/>
        </a:spcAft>
        <a:buNone/>
        <a:tabLst/>
        <a:defRPr lang="en-US" sz="3200" b="0" i="0" u="none" strike="noStrike" kern="1200" cap="none" spc="0" baseline="0">
          <a:solidFill>
            <a:srgbClr val="000000"/>
          </a:solidFill>
          <a:uFillTx/>
          <a:latin typeface="Liberation Sans" pitchFamily="18"/>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8" name="Thought Bubble: Cloud 7">
            <a:extLst>
              <a:ext uri="{FF2B5EF4-FFF2-40B4-BE49-F238E27FC236}">
                <a16:creationId xmlns:a16="http://schemas.microsoft.com/office/drawing/2014/main" id="{4D35DD41-32BC-46D8-93B6-C1FDE8814DC7}"/>
              </a:ext>
            </a:extLst>
          </p:cNvPr>
          <p:cNvSpPr/>
          <p:nvPr/>
        </p:nvSpPr>
        <p:spPr>
          <a:xfrm>
            <a:off x="3851740" y="3960001"/>
            <a:ext cx="2229746" cy="1072230"/>
          </a:xfrm>
          <a:prstGeom prst="cloudCallout">
            <a:avLst>
              <a:gd name="adj1" fmla="val -6317"/>
              <a:gd name="adj2" fmla="val 6250"/>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extBox 1"/>
          <p:cNvSpPr txBox="1"/>
          <p:nvPr/>
        </p:nvSpPr>
        <p:spPr>
          <a:xfrm>
            <a:off x="2511362" y="1763996"/>
            <a:ext cx="2393269" cy="1329610"/>
          </a:xfrm>
          <a:prstGeom prst="rect">
            <a:avLst/>
          </a:prstGeom>
          <a:noFill/>
          <a:ln cap="flat">
            <a:noFill/>
          </a:ln>
        </p:spPr>
        <p:txBody>
          <a:bodyPr vert="horz" wrap="none" lIns="90004" tIns="44997" rIns="90004" bIns="44997" anchor="t" anchorCtr="1" compatLnSpc="0">
            <a:sp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IN" sz="4800" b="1" i="0" u="none" strike="noStrike" kern="1200" cap="none" spc="0" baseline="0" dirty="0">
                <a:solidFill>
                  <a:srgbClr val="000000"/>
                </a:solidFill>
                <a:uFillTx/>
                <a:latin typeface="Liberation Sans" pitchFamily="18"/>
                <a:ea typeface="DejaVu Sans" pitchFamily="2"/>
                <a:cs typeface="DejaVu Sans" pitchFamily="2"/>
              </a:rPr>
              <a:t>TRAVIS</a:t>
            </a: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1" i="0" u="none" strike="noStrike" kern="1200" cap="none" spc="0" baseline="0" dirty="0">
              <a:solidFill>
                <a:srgbClr val="000000"/>
              </a:solidFill>
              <a:uFillTx/>
              <a:latin typeface="Liberation Sans" pitchFamily="18"/>
              <a:ea typeface="DejaVu Sans" pitchFamily="2"/>
              <a:cs typeface="DejaVu Sans" pitchFamily="2"/>
            </a:endParaRP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IN" sz="1800" b="1" i="0" u="none" strike="noStrike" kern="1200" cap="none" spc="0" baseline="0" dirty="0">
                <a:solidFill>
                  <a:srgbClr val="000000"/>
                </a:solidFill>
                <a:uFillTx/>
                <a:latin typeface="Liberation Sans" pitchFamily="18"/>
                <a:ea typeface="DejaVu Sans" pitchFamily="2"/>
                <a:cs typeface="DejaVu Sans" pitchFamily="2"/>
              </a:rPr>
              <a:t>Travel Chat Bot</a:t>
            </a:r>
          </a:p>
        </p:txBody>
      </p:sp>
      <p:sp>
        <p:nvSpPr>
          <p:cNvPr id="3" name="TextBox 3"/>
          <p:cNvSpPr txBox="1"/>
          <p:nvPr/>
        </p:nvSpPr>
        <p:spPr>
          <a:xfrm>
            <a:off x="4142389" y="4281603"/>
            <a:ext cx="1795845" cy="356332"/>
          </a:xfrm>
          <a:prstGeom prst="rect">
            <a:avLst/>
          </a:prstGeom>
          <a:noFill/>
          <a:ln cap="flat">
            <a:noFill/>
          </a:ln>
        </p:spPr>
        <p:txBody>
          <a:bodyPr vert="horz" wrap="squar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IN" sz="1800" b="0" i="0" u="none" strike="noStrike" kern="1200" cap="none" spc="0" baseline="0" dirty="0">
                <a:solidFill>
                  <a:srgbClr val="000000"/>
                </a:solidFill>
                <a:uFillTx/>
                <a:latin typeface="Liberation Sans" pitchFamily="18"/>
                <a:ea typeface="DejaVu Sans" pitchFamily="2"/>
                <a:cs typeface="DejaVu Sans" pitchFamily="2"/>
              </a:rPr>
              <a:t>Khushal Tyagi</a:t>
            </a:r>
          </a:p>
        </p:txBody>
      </p:sp>
      <p:sp>
        <p:nvSpPr>
          <p:cNvPr id="4" name="Freeform: Shape 4"/>
          <p:cNvSpPr/>
          <p:nvPr/>
        </p:nvSpPr>
        <p:spPr>
          <a:xfrm>
            <a:off x="827995" y="3960001"/>
            <a:ext cx="2664003" cy="1187997"/>
          </a:xfrm>
          <a:custGeom>
            <a:avLst>
              <a:gd name="f0" fmla="val 15602"/>
              <a:gd name="f1" fmla="val 1766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f5 1 21600"/>
              <a:gd name="f187" fmla="*/ f6 1 21600"/>
              <a:gd name="f188" fmla="*/ 0 f9 1"/>
              <a:gd name="f189" fmla="*/ f7 f2 1"/>
              <a:gd name="f190" fmla="*/ f179 f2 1"/>
              <a:gd name="f191" fmla="+- f8 0 f7"/>
              <a:gd name="f192" fmla="pin -2147483647 f0 2147483647"/>
              <a:gd name="f193" fmla="pin -2147483647 f1 2147483647"/>
              <a:gd name="f194" fmla="val f192"/>
              <a:gd name="f195" fmla="val f193"/>
              <a:gd name="f196" fmla="*/ f188 1 f4"/>
              <a:gd name="f197" fmla="*/ f189 1 f4"/>
              <a:gd name="f198" fmla="*/ f190 1 f4"/>
              <a:gd name="f199" fmla="*/ f191 1 21600"/>
              <a:gd name="f200" fmla="*/ f192 f186 1"/>
              <a:gd name="f201" fmla="*/ f193 f187 1"/>
              <a:gd name="f202" fmla="+- f194 0 10800"/>
              <a:gd name="f203" fmla="+- f195 0 10800"/>
              <a:gd name="f204" fmla="+- 0 0 f196"/>
              <a:gd name="f205" fmla="+- f197 0 f3"/>
              <a:gd name="f206" fmla="+- f198 0 f3"/>
              <a:gd name="f207" fmla="*/ 3000 f199 1"/>
              <a:gd name="f208" fmla="*/ 17110 f199 1"/>
              <a:gd name="f209" fmla="*/ 17330 f199 1"/>
              <a:gd name="f210" fmla="*/ 3320 f199 1"/>
              <a:gd name="f211" fmla="+- 0 0 f203"/>
              <a:gd name="f212" fmla="+- 0 0 f202"/>
              <a:gd name="f213" fmla="*/ f204 f2 1"/>
              <a:gd name="f214" fmla="+- f206 0 f205"/>
              <a:gd name="f215" fmla="*/ f207 1 f199"/>
              <a:gd name="f216" fmla="*/ f208 1 f199"/>
              <a:gd name="f217" fmla="*/ f210 1 f199"/>
              <a:gd name="f218" fmla="*/ f209 1 f199"/>
              <a:gd name="f219" fmla="*/ f213 1 f9"/>
              <a:gd name="f220" fmla="+- 0 0 f211"/>
              <a:gd name="f221" fmla="+- 0 0 f212"/>
              <a:gd name="f222" fmla="*/ f215 f186 1"/>
              <a:gd name="f223" fmla="*/ f216 f186 1"/>
              <a:gd name="f224" fmla="*/ f218 f187 1"/>
              <a:gd name="f225" fmla="*/ f217 f187 1"/>
              <a:gd name="f226" fmla="+- f219 0 f3"/>
              <a:gd name="f227" fmla="+- 0 0 f220"/>
              <a:gd name="f228" fmla="+- 0 0 f221"/>
              <a:gd name="f229" fmla="at2 f227 f228"/>
              <a:gd name="f230" fmla="+- f226 f3 0"/>
              <a:gd name="f231" fmla="+- f229 f3 0"/>
              <a:gd name="f232" fmla="*/ f230 f9 1"/>
              <a:gd name="f233" fmla="*/ f231 f9 1"/>
              <a:gd name="f234" fmla="*/ f232 1 f2"/>
              <a:gd name="f235" fmla="*/ f233 1 f2"/>
              <a:gd name="f236" fmla="+- 0 0 f234"/>
              <a:gd name="f237" fmla="+- 0 0 f235"/>
              <a:gd name="f238" fmla="+- 0 0 f236"/>
              <a:gd name="f239" fmla="val f237"/>
              <a:gd name="f240" fmla="*/ f238 f2 1"/>
              <a:gd name="f241" fmla="+- 0 0 f239"/>
              <a:gd name="f242" fmla="*/ f240 1 f9"/>
              <a:gd name="f243" fmla="*/ f241 f2 1"/>
              <a:gd name="f244" fmla="+- f242 0 f3"/>
              <a:gd name="f245" fmla="*/ f243 1 f9"/>
              <a:gd name="f246" fmla="cos 1 f244"/>
              <a:gd name="f247" fmla="sin 1 f244"/>
              <a:gd name="f248" fmla="+- f245 0 f3"/>
              <a:gd name="f249" fmla="+- 0 0 f246"/>
              <a:gd name="f250" fmla="+- 0 0 f247"/>
              <a:gd name="f251" fmla="+- 0 0 f249"/>
              <a:gd name="f252" fmla="+- 0 0 f250"/>
              <a:gd name="f253" fmla="+- f248 f3 0"/>
              <a:gd name="f254" fmla="val f251"/>
              <a:gd name="f255" fmla="val f252"/>
              <a:gd name="f256" fmla="*/ f253 f9 1"/>
              <a:gd name="f257" fmla="+- 0 0 f254"/>
              <a:gd name="f258" fmla="+- 0 0 f255"/>
              <a:gd name="f259" fmla="*/ f256 1 f2"/>
              <a:gd name="f260" fmla="*/ 1800 f257 1"/>
              <a:gd name="f261" fmla="*/ 1800 f258 1"/>
              <a:gd name="f262" fmla="*/ 1200 f257 1"/>
              <a:gd name="f263" fmla="*/ 1200 f258 1"/>
              <a:gd name="f264" fmla="*/ 700 f257 1"/>
              <a:gd name="f265" fmla="*/ 700 f258 1"/>
              <a:gd name="f266" fmla="+- 0 0 f259"/>
              <a:gd name="f267" fmla="*/ f260 f260 1"/>
              <a:gd name="f268" fmla="*/ f261 f261 1"/>
              <a:gd name="f269" fmla="*/ f262 f262 1"/>
              <a:gd name="f270" fmla="*/ f263 f263 1"/>
              <a:gd name="f271" fmla="*/ f264 f264 1"/>
              <a:gd name="f272" fmla="*/ f265 f265 1"/>
              <a:gd name="f273" fmla="+- 0 0 f266"/>
              <a:gd name="f274" fmla="+- f267 f268 0"/>
              <a:gd name="f275" fmla="+- f269 f270 0"/>
              <a:gd name="f276" fmla="+- f271 f272 0"/>
              <a:gd name="f277" fmla="*/ f273 f2 1"/>
              <a:gd name="f278" fmla="sqrt f274"/>
              <a:gd name="f279" fmla="sqrt f275"/>
              <a:gd name="f280" fmla="sqrt f276"/>
              <a:gd name="f281" fmla="*/ f277 1 f9"/>
              <a:gd name="f282" fmla="*/ f178 1 f278"/>
              <a:gd name="f283" fmla="*/ f181 1 f279"/>
              <a:gd name="f284" fmla="*/ f183 1 f280"/>
              <a:gd name="f285" fmla="+- f281 0 f3"/>
              <a:gd name="f286" fmla="*/ f257 f282 1"/>
              <a:gd name="f287" fmla="*/ f258 f282 1"/>
              <a:gd name="f288" fmla="*/ f257 f283 1"/>
              <a:gd name="f289" fmla="*/ f258 f283 1"/>
              <a:gd name="f290" fmla="*/ f257 f284 1"/>
              <a:gd name="f291" fmla="*/ f258 f284 1"/>
              <a:gd name="f292" fmla="sin 1 f285"/>
              <a:gd name="f293" fmla="cos 1 f285"/>
              <a:gd name="f294" fmla="+- 0 0 f292"/>
              <a:gd name="f295" fmla="+- 0 0 f293"/>
              <a:gd name="f296" fmla="+- f194 0 f290"/>
              <a:gd name="f297" fmla="+- f195 0 f291"/>
              <a:gd name="f298" fmla="+- 0 0 f294"/>
              <a:gd name="f299" fmla="+- 0 0 f295"/>
              <a:gd name="f300" fmla="val f298"/>
              <a:gd name="f301" fmla="val f299"/>
              <a:gd name="f302" fmla="+- 0 0 f300"/>
              <a:gd name="f303" fmla="+- 0 0 f301"/>
              <a:gd name="f304" fmla="*/ 10800 f302 1"/>
              <a:gd name="f305" fmla="*/ 10800 f303 1"/>
              <a:gd name="f306" fmla="+- f304 10800 0"/>
              <a:gd name="f307" fmla="+- f305 10800 0"/>
              <a:gd name="f308" fmla="*/ f304 1 12"/>
              <a:gd name="f309" fmla="*/ f305 1 12"/>
              <a:gd name="f310" fmla="+- f194 0 f306"/>
              <a:gd name="f311" fmla="+- f195 0 f307"/>
              <a:gd name="f312" fmla="*/ f310 1 3"/>
              <a:gd name="f313" fmla="*/ f311 1 3"/>
              <a:gd name="f314" fmla="*/ f310 2 1"/>
              <a:gd name="f315" fmla="*/ f311 2 1"/>
              <a:gd name="f316" fmla="*/ f314 1 3"/>
              <a:gd name="f317" fmla="*/ f315 1 3"/>
              <a:gd name="f318" fmla="+- f312 f306 0"/>
              <a:gd name="f319" fmla="+- f313 f307 0"/>
              <a:gd name="f320" fmla="+- f318 0 f308"/>
              <a:gd name="f321" fmla="+- f319 0 f309"/>
              <a:gd name="f322" fmla="+- f316 f306 0"/>
              <a:gd name="f323" fmla="+- f317 f307 0"/>
              <a:gd name="f324" fmla="+- f320 0 f286"/>
              <a:gd name="f325" fmla="+- f321 0 f287"/>
              <a:gd name="f326" fmla="+- f322 0 f288"/>
              <a:gd name="f327" fmla="+- f323 0 f289"/>
            </a:gdLst>
            <a:ahLst>
              <a:ahXY gdRefX="f0" minX="f185" maxX="f10" gdRefY="f1" minY="f185" maxY="f10">
                <a:pos x="f200" y="f201"/>
              </a:ahXY>
            </a:ahLst>
            <a:cxnLst>
              <a:cxn ang="3cd4">
                <a:pos x="hc" y="t"/>
              </a:cxn>
              <a:cxn ang="0">
                <a:pos x="r" y="vc"/>
              </a:cxn>
              <a:cxn ang="cd4">
                <a:pos x="hc" y="b"/>
              </a:cxn>
              <a:cxn ang="cd2">
                <a:pos x="l" y="vc"/>
              </a:cxn>
            </a:cxnLst>
            <a:rect l="f222" t="f225" r="f223" b="f224"/>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24" y="f325"/>
                </a:moveTo>
                <a:arcTo wR="f180" hR="f180" stAng="f205" swAng="f214"/>
                <a:close/>
              </a:path>
              <a:path w="21600" h="21600">
                <a:moveTo>
                  <a:pt x="f326" y="f327"/>
                </a:moveTo>
                <a:arcTo wR="f182" hR="f182" stAng="f205" swAng="f214"/>
                <a:close/>
              </a:path>
              <a:path w="21600" h="21600">
                <a:moveTo>
                  <a:pt x="f296" y="f297"/>
                </a:moveTo>
                <a:arcTo wR="f184" hR="f184" stAng="f205" swAng="f214"/>
                <a:close/>
              </a:path>
            </a:pathLst>
          </a:custGeom>
          <a:solidFill>
            <a:srgbClr val="FFFFFF"/>
          </a:solidFill>
          <a:ln w="0" cap="flat">
            <a:solidFill>
              <a:srgbClr val="FFFFFF"/>
            </a:solidFill>
            <a:prstDash val="solid"/>
            <a:miter/>
          </a:ln>
        </p:spPr>
        <p:txBody>
          <a:bodyPr vert="horz" wrap="none" lIns="90004" tIns="44997" rIns="90004" bIns="44997" anchor="ctr"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IN" sz="1800" b="0" i="0" u="none" strike="noStrike" kern="1200" cap="none" spc="0" baseline="0">
                <a:solidFill>
                  <a:srgbClr val="000000"/>
                </a:solidFill>
                <a:uFillTx/>
                <a:latin typeface="Liberation Sans" pitchFamily="18"/>
                <a:ea typeface="DejaVu Sans" pitchFamily="2"/>
                <a:cs typeface="DejaVu Sans" pitchFamily="2"/>
              </a:rPr>
              <a:t>Peeyush Sahu</a:t>
            </a:r>
          </a:p>
        </p:txBody>
      </p:sp>
      <p:sp>
        <p:nvSpPr>
          <p:cNvPr id="5" name="Freeform: Shape 5"/>
          <p:cNvSpPr/>
          <p:nvPr/>
        </p:nvSpPr>
        <p:spPr>
          <a:xfrm>
            <a:off x="1625111" y="5147998"/>
            <a:ext cx="2699637" cy="1028517"/>
          </a:xfrm>
          <a:custGeom>
            <a:avLst>
              <a:gd name="f0" fmla="val 2571"/>
              <a:gd name="f1" fmla="val 14072"/>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f5 1 21600"/>
              <a:gd name="f187" fmla="*/ f6 1 21600"/>
              <a:gd name="f188" fmla="*/ 0 f9 1"/>
              <a:gd name="f189" fmla="*/ f7 f2 1"/>
              <a:gd name="f190" fmla="*/ f179 f2 1"/>
              <a:gd name="f191" fmla="+- f8 0 f7"/>
              <a:gd name="f192" fmla="pin -2147483647 f0 2147483647"/>
              <a:gd name="f193" fmla="pin -2147483647 f1 2147483647"/>
              <a:gd name="f194" fmla="val f192"/>
              <a:gd name="f195" fmla="val f193"/>
              <a:gd name="f196" fmla="*/ f188 1 f4"/>
              <a:gd name="f197" fmla="*/ f189 1 f4"/>
              <a:gd name="f198" fmla="*/ f190 1 f4"/>
              <a:gd name="f199" fmla="*/ f191 1 21600"/>
              <a:gd name="f200" fmla="*/ f192 f186 1"/>
              <a:gd name="f201" fmla="*/ f193 f187 1"/>
              <a:gd name="f202" fmla="+- f194 0 10800"/>
              <a:gd name="f203" fmla="+- f195 0 10800"/>
              <a:gd name="f204" fmla="+- 0 0 f196"/>
              <a:gd name="f205" fmla="+- f197 0 f3"/>
              <a:gd name="f206" fmla="+- f198 0 f3"/>
              <a:gd name="f207" fmla="*/ 3000 f199 1"/>
              <a:gd name="f208" fmla="*/ 17110 f199 1"/>
              <a:gd name="f209" fmla="*/ 17330 f199 1"/>
              <a:gd name="f210" fmla="*/ 3320 f199 1"/>
              <a:gd name="f211" fmla="+- 0 0 f203"/>
              <a:gd name="f212" fmla="+- 0 0 f202"/>
              <a:gd name="f213" fmla="*/ f204 f2 1"/>
              <a:gd name="f214" fmla="+- f206 0 f205"/>
              <a:gd name="f215" fmla="*/ f207 1 f199"/>
              <a:gd name="f216" fmla="*/ f208 1 f199"/>
              <a:gd name="f217" fmla="*/ f210 1 f199"/>
              <a:gd name="f218" fmla="*/ f209 1 f199"/>
              <a:gd name="f219" fmla="*/ f213 1 f9"/>
              <a:gd name="f220" fmla="+- 0 0 f211"/>
              <a:gd name="f221" fmla="+- 0 0 f212"/>
              <a:gd name="f222" fmla="*/ f215 f186 1"/>
              <a:gd name="f223" fmla="*/ f216 f186 1"/>
              <a:gd name="f224" fmla="*/ f218 f187 1"/>
              <a:gd name="f225" fmla="*/ f217 f187 1"/>
              <a:gd name="f226" fmla="+- f219 0 f3"/>
              <a:gd name="f227" fmla="+- 0 0 f220"/>
              <a:gd name="f228" fmla="+- 0 0 f221"/>
              <a:gd name="f229" fmla="at2 f227 f228"/>
              <a:gd name="f230" fmla="+- f226 f3 0"/>
              <a:gd name="f231" fmla="+- f229 f3 0"/>
              <a:gd name="f232" fmla="*/ f230 f9 1"/>
              <a:gd name="f233" fmla="*/ f231 f9 1"/>
              <a:gd name="f234" fmla="*/ f232 1 f2"/>
              <a:gd name="f235" fmla="*/ f233 1 f2"/>
              <a:gd name="f236" fmla="+- 0 0 f234"/>
              <a:gd name="f237" fmla="+- 0 0 f235"/>
              <a:gd name="f238" fmla="+- 0 0 f236"/>
              <a:gd name="f239" fmla="val f237"/>
              <a:gd name="f240" fmla="*/ f238 f2 1"/>
              <a:gd name="f241" fmla="+- 0 0 f239"/>
              <a:gd name="f242" fmla="*/ f240 1 f9"/>
              <a:gd name="f243" fmla="*/ f241 f2 1"/>
              <a:gd name="f244" fmla="+- f242 0 f3"/>
              <a:gd name="f245" fmla="*/ f243 1 f9"/>
              <a:gd name="f246" fmla="cos 1 f244"/>
              <a:gd name="f247" fmla="sin 1 f244"/>
              <a:gd name="f248" fmla="+- f245 0 f3"/>
              <a:gd name="f249" fmla="+- 0 0 f246"/>
              <a:gd name="f250" fmla="+- 0 0 f247"/>
              <a:gd name="f251" fmla="+- 0 0 f249"/>
              <a:gd name="f252" fmla="+- 0 0 f250"/>
              <a:gd name="f253" fmla="+- f248 f3 0"/>
              <a:gd name="f254" fmla="val f251"/>
              <a:gd name="f255" fmla="val f252"/>
              <a:gd name="f256" fmla="*/ f253 f9 1"/>
              <a:gd name="f257" fmla="+- 0 0 f254"/>
              <a:gd name="f258" fmla="+- 0 0 f255"/>
              <a:gd name="f259" fmla="*/ f256 1 f2"/>
              <a:gd name="f260" fmla="*/ 1800 f257 1"/>
              <a:gd name="f261" fmla="*/ 1800 f258 1"/>
              <a:gd name="f262" fmla="*/ 1200 f257 1"/>
              <a:gd name="f263" fmla="*/ 1200 f258 1"/>
              <a:gd name="f264" fmla="*/ 700 f257 1"/>
              <a:gd name="f265" fmla="*/ 700 f258 1"/>
              <a:gd name="f266" fmla="+- 0 0 f259"/>
              <a:gd name="f267" fmla="*/ f260 f260 1"/>
              <a:gd name="f268" fmla="*/ f261 f261 1"/>
              <a:gd name="f269" fmla="*/ f262 f262 1"/>
              <a:gd name="f270" fmla="*/ f263 f263 1"/>
              <a:gd name="f271" fmla="*/ f264 f264 1"/>
              <a:gd name="f272" fmla="*/ f265 f265 1"/>
              <a:gd name="f273" fmla="+- 0 0 f266"/>
              <a:gd name="f274" fmla="+- f267 f268 0"/>
              <a:gd name="f275" fmla="+- f269 f270 0"/>
              <a:gd name="f276" fmla="+- f271 f272 0"/>
              <a:gd name="f277" fmla="*/ f273 f2 1"/>
              <a:gd name="f278" fmla="sqrt f274"/>
              <a:gd name="f279" fmla="sqrt f275"/>
              <a:gd name="f280" fmla="sqrt f276"/>
              <a:gd name="f281" fmla="*/ f277 1 f9"/>
              <a:gd name="f282" fmla="*/ f178 1 f278"/>
              <a:gd name="f283" fmla="*/ f181 1 f279"/>
              <a:gd name="f284" fmla="*/ f183 1 f280"/>
              <a:gd name="f285" fmla="+- f281 0 f3"/>
              <a:gd name="f286" fmla="*/ f257 f282 1"/>
              <a:gd name="f287" fmla="*/ f258 f282 1"/>
              <a:gd name="f288" fmla="*/ f257 f283 1"/>
              <a:gd name="f289" fmla="*/ f258 f283 1"/>
              <a:gd name="f290" fmla="*/ f257 f284 1"/>
              <a:gd name="f291" fmla="*/ f258 f284 1"/>
              <a:gd name="f292" fmla="sin 1 f285"/>
              <a:gd name="f293" fmla="cos 1 f285"/>
              <a:gd name="f294" fmla="+- 0 0 f292"/>
              <a:gd name="f295" fmla="+- 0 0 f293"/>
              <a:gd name="f296" fmla="+- f194 0 f290"/>
              <a:gd name="f297" fmla="+- f195 0 f291"/>
              <a:gd name="f298" fmla="+- 0 0 f294"/>
              <a:gd name="f299" fmla="+- 0 0 f295"/>
              <a:gd name="f300" fmla="val f298"/>
              <a:gd name="f301" fmla="val f299"/>
              <a:gd name="f302" fmla="+- 0 0 f300"/>
              <a:gd name="f303" fmla="+- 0 0 f301"/>
              <a:gd name="f304" fmla="*/ 10800 f302 1"/>
              <a:gd name="f305" fmla="*/ 10800 f303 1"/>
              <a:gd name="f306" fmla="+- f304 10800 0"/>
              <a:gd name="f307" fmla="+- f305 10800 0"/>
              <a:gd name="f308" fmla="*/ f304 1 12"/>
              <a:gd name="f309" fmla="*/ f305 1 12"/>
              <a:gd name="f310" fmla="+- f194 0 f306"/>
              <a:gd name="f311" fmla="+- f195 0 f307"/>
              <a:gd name="f312" fmla="*/ f310 1 3"/>
              <a:gd name="f313" fmla="*/ f311 1 3"/>
              <a:gd name="f314" fmla="*/ f310 2 1"/>
              <a:gd name="f315" fmla="*/ f311 2 1"/>
              <a:gd name="f316" fmla="*/ f314 1 3"/>
              <a:gd name="f317" fmla="*/ f315 1 3"/>
              <a:gd name="f318" fmla="+- f312 f306 0"/>
              <a:gd name="f319" fmla="+- f313 f307 0"/>
              <a:gd name="f320" fmla="+- f318 0 f308"/>
              <a:gd name="f321" fmla="+- f319 0 f309"/>
              <a:gd name="f322" fmla="+- f316 f306 0"/>
              <a:gd name="f323" fmla="+- f317 f307 0"/>
              <a:gd name="f324" fmla="+- f320 0 f286"/>
              <a:gd name="f325" fmla="+- f321 0 f287"/>
              <a:gd name="f326" fmla="+- f322 0 f288"/>
              <a:gd name="f327" fmla="+- f323 0 f289"/>
            </a:gdLst>
            <a:ahLst>
              <a:ahXY gdRefX="f0" minX="f185" maxX="f10" gdRefY="f1" minY="f185" maxY="f10">
                <a:pos x="f200" y="f201"/>
              </a:ahXY>
            </a:ahLst>
            <a:cxnLst>
              <a:cxn ang="3cd4">
                <a:pos x="hc" y="t"/>
              </a:cxn>
              <a:cxn ang="0">
                <a:pos x="r" y="vc"/>
              </a:cxn>
              <a:cxn ang="cd4">
                <a:pos x="hc" y="b"/>
              </a:cxn>
              <a:cxn ang="cd2">
                <a:pos x="l" y="vc"/>
              </a:cxn>
            </a:cxnLst>
            <a:rect l="f222" t="f225" r="f223" b="f224"/>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24" y="f325"/>
                </a:moveTo>
                <a:arcTo wR="f180" hR="f180" stAng="f205" swAng="f214"/>
                <a:close/>
              </a:path>
              <a:path w="21600" h="21600">
                <a:moveTo>
                  <a:pt x="f326" y="f327"/>
                </a:moveTo>
                <a:arcTo wR="f182" hR="f182" stAng="f205" swAng="f214"/>
                <a:close/>
              </a:path>
              <a:path w="21600" h="21600">
                <a:moveTo>
                  <a:pt x="f296" y="f297"/>
                </a:moveTo>
                <a:arcTo wR="f184" hR="f184" stAng="f205" swAng="f214"/>
                <a:close/>
              </a:path>
            </a:pathLst>
          </a:custGeom>
          <a:solidFill>
            <a:srgbClr val="FFFFFF"/>
          </a:solidFill>
          <a:ln w="0" cap="flat">
            <a:solidFill>
              <a:srgbClr val="FFFFFF"/>
            </a:solidFill>
            <a:prstDash val="solid"/>
            <a:miter/>
          </a:ln>
        </p:spPr>
        <p:txBody>
          <a:bodyPr vert="horz" wrap="none" lIns="90004" tIns="44997" rIns="90004" bIns="44997" anchor="ctr"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IN" sz="1800" b="0" i="0" u="none" strike="noStrike" kern="1200" cap="none" spc="0" baseline="0" dirty="0">
                <a:solidFill>
                  <a:srgbClr val="000000"/>
                </a:solidFill>
                <a:uFillTx/>
                <a:latin typeface="Liberation Sans" pitchFamily="18"/>
                <a:ea typeface="DejaVu Sans" pitchFamily="2"/>
                <a:cs typeface="DejaVu Sans" pitchFamily="2"/>
              </a:rPr>
              <a:t>Chabil Kansal</a:t>
            </a:r>
          </a:p>
        </p:txBody>
      </p:sp>
      <p:sp>
        <p:nvSpPr>
          <p:cNvPr id="6" name="Freeform: Shape 6"/>
          <p:cNvSpPr/>
          <p:nvPr/>
        </p:nvSpPr>
        <p:spPr>
          <a:xfrm>
            <a:off x="4827146" y="5032231"/>
            <a:ext cx="2664003" cy="1079997"/>
          </a:xfrm>
          <a:custGeom>
            <a:avLst>
              <a:gd name="f0" fmla="val 12818"/>
              <a:gd name="f1" fmla="val 13423"/>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f5 1 21600"/>
              <a:gd name="f187" fmla="*/ f6 1 21600"/>
              <a:gd name="f188" fmla="*/ 0 f9 1"/>
              <a:gd name="f189" fmla="*/ f7 f2 1"/>
              <a:gd name="f190" fmla="*/ f179 f2 1"/>
              <a:gd name="f191" fmla="+- f8 0 f7"/>
              <a:gd name="f192" fmla="pin -2147483647 f0 2147483647"/>
              <a:gd name="f193" fmla="pin -2147483647 f1 2147483647"/>
              <a:gd name="f194" fmla="val f192"/>
              <a:gd name="f195" fmla="val f193"/>
              <a:gd name="f196" fmla="*/ f188 1 f4"/>
              <a:gd name="f197" fmla="*/ f189 1 f4"/>
              <a:gd name="f198" fmla="*/ f190 1 f4"/>
              <a:gd name="f199" fmla="*/ f191 1 21600"/>
              <a:gd name="f200" fmla="*/ f192 f186 1"/>
              <a:gd name="f201" fmla="*/ f193 f187 1"/>
              <a:gd name="f202" fmla="+- f194 0 10800"/>
              <a:gd name="f203" fmla="+- f195 0 10800"/>
              <a:gd name="f204" fmla="+- 0 0 f196"/>
              <a:gd name="f205" fmla="+- f197 0 f3"/>
              <a:gd name="f206" fmla="+- f198 0 f3"/>
              <a:gd name="f207" fmla="*/ 3000 f199 1"/>
              <a:gd name="f208" fmla="*/ 17110 f199 1"/>
              <a:gd name="f209" fmla="*/ 17330 f199 1"/>
              <a:gd name="f210" fmla="*/ 3320 f199 1"/>
              <a:gd name="f211" fmla="+- 0 0 f203"/>
              <a:gd name="f212" fmla="+- 0 0 f202"/>
              <a:gd name="f213" fmla="*/ f204 f2 1"/>
              <a:gd name="f214" fmla="+- f206 0 f205"/>
              <a:gd name="f215" fmla="*/ f207 1 f199"/>
              <a:gd name="f216" fmla="*/ f208 1 f199"/>
              <a:gd name="f217" fmla="*/ f210 1 f199"/>
              <a:gd name="f218" fmla="*/ f209 1 f199"/>
              <a:gd name="f219" fmla="*/ f213 1 f9"/>
              <a:gd name="f220" fmla="+- 0 0 f211"/>
              <a:gd name="f221" fmla="+- 0 0 f212"/>
              <a:gd name="f222" fmla="*/ f215 f186 1"/>
              <a:gd name="f223" fmla="*/ f216 f186 1"/>
              <a:gd name="f224" fmla="*/ f218 f187 1"/>
              <a:gd name="f225" fmla="*/ f217 f187 1"/>
              <a:gd name="f226" fmla="+- f219 0 f3"/>
              <a:gd name="f227" fmla="+- 0 0 f220"/>
              <a:gd name="f228" fmla="+- 0 0 f221"/>
              <a:gd name="f229" fmla="at2 f227 f228"/>
              <a:gd name="f230" fmla="+- f226 f3 0"/>
              <a:gd name="f231" fmla="+- f229 f3 0"/>
              <a:gd name="f232" fmla="*/ f230 f9 1"/>
              <a:gd name="f233" fmla="*/ f231 f9 1"/>
              <a:gd name="f234" fmla="*/ f232 1 f2"/>
              <a:gd name="f235" fmla="*/ f233 1 f2"/>
              <a:gd name="f236" fmla="+- 0 0 f234"/>
              <a:gd name="f237" fmla="+- 0 0 f235"/>
              <a:gd name="f238" fmla="+- 0 0 f236"/>
              <a:gd name="f239" fmla="val f237"/>
              <a:gd name="f240" fmla="*/ f238 f2 1"/>
              <a:gd name="f241" fmla="+- 0 0 f239"/>
              <a:gd name="f242" fmla="*/ f240 1 f9"/>
              <a:gd name="f243" fmla="*/ f241 f2 1"/>
              <a:gd name="f244" fmla="+- f242 0 f3"/>
              <a:gd name="f245" fmla="*/ f243 1 f9"/>
              <a:gd name="f246" fmla="cos 1 f244"/>
              <a:gd name="f247" fmla="sin 1 f244"/>
              <a:gd name="f248" fmla="+- f245 0 f3"/>
              <a:gd name="f249" fmla="+- 0 0 f246"/>
              <a:gd name="f250" fmla="+- 0 0 f247"/>
              <a:gd name="f251" fmla="+- 0 0 f249"/>
              <a:gd name="f252" fmla="+- 0 0 f250"/>
              <a:gd name="f253" fmla="+- f248 f3 0"/>
              <a:gd name="f254" fmla="val f251"/>
              <a:gd name="f255" fmla="val f252"/>
              <a:gd name="f256" fmla="*/ f253 f9 1"/>
              <a:gd name="f257" fmla="+- 0 0 f254"/>
              <a:gd name="f258" fmla="+- 0 0 f255"/>
              <a:gd name="f259" fmla="*/ f256 1 f2"/>
              <a:gd name="f260" fmla="*/ 1800 f257 1"/>
              <a:gd name="f261" fmla="*/ 1800 f258 1"/>
              <a:gd name="f262" fmla="*/ 1200 f257 1"/>
              <a:gd name="f263" fmla="*/ 1200 f258 1"/>
              <a:gd name="f264" fmla="*/ 700 f257 1"/>
              <a:gd name="f265" fmla="*/ 700 f258 1"/>
              <a:gd name="f266" fmla="+- 0 0 f259"/>
              <a:gd name="f267" fmla="*/ f260 f260 1"/>
              <a:gd name="f268" fmla="*/ f261 f261 1"/>
              <a:gd name="f269" fmla="*/ f262 f262 1"/>
              <a:gd name="f270" fmla="*/ f263 f263 1"/>
              <a:gd name="f271" fmla="*/ f264 f264 1"/>
              <a:gd name="f272" fmla="*/ f265 f265 1"/>
              <a:gd name="f273" fmla="+- 0 0 f266"/>
              <a:gd name="f274" fmla="+- f267 f268 0"/>
              <a:gd name="f275" fmla="+- f269 f270 0"/>
              <a:gd name="f276" fmla="+- f271 f272 0"/>
              <a:gd name="f277" fmla="*/ f273 f2 1"/>
              <a:gd name="f278" fmla="sqrt f274"/>
              <a:gd name="f279" fmla="sqrt f275"/>
              <a:gd name="f280" fmla="sqrt f276"/>
              <a:gd name="f281" fmla="*/ f277 1 f9"/>
              <a:gd name="f282" fmla="*/ f178 1 f278"/>
              <a:gd name="f283" fmla="*/ f181 1 f279"/>
              <a:gd name="f284" fmla="*/ f183 1 f280"/>
              <a:gd name="f285" fmla="+- f281 0 f3"/>
              <a:gd name="f286" fmla="*/ f257 f282 1"/>
              <a:gd name="f287" fmla="*/ f258 f282 1"/>
              <a:gd name="f288" fmla="*/ f257 f283 1"/>
              <a:gd name="f289" fmla="*/ f258 f283 1"/>
              <a:gd name="f290" fmla="*/ f257 f284 1"/>
              <a:gd name="f291" fmla="*/ f258 f284 1"/>
              <a:gd name="f292" fmla="sin 1 f285"/>
              <a:gd name="f293" fmla="cos 1 f285"/>
              <a:gd name="f294" fmla="+- 0 0 f292"/>
              <a:gd name="f295" fmla="+- 0 0 f293"/>
              <a:gd name="f296" fmla="+- f194 0 f290"/>
              <a:gd name="f297" fmla="+- f195 0 f291"/>
              <a:gd name="f298" fmla="+- 0 0 f294"/>
              <a:gd name="f299" fmla="+- 0 0 f295"/>
              <a:gd name="f300" fmla="val f298"/>
              <a:gd name="f301" fmla="val f299"/>
              <a:gd name="f302" fmla="+- 0 0 f300"/>
              <a:gd name="f303" fmla="+- 0 0 f301"/>
              <a:gd name="f304" fmla="*/ 10800 f302 1"/>
              <a:gd name="f305" fmla="*/ 10800 f303 1"/>
              <a:gd name="f306" fmla="+- f304 10800 0"/>
              <a:gd name="f307" fmla="+- f305 10800 0"/>
              <a:gd name="f308" fmla="*/ f304 1 12"/>
              <a:gd name="f309" fmla="*/ f305 1 12"/>
              <a:gd name="f310" fmla="+- f194 0 f306"/>
              <a:gd name="f311" fmla="+- f195 0 f307"/>
              <a:gd name="f312" fmla="*/ f310 1 3"/>
              <a:gd name="f313" fmla="*/ f311 1 3"/>
              <a:gd name="f314" fmla="*/ f310 2 1"/>
              <a:gd name="f315" fmla="*/ f311 2 1"/>
              <a:gd name="f316" fmla="*/ f314 1 3"/>
              <a:gd name="f317" fmla="*/ f315 1 3"/>
              <a:gd name="f318" fmla="+- f312 f306 0"/>
              <a:gd name="f319" fmla="+- f313 f307 0"/>
              <a:gd name="f320" fmla="+- f318 0 f308"/>
              <a:gd name="f321" fmla="+- f319 0 f309"/>
              <a:gd name="f322" fmla="+- f316 f306 0"/>
              <a:gd name="f323" fmla="+- f317 f307 0"/>
              <a:gd name="f324" fmla="+- f320 0 f286"/>
              <a:gd name="f325" fmla="+- f321 0 f287"/>
              <a:gd name="f326" fmla="+- f322 0 f288"/>
              <a:gd name="f327" fmla="+- f323 0 f289"/>
            </a:gdLst>
            <a:ahLst>
              <a:ahXY gdRefX="f0" minX="f185" maxX="f10" gdRefY="f1" minY="f185" maxY="f10">
                <a:pos x="f200" y="f201"/>
              </a:ahXY>
            </a:ahLst>
            <a:cxnLst>
              <a:cxn ang="3cd4">
                <a:pos x="hc" y="t"/>
              </a:cxn>
              <a:cxn ang="0">
                <a:pos x="r" y="vc"/>
              </a:cxn>
              <a:cxn ang="cd4">
                <a:pos x="hc" y="b"/>
              </a:cxn>
              <a:cxn ang="cd2">
                <a:pos x="l" y="vc"/>
              </a:cxn>
            </a:cxnLst>
            <a:rect l="f222" t="f225" r="f223" b="f224"/>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24" y="f325"/>
                </a:moveTo>
                <a:arcTo wR="f180" hR="f180" stAng="f205" swAng="f214"/>
                <a:close/>
              </a:path>
              <a:path w="21600" h="21600">
                <a:moveTo>
                  <a:pt x="f326" y="f327"/>
                </a:moveTo>
                <a:arcTo wR="f182" hR="f182" stAng="f205" swAng="f214"/>
                <a:close/>
              </a:path>
              <a:path w="21600" h="21600">
                <a:moveTo>
                  <a:pt x="f296" y="f297"/>
                </a:moveTo>
                <a:arcTo wR="f184" hR="f184" stAng="f205" swAng="f214"/>
                <a:close/>
              </a:path>
            </a:pathLst>
          </a:custGeom>
          <a:solidFill>
            <a:srgbClr val="FFFFFF"/>
          </a:solidFill>
          <a:ln w="0" cap="flat">
            <a:solidFill>
              <a:srgbClr val="FFFFFF"/>
            </a:solidFill>
            <a:prstDash val="solid"/>
            <a:miter/>
          </a:ln>
        </p:spPr>
        <p:txBody>
          <a:bodyPr vert="horz" wrap="none" lIns="90004" tIns="44997" rIns="90004" bIns="44997" anchor="ctr"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Liberation Sans" pitchFamily="18"/>
                <a:ea typeface="DejaVu Sans" pitchFamily="2"/>
                <a:cs typeface="DejaVu Sans" pitchFamily="2"/>
              </a:rPr>
              <a:t>A</a:t>
            </a:r>
            <a:r>
              <a:rPr lang="en-IN" sz="1800" b="0" i="0" u="none" strike="noStrike" kern="1200" cap="none" spc="0" baseline="0">
                <a:solidFill>
                  <a:srgbClr val="000000"/>
                </a:solidFill>
                <a:uFillTx/>
                <a:latin typeface="Liberation Sans" pitchFamily="18"/>
                <a:ea typeface="DejaVu Sans" pitchFamily="2"/>
                <a:cs typeface="DejaVu Sans" pitchFamily="2"/>
              </a:rPr>
              <a:t>ryan Chauhan</a:t>
            </a:r>
          </a:p>
        </p:txBody>
      </p:sp>
      <p:sp>
        <p:nvSpPr>
          <p:cNvPr id="9" name="TextBox 8">
            <a:extLst>
              <a:ext uri="{FF2B5EF4-FFF2-40B4-BE49-F238E27FC236}">
                <a16:creationId xmlns:a16="http://schemas.microsoft.com/office/drawing/2014/main" id="{F7BFFD8A-514B-42EF-86D0-4351B60EC253}"/>
              </a:ext>
            </a:extLst>
          </p:cNvPr>
          <p:cNvSpPr txBox="1"/>
          <p:nvPr/>
        </p:nvSpPr>
        <p:spPr>
          <a:xfrm>
            <a:off x="7844517" y="1901371"/>
            <a:ext cx="2482850" cy="646331"/>
          </a:xfrm>
          <a:prstGeom prst="rect">
            <a:avLst/>
          </a:prstGeom>
          <a:noFill/>
        </p:spPr>
        <p:txBody>
          <a:bodyPr wrap="square" rtlCol="0">
            <a:spAutoFit/>
          </a:bodyPr>
          <a:lstStyle/>
          <a:p>
            <a:r>
              <a:rPr lang="en-IN" b="1" dirty="0"/>
              <a:t>Supervisor:-</a:t>
            </a:r>
          </a:p>
          <a:p>
            <a:r>
              <a:rPr lang="en-IN" b="1" dirty="0"/>
              <a:t>Mrs. Supriya Shukla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1838A3-81E1-437C-9B62-6DF6383683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937" y="1071019"/>
            <a:ext cx="8954750" cy="58205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EA5EFFA7-0A23-4224-9F9B-16CE7E328CC5}"/>
              </a:ext>
            </a:extLst>
          </p:cNvPr>
          <p:cNvSpPr txBox="1"/>
          <p:nvPr/>
        </p:nvSpPr>
        <p:spPr>
          <a:xfrm>
            <a:off x="2436597" y="284769"/>
            <a:ext cx="5207429" cy="584775"/>
          </a:xfrm>
          <a:prstGeom prst="rect">
            <a:avLst/>
          </a:prstGeom>
          <a:noFill/>
        </p:spPr>
        <p:txBody>
          <a:bodyPr wrap="square" rtlCol="0">
            <a:spAutoFit/>
          </a:bodyPr>
          <a:lstStyle/>
          <a:p>
            <a:r>
              <a:rPr lang="en-IN" sz="3200" b="1" u="sng" dirty="0">
                <a:effectLst>
                  <a:outerShdw blurRad="38100" dist="38100" dir="2700000" algn="tl">
                    <a:srgbClr val="000000">
                      <a:alpha val="43137"/>
                    </a:srgbClr>
                  </a:outerShdw>
                </a:effectLst>
              </a:rPr>
              <a:t>Flask URL Mappings : App.py</a:t>
            </a:r>
          </a:p>
        </p:txBody>
      </p:sp>
    </p:spTree>
    <p:extLst>
      <p:ext uri="{BB962C8B-B14F-4D97-AF65-F5344CB8AC3E}">
        <p14:creationId xmlns:p14="http://schemas.microsoft.com/office/powerpoint/2010/main" val="1188897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CFDE8F-861B-4181-9667-9A02383692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5176" y="1273745"/>
            <a:ext cx="6430272" cy="53156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DD0CEA43-160F-4C17-8FF4-23D2DC3A291D}"/>
              </a:ext>
            </a:extLst>
          </p:cNvPr>
          <p:cNvSpPr txBox="1"/>
          <p:nvPr/>
        </p:nvSpPr>
        <p:spPr>
          <a:xfrm>
            <a:off x="4100983" y="247973"/>
            <a:ext cx="1878658" cy="584775"/>
          </a:xfrm>
          <a:prstGeom prst="rect">
            <a:avLst/>
          </a:prstGeom>
          <a:noFill/>
        </p:spPr>
        <p:txBody>
          <a:bodyPr wrap="square" rtlCol="0">
            <a:spAutoFit/>
          </a:bodyPr>
          <a:lstStyle/>
          <a:p>
            <a:r>
              <a:rPr lang="en-IN" sz="3200" b="1" u="sng" dirty="0">
                <a:effectLst>
                  <a:outerShdw blurRad="38100" dist="38100" dir="2700000" algn="tl">
                    <a:srgbClr val="000000">
                      <a:alpha val="43137"/>
                    </a:srgbClr>
                  </a:outerShdw>
                </a:effectLst>
              </a:rPr>
              <a:t>Image.py</a:t>
            </a:r>
          </a:p>
        </p:txBody>
      </p:sp>
    </p:spTree>
    <p:extLst>
      <p:ext uri="{BB962C8B-B14F-4D97-AF65-F5344CB8AC3E}">
        <p14:creationId xmlns:p14="http://schemas.microsoft.com/office/powerpoint/2010/main" val="1196729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52CA51-A10D-4EB4-83A3-CC1D75EF90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6641" y="1536701"/>
            <a:ext cx="4647341" cy="3943566"/>
          </a:xfrm>
          <a:prstGeom prst="rect">
            <a:avLst/>
          </a:prstGeom>
        </p:spPr>
      </p:pic>
      <p:sp>
        <p:nvSpPr>
          <p:cNvPr id="4" name="TextBox 3">
            <a:extLst>
              <a:ext uri="{FF2B5EF4-FFF2-40B4-BE49-F238E27FC236}">
                <a16:creationId xmlns:a16="http://schemas.microsoft.com/office/drawing/2014/main" id="{9B09741C-1886-465E-BC6B-AA9C8DA8E080}"/>
              </a:ext>
            </a:extLst>
          </p:cNvPr>
          <p:cNvSpPr txBox="1"/>
          <p:nvPr/>
        </p:nvSpPr>
        <p:spPr>
          <a:xfrm>
            <a:off x="3225866" y="278969"/>
            <a:ext cx="3628890" cy="584775"/>
          </a:xfrm>
          <a:prstGeom prst="rect">
            <a:avLst/>
          </a:prstGeom>
          <a:noFill/>
        </p:spPr>
        <p:txBody>
          <a:bodyPr wrap="square" rtlCol="0">
            <a:spAutoFit/>
          </a:bodyPr>
          <a:lstStyle/>
          <a:p>
            <a:r>
              <a:rPr lang="en-IN" sz="3200" b="1" u="sng" dirty="0">
                <a:effectLst>
                  <a:outerShdw blurRad="38100" dist="38100" dir="2700000" algn="tl">
                    <a:srgbClr val="000000">
                      <a:alpha val="43137"/>
                    </a:srgbClr>
                  </a:outerShdw>
                </a:effectLst>
              </a:rPr>
              <a:t>Filtering </a:t>
            </a:r>
            <a:r>
              <a:rPr lang="en-IN" sz="3200" b="1" u="sng" dirty="0" err="1">
                <a:effectLst>
                  <a:outerShdw blurRad="38100" dist="38100" dir="2700000" algn="tl">
                    <a:srgbClr val="000000">
                      <a:alpha val="43137"/>
                    </a:srgbClr>
                  </a:outerShdw>
                </a:effectLst>
              </a:rPr>
              <a:t>StopWords</a:t>
            </a:r>
            <a:endParaRPr lang="en-IN" sz="3200"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52002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1C5C85-F08E-4C6C-BC52-B55CD25A9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2051" y="941236"/>
            <a:ext cx="6841494" cy="6299200"/>
          </a:xfrm>
          <a:prstGeom prst="rect">
            <a:avLst/>
          </a:prstGeom>
        </p:spPr>
      </p:pic>
      <p:sp>
        <p:nvSpPr>
          <p:cNvPr id="4" name="TextBox 3">
            <a:extLst>
              <a:ext uri="{FF2B5EF4-FFF2-40B4-BE49-F238E27FC236}">
                <a16:creationId xmlns:a16="http://schemas.microsoft.com/office/drawing/2014/main" id="{7A8EDA19-A54D-4A01-AA6B-F8C8B5980215}"/>
              </a:ext>
            </a:extLst>
          </p:cNvPr>
          <p:cNvSpPr txBox="1"/>
          <p:nvPr/>
        </p:nvSpPr>
        <p:spPr>
          <a:xfrm flipH="1">
            <a:off x="3501841" y="226251"/>
            <a:ext cx="3301915" cy="584775"/>
          </a:xfrm>
          <a:prstGeom prst="rect">
            <a:avLst/>
          </a:prstGeom>
          <a:noFill/>
        </p:spPr>
        <p:txBody>
          <a:bodyPr wrap="square" rtlCol="0">
            <a:spAutoFit/>
          </a:bodyPr>
          <a:lstStyle/>
          <a:p>
            <a:r>
              <a:rPr lang="en-IN" sz="3200" b="1" u="sng" dirty="0">
                <a:effectLst>
                  <a:outerShdw blurRad="38100" dist="38100" dir="2700000" algn="tl">
                    <a:srgbClr val="000000">
                      <a:alpha val="43137"/>
                    </a:srgbClr>
                  </a:outerShdw>
                </a:effectLst>
              </a:rPr>
              <a:t>Chatbot Functions</a:t>
            </a:r>
          </a:p>
        </p:txBody>
      </p:sp>
    </p:spTree>
    <p:extLst>
      <p:ext uri="{BB962C8B-B14F-4D97-AF65-F5344CB8AC3E}">
        <p14:creationId xmlns:p14="http://schemas.microsoft.com/office/powerpoint/2010/main" val="1451694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Slide Number Placeholder 3"/>
          <p:cNvSpPr txBox="1"/>
          <p:nvPr/>
        </p:nvSpPr>
        <p:spPr>
          <a:xfrm>
            <a:off x="7587718" y="7254721"/>
            <a:ext cx="2348279" cy="521281"/>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76C73ABD-9238-4C84-8614-425A336ACEFC}" type="slidenum">
              <a:t>14</a:t>
            </a:fld>
            <a:endParaRPr lang="en-IN" sz="1400" b="0" i="0" u="none" strike="noStrike" kern="1200" cap="none" spc="0" baseline="0" dirty="0">
              <a:solidFill>
                <a:srgbClr val="000000"/>
              </a:solidFill>
              <a:uFillTx/>
              <a:latin typeface="Liberation Serif" pitchFamily="18"/>
              <a:ea typeface="DejaVu Sans" pitchFamily="2"/>
              <a:cs typeface="DejaVu Sans" pitchFamily="2"/>
            </a:endParaRPr>
          </a:p>
        </p:txBody>
      </p:sp>
      <p:sp>
        <p:nvSpPr>
          <p:cNvPr id="3" name="TextBox 1"/>
          <p:cNvSpPr txBox="1"/>
          <p:nvPr/>
        </p:nvSpPr>
        <p:spPr>
          <a:xfrm>
            <a:off x="1729413" y="2861943"/>
            <a:ext cx="6765170" cy="1270622"/>
          </a:xfrm>
          <a:prstGeom prst="rect">
            <a:avLst/>
          </a:prstGeom>
          <a:noFill/>
          <a:ln cap="flat">
            <a:noFill/>
          </a:ln>
        </p:spPr>
        <p:txBody>
          <a:bodyPr vert="horz" wrap="none" lIns="90004" tIns="44997" rIns="90004" bIns="44997" anchor="t" anchorCtr="1" compatLnSpc="0">
            <a:sp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IN" sz="8000" b="1" i="0" u="none" strike="noStrike" kern="1200" cap="none" spc="0" baseline="0" dirty="0">
                <a:solidFill>
                  <a:srgbClr val="000000"/>
                </a:solidFill>
                <a:effectLst>
                  <a:outerShdw blurRad="38100" dist="38100" dir="2700000" algn="tl">
                    <a:srgbClr val="000000">
                      <a:alpha val="43137"/>
                    </a:srgbClr>
                  </a:outerShdw>
                </a:effectLst>
                <a:uFillTx/>
                <a:latin typeface="Times New Roman" panose="02020603050405020304" pitchFamily="18" charset="0"/>
                <a:ea typeface="DejaVu Sans" pitchFamily="2"/>
                <a:cs typeface="Times New Roman" panose="02020603050405020304" pitchFamily="18" charset="0"/>
              </a:rPr>
              <a:t>FINAL DEMO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Slide Number Placeholder 3"/>
          <p:cNvSpPr txBox="1"/>
          <p:nvPr/>
        </p:nvSpPr>
        <p:spPr>
          <a:xfrm>
            <a:off x="7587718" y="7254721"/>
            <a:ext cx="2348279" cy="521281"/>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E242B36-372B-44B9-A4F6-FDA588A4344D}" type="slidenum">
              <a:t>15</a:t>
            </a:fld>
            <a:endParaRPr lang="en-IN" sz="1400" b="0" i="0" u="none" strike="noStrike" kern="1200" cap="none" spc="0" baseline="0" dirty="0">
              <a:solidFill>
                <a:srgbClr val="000000"/>
              </a:solidFill>
              <a:uFillTx/>
              <a:latin typeface="Liberation Serif" pitchFamily="18"/>
              <a:ea typeface="DejaVu Sans" pitchFamily="2"/>
              <a:cs typeface="DejaVu Sans" pitchFamily="2"/>
            </a:endParaRPr>
          </a:p>
        </p:txBody>
      </p:sp>
      <p:sp>
        <p:nvSpPr>
          <p:cNvPr id="3" name="TextBox 1"/>
          <p:cNvSpPr txBox="1"/>
          <p:nvPr/>
        </p:nvSpPr>
        <p:spPr>
          <a:xfrm>
            <a:off x="332780" y="371845"/>
            <a:ext cx="9369159" cy="6077512"/>
          </a:xfrm>
          <a:prstGeom prst="rect">
            <a:avLst/>
          </a:prstGeom>
          <a:noFill/>
          <a:ln cap="flat">
            <a:noFill/>
          </a:ln>
        </p:spPr>
        <p:txBody>
          <a:bodyPr vert="horz" wrap="squar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IN" sz="2400" b="1" i="0" u="none" strike="noStrike" kern="1200" cap="none" spc="0" baseline="0" dirty="0">
                <a:solidFill>
                  <a:srgbClr val="000000"/>
                </a:solidFill>
                <a:effectLst>
                  <a:outerShdw blurRad="38100" dist="38100" dir="2700000" algn="tl">
                    <a:srgbClr val="000000">
                      <a:alpha val="43137"/>
                    </a:srgbClr>
                  </a:outerShdw>
                </a:effectLst>
                <a:uFillTx/>
                <a:latin typeface="Liberation Sans" pitchFamily="18"/>
                <a:ea typeface="DejaVu Sans" pitchFamily="2"/>
                <a:cs typeface="DejaVu Sans" pitchFamily="2"/>
              </a:rPr>
              <a:t>Consider this scenario of two </a:t>
            </a:r>
            <a:r>
              <a:rPr lang="en-IN" sz="2400" b="1" dirty="0">
                <a:solidFill>
                  <a:srgbClr val="000000"/>
                </a:solidFill>
                <a:effectLst>
                  <a:outerShdw blurRad="38100" dist="38100" dir="2700000" algn="tl">
                    <a:srgbClr val="000000">
                      <a:alpha val="43137"/>
                    </a:srgbClr>
                  </a:outerShdw>
                </a:effectLst>
                <a:latin typeface="Liberation Sans" pitchFamily="18"/>
                <a:ea typeface="DejaVu Sans" pitchFamily="2"/>
                <a:cs typeface="DejaVu Sans" pitchFamily="2"/>
              </a:rPr>
              <a:t>f</a:t>
            </a:r>
            <a:r>
              <a:rPr lang="en-IN" sz="2400" b="1" i="0" u="none" strike="noStrike" kern="1200" cap="none" spc="0" baseline="0" dirty="0">
                <a:solidFill>
                  <a:srgbClr val="000000"/>
                </a:solidFill>
                <a:effectLst>
                  <a:outerShdw blurRad="38100" dist="38100" dir="2700000" algn="tl">
                    <a:srgbClr val="000000">
                      <a:alpha val="43137"/>
                    </a:srgbClr>
                  </a:outerShdw>
                </a:effectLst>
                <a:uFillTx/>
                <a:latin typeface="Liberation Sans" pitchFamily="18"/>
                <a:ea typeface="DejaVu Sans" pitchFamily="2"/>
                <a:cs typeface="DejaVu Sans" pitchFamily="2"/>
              </a:rPr>
              <a:t>riends planning a trip:</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2400" b="1" i="0" u="none" strike="noStrike" kern="1200" cap="none" spc="0" baseline="0" dirty="0">
              <a:solidFill>
                <a:srgbClr val="000000"/>
              </a:solidFill>
              <a:effectLst>
                <a:outerShdw blurRad="38100" dist="38100" dir="2700000" algn="tl">
                  <a:srgbClr val="000000">
                    <a:alpha val="43137"/>
                  </a:srgbClr>
                </a:outerShdw>
              </a:effectLst>
              <a:uFillTx/>
              <a:latin typeface="Liberation Sans" pitchFamily="18"/>
              <a:ea typeface="DejaVu Sans" pitchFamily="2"/>
              <a:cs typeface="DejaVu Sans" pitchFamily="2"/>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Liberation Sans" pitchFamily="18"/>
              <a:ea typeface="DejaVu Sans" pitchFamily="2"/>
              <a:cs typeface="DejaVu Sans" pitchFamily="2"/>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IN" sz="2600" b="1" i="0" u="none" strike="noStrike" kern="1200" cap="none" spc="0" baseline="0" dirty="0">
                <a:solidFill>
                  <a:srgbClr val="006400"/>
                </a:solidFill>
                <a:uFillTx/>
                <a:latin typeface="Liberation Sans" pitchFamily="18"/>
                <a:ea typeface="DejaVu Sans" pitchFamily="2"/>
                <a:cs typeface="DejaVu Sans" pitchFamily="2"/>
              </a:rPr>
              <a:t>“Semester is about to end. Lets plan our trip !”</a:t>
            </a:r>
            <a:r>
              <a:rPr lang="en-IN" sz="2600" b="0" i="0" u="none" strike="noStrike" kern="1200" cap="none" spc="0" baseline="0" dirty="0">
                <a:solidFill>
                  <a:srgbClr val="000000"/>
                </a:solidFill>
                <a:uFillTx/>
                <a:latin typeface="Liberation Sans" pitchFamily="18"/>
                <a:ea typeface="DejaVu Sans" pitchFamily="2"/>
                <a:cs typeface="DejaVu Sans" pitchFamily="2"/>
              </a:rPr>
              <a:t>	</a:t>
            </a:r>
            <a:endParaRPr lang="en-IN" sz="2600" dirty="0">
              <a:solidFill>
                <a:srgbClr val="000000"/>
              </a:solidFill>
              <a:latin typeface="Liberation Sans" pitchFamily="18"/>
              <a:ea typeface="DejaVu Sans" pitchFamily="2"/>
              <a:cs typeface="DejaVu Sans" pitchFamily="2"/>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IN" sz="2600" b="1" i="0" u="none" strike="noStrike" kern="1200" cap="none" spc="0" baseline="0" dirty="0">
                <a:solidFill>
                  <a:srgbClr val="4169E1"/>
                </a:solidFill>
                <a:uFillTx/>
                <a:latin typeface="Liberation Sans" pitchFamily="18"/>
                <a:ea typeface="DejaVu Sans" pitchFamily="2"/>
                <a:cs typeface="DejaVu Sans" pitchFamily="2"/>
              </a:rPr>
              <a:t>”But we are in Lockdown. We cant go anywhere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2600" b="1" i="0" u="none" strike="noStrike" kern="1200" cap="none" spc="0" baseline="0" dirty="0">
              <a:solidFill>
                <a:srgbClr val="006400"/>
              </a:solidFill>
              <a:uFillTx/>
              <a:latin typeface="Liberation Sans" pitchFamily="18"/>
              <a:ea typeface="DejaVu Sans" pitchFamily="2"/>
              <a:cs typeface="DejaVu Sans" pitchFamily="2"/>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IN" sz="2600" b="1" i="0" u="none" strike="noStrike" kern="1200" cap="none" spc="0" baseline="0" dirty="0">
                <a:solidFill>
                  <a:srgbClr val="006400"/>
                </a:solidFill>
                <a:uFillTx/>
                <a:latin typeface="Liberation Sans" pitchFamily="18"/>
                <a:ea typeface="DejaVu Sans" pitchFamily="2"/>
                <a:cs typeface="DejaVu Sans" pitchFamily="2"/>
              </a:rPr>
              <a:t>“We can plan at least. Lockdown is not stopping us”</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IN" sz="2600" b="1" i="0" u="none" strike="noStrike" kern="1200" cap="none" spc="0" baseline="0" dirty="0">
                <a:solidFill>
                  <a:srgbClr val="4169E1"/>
                </a:solidFill>
                <a:uFillTx/>
                <a:latin typeface="Liberation Sans" pitchFamily="18"/>
                <a:ea typeface="DejaVu Sans" pitchFamily="2"/>
                <a:cs typeface="DejaVu Sans" pitchFamily="2"/>
              </a:rPr>
              <a:t>”Lets Do this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2600" b="1" dirty="0">
              <a:solidFill>
                <a:srgbClr val="4169E1"/>
              </a:solidFill>
              <a:latin typeface="Liberation Sans" pitchFamily="18"/>
              <a:ea typeface="DejaVu Sans" pitchFamily="2"/>
              <a:cs typeface="DejaVu Sans" pitchFamily="2"/>
            </a:endParaRPr>
          </a:p>
          <a:p>
            <a:pPr marL="0" marR="0" lvl="0" indent="0" algn="l" defTabSz="914400" rtl="0" fontAlgn="auto" hangingPunct="0">
              <a:lnSpc>
                <a:spcPct val="100000"/>
              </a:lnSpc>
              <a:spcBef>
                <a:spcPts val="0"/>
              </a:spcBef>
              <a:spcAft>
                <a:spcPts val="0"/>
              </a:spcAft>
              <a:buNone/>
              <a:tabLst/>
              <a:defRPr sz="2600" b="1" i="0" u="none" strike="noStrike" kern="0" cap="none" spc="0" baseline="0">
                <a:solidFill>
                  <a:srgbClr val="000000"/>
                </a:solidFill>
                <a:uFillTx/>
              </a:defRPr>
            </a:pPr>
            <a:r>
              <a:rPr lang="en-IN" sz="2600" b="1" i="0" u="none" strike="noStrike" kern="1200" cap="none" spc="0" baseline="0" dirty="0">
                <a:solidFill>
                  <a:srgbClr val="006400"/>
                </a:solidFill>
                <a:uFillTx/>
                <a:latin typeface="Liberation Sans" pitchFamily="18"/>
                <a:ea typeface="DejaVu Sans" pitchFamily="2"/>
                <a:cs typeface="DejaVu Sans" pitchFamily="2"/>
              </a:rPr>
              <a:t>“How about Amritsar ?”</a:t>
            </a:r>
          </a:p>
          <a:p>
            <a:pPr marL="0" marR="0" lvl="0" indent="0" algn="l" defTabSz="914400" rtl="0" fontAlgn="auto" hangingPunct="0">
              <a:lnSpc>
                <a:spcPct val="100000"/>
              </a:lnSpc>
              <a:spcBef>
                <a:spcPts val="0"/>
              </a:spcBef>
              <a:spcAft>
                <a:spcPts val="0"/>
              </a:spcAft>
              <a:buNone/>
              <a:tabLst/>
              <a:defRPr sz="2600" b="1" i="0" u="none" strike="noStrike" kern="0" cap="none" spc="0" baseline="0">
                <a:solidFill>
                  <a:srgbClr val="000000"/>
                </a:solidFill>
                <a:uFillTx/>
              </a:defRPr>
            </a:pPr>
            <a:r>
              <a:rPr lang="en-IN" sz="2600" b="1" i="0" u="none" strike="noStrike" kern="1200" cap="none" spc="0" baseline="0" dirty="0">
                <a:solidFill>
                  <a:srgbClr val="4169E1"/>
                </a:solidFill>
                <a:uFillTx/>
                <a:latin typeface="Liberation Sans" pitchFamily="18"/>
                <a:ea typeface="DejaVu Sans" pitchFamily="2"/>
                <a:cs typeface="DejaVu Sans" pitchFamily="2"/>
              </a:rPr>
              <a:t>”I </a:t>
            </a:r>
            <a:r>
              <a:rPr lang="en-IN" sz="2600" b="1" i="0" u="none" strike="noStrike" kern="1200" cap="none" spc="0" baseline="0" dirty="0" err="1">
                <a:solidFill>
                  <a:srgbClr val="4169E1"/>
                </a:solidFill>
                <a:uFillTx/>
                <a:latin typeface="Liberation Sans" pitchFamily="18"/>
                <a:ea typeface="DejaVu Sans" pitchFamily="2"/>
                <a:cs typeface="DejaVu Sans" pitchFamily="2"/>
              </a:rPr>
              <a:t>dont</a:t>
            </a:r>
            <a:r>
              <a:rPr lang="en-IN" sz="2600" b="1" i="0" u="none" strike="noStrike" kern="1200" cap="none" spc="0" baseline="0" dirty="0">
                <a:solidFill>
                  <a:srgbClr val="4169E1"/>
                </a:solidFill>
                <a:uFillTx/>
                <a:latin typeface="Liberation Sans" pitchFamily="18"/>
                <a:ea typeface="DejaVu Sans" pitchFamily="2"/>
                <a:cs typeface="DejaVu Sans" pitchFamily="2"/>
              </a:rPr>
              <a:t> know anything about Amritsar”</a:t>
            </a:r>
          </a:p>
          <a:p>
            <a:pPr marL="0" marR="0" lvl="0" indent="0" algn="l" defTabSz="914400" rtl="0" fontAlgn="auto" hangingPunct="0">
              <a:lnSpc>
                <a:spcPct val="100000"/>
              </a:lnSpc>
              <a:spcBef>
                <a:spcPts val="0"/>
              </a:spcBef>
              <a:spcAft>
                <a:spcPts val="0"/>
              </a:spcAft>
              <a:buNone/>
              <a:tabLst/>
              <a:defRPr sz="2600" b="1" i="0" u="none" strike="noStrike" kern="0" cap="none" spc="0" baseline="0">
                <a:solidFill>
                  <a:srgbClr val="000000"/>
                </a:solidFill>
                <a:uFillTx/>
              </a:defRPr>
            </a:pPr>
            <a:endParaRPr lang="en-IN" sz="2600" b="1" i="0" u="none" strike="noStrike" kern="1200" cap="none" spc="0" baseline="0" dirty="0">
              <a:solidFill>
                <a:srgbClr val="000000"/>
              </a:solidFill>
              <a:uFillTx/>
              <a:latin typeface="Liberation Sans" pitchFamily="18"/>
              <a:ea typeface="DejaVu Sans" pitchFamily="2"/>
              <a:cs typeface="DejaVu Sans" pitchFamily="2"/>
            </a:endParaRPr>
          </a:p>
          <a:p>
            <a:pPr marL="0" marR="0" lvl="0" indent="0" algn="l" defTabSz="914400" rtl="0" fontAlgn="auto" hangingPunct="0">
              <a:lnSpc>
                <a:spcPct val="100000"/>
              </a:lnSpc>
              <a:spcBef>
                <a:spcPts val="0"/>
              </a:spcBef>
              <a:spcAft>
                <a:spcPts val="0"/>
              </a:spcAft>
              <a:buNone/>
              <a:tabLst/>
              <a:defRPr sz="2600" b="1" i="0" u="none" strike="noStrike" kern="0" cap="none" spc="0" baseline="0">
                <a:solidFill>
                  <a:srgbClr val="000000"/>
                </a:solidFill>
                <a:uFillTx/>
              </a:defRPr>
            </a:pPr>
            <a:r>
              <a:rPr lang="en-IN" sz="2600" b="1" i="0" u="none" strike="noStrike" kern="1200" cap="none" spc="0" baseline="0" dirty="0">
                <a:solidFill>
                  <a:srgbClr val="006400"/>
                </a:solidFill>
                <a:uFillTx/>
                <a:latin typeface="Liberation Sans" pitchFamily="18"/>
                <a:ea typeface="DejaVu Sans" pitchFamily="2"/>
                <a:cs typeface="DejaVu Sans" pitchFamily="2"/>
              </a:rPr>
              <a:t>“I’ve heard bunch of COER students have made a</a:t>
            </a:r>
          </a:p>
          <a:p>
            <a:pPr marL="0" marR="0" lvl="0" indent="0" algn="l" defTabSz="914400" rtl="0" fontAlgn="auto" hangingPunct="0">
              <a:lnSpc>
                <a:spcPct val="100000"/>
              </a:lnSpc>
              <a:spcBef>
                <a:spcPts val="0"/>
              </a:spcBef>
              <a:spcAft>
                <a:spcPts val="0"/>
              </a:spcAft>
              <a:buNone/>
              <a:tabLst/>
              <a:defRPr sz="2600" b="1" i="0" u="none" strike="noStrike" kern="0" cap="none" spc="0" baseline="0">
                <a:solidFill>
                  <a:srgbClr val="000000"/>
                </a:solidFill>
                <a:uFillTx/>
              </a:defRPr>
            </a:pPr>
            <a:r>
              <a:rPr lang="en-IN" sz="2600" b="1" i="0" u="none" strike="noStrike" kern="1200" cap="none" spc="0" baseline="0" dirty="0">
                <a:solidFill>
                  <a:srgbClr val="006400"/>
                </a:solidFill>
                <a:uFillTx/>
                <a:latin typeface="Liberation Sans" pitchFamily="18"/>
                <a:ea typeface="DejaVu Sans" pitchFamily="2"/>
                <a:cs typeface="DejaVu Sans" pitchFamily="2"/>
              </a:rPr>
              <a:t>Travel Bot. Lets Try It ? “</a:t>
            </a:r>
          </a:p>
          <a:p>
            <a:pPr marL="0" marR="0" lvl="0" indent="0" algn="l" defTabSz="914400" rtl="0" fontAlgn="auto" hangingPunct="0">
              <a:lnSpc>
                <a:spcPct val="100000"/>
              </a:lnSpc>
              <a:spcBef>
                <a:spcPts val="0"/>
              </a:spcBef>
              <a:spcAft>
                <a:spcPts val="0"/>
              </a:spcAft>
              <a:buNone/>
              <a:tabLst/>
              <a:defRPr sz="2600" b="1" i="0" u="none" strike="noStrike" kern="0" cap="none" spc="0" baseline="0">
                <a:solidFill>
                  <a:srgbClr val="000000"/>
                </a:solidFill>
                <a:uFillTx/>
              </a:defRPr>
            </a:pPr>
            <a:r>
              <a:rPr lang="en-IN" sz="2600" b="1" i="0" u="none" strike="noStrike" kern="1200" cap="none" spc="0" baseline="0" dirty="0">
                <a:solidFill>
                  <a:srgbClr val="4169E1"/>
                </a:solidFill>
                <a:uFillTx/>
                <a:latin typeface="Liberation Sans" pitchFamily="18"/>
                <a:ea typeface="DejaVu Sans" pitchFamily="2"/>
                <a:cs typeface="DejaVu Sans" pitchFamily="2"/>
              </a:rPr>
              <a:t>”Okay !”</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2600" b="1" i="0" u="none" strike="noStrike" kern="1200" cap="none" spc="0" baseline="0" dirty="0">
              <a:solidFill>
                <a:srgbClr val="4169E1"/>
              </a:solidFill>
              <a:uFillTx/>
              <a:latin typeface="Liberation Sans" pitchFamily="18"/>
              <a:ea typeface="DejaVu Sans" pitchFamily="2"/>
              <a:cs typeface="DejaVu Sans" pitchFamily="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Slide Number Placeholder 3"/>
          <p:cNvSpPr txBox="1"/>
          <p:nvPr/>
        </p:nvSpPr>
        <p:spPr>
          <a:xfrm>
            <a:off x="7587718" y="7254721"/>
            <a:ext cx="2348279" cy="521281"/>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74CC225B-551C-4046-83AA-AF9FD906372B}" type="slidenum">
              <a:t>16</a:t>
            </a:fld>
            <a:endParaRPr lang="en-IN"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4" name="TextBox 2"/>
          <p:cNvSpPr txBox="1"/>
          <p:nvPr/>
        </p:nvSpPr>
        <p:spPr>
          <a:xfrm>
            <a:off x="550492" y="828054"/>
            <a:ext cx="9228938" cy="4691299"/>
          </a:xfrm>
          <a:prstGeom prst="rect">
            <a:avLst/>
          </a:prstGeom>
          <a:noFill/>
          <a:ln cap="flat">
            <a:noFill/>
          </a:ln>
        </p:spPr>
        <p:txBody>
          <a:bodyPr vert="horz" wrap="squar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1" i="0" u="none" strike="noStrike" kern="0" cap="none" spc="0" baseline="0">
                <a:solidFill>
                  <a:srgbClr val="000000"/>
                </a:solidFill>
                <a:uFillTx/>
              </a:defRPr>
            </a:pPr>
            <a:r>
              <a:rPr lang="en-IN" sz="2400" b="1" i="0" u="none" strike="noStrike" kern="1200" cap="none" spc="0" baseline="0" dirty="0">
                <a:solidFill>
                  <a:srgbClr val="000000"/>
                </a:solidFill>
                <a:uFillTx/>
                <a:latin typeface="Liberation Sans" pitchFamily="18"/>
                <a:ea typeface="DejaVu Sans" pitchFamily="2"/>
                <a:cs typeface="DejaVu Sans" pitchFamily="2"/>
              </a:rPr>
              <a:t>Queries :</a:t>
            </a:r>
          </a:p>
          <a:p>
            <a:pPr marL="0" marR="0" lvl="0" indent="0" algn="l" defTabSz="914400" rtl="0" fontAlgn="auto" hangingPunct="0">
              <a:lnSpc>
                <a:spcPct val="100000"/>
              </a:lnSpc>
              <a:spcBef>
                <a:spcPts val="0"/>
              </a:spcBef>
              <a:spcAft>
                <a:spcPts val="0"/>
              </a:spcAft>
              <a:buNone/>
              <a:tabLst/>
              <a:defRPr sz="1800" b="1" i="0" u="none" strike="noStrike" kern="0" cap="none" spc="0" baseline="0">
                <a:solidFill>
                  <a:srgbClr val="000000"/>
                </a:solidFill>
                <a:uFillTx/>
              </a:defRPr>
            </a:pPr>
            <a:r>
              <a:rPr lang="en-IN" sz="2400" b="1" i="0" u="none" strike="noStrike" kern="1200" cap="none" spc="0" baseline="0" dirty="0">
                <a:solidFill>
                  <a:srgbClr val="000000"/>
                </a:solidFill>
                <a:uFillTx/>
                <a:latin typeface="Liberation Sans" pitchFamily="18"/>
                <a:ea typeface="DejaVu Sans" pitchFamily="2"/>
                <a:cs typeface="DejaVu Sans" pitchFamily="2"/>
              </a:rPr>
              <a:t> </a:t>
            </a:r>
          </a:p>
          <a:p>
            <a:pPr marL="342900" marR="0" lvl="0" indent="-342900" algn="l" defTabSz="914400" rtl="0" fontAlgn="auto" hangingPunct="0">
              <a:lnSpc>
                <a:spcPct val="100000"/>
              </a:lnSpc>
              <a:spcBef>
                <a:spcPts val="0"/>
              </a:spcBef>
              <a:spcAft>
                <a:spcPts val="0"/>
              </a:spcAft>
              <a:buFont typeface="Arial" panose="020B0604020202020204" pitchFamily="34" charset="0"/>
              <a:buChar char="•"/>
              <a:tabLst/>
              <a:defRPr sz="1800" b="1" i="0" u="none" strike="noStrike" kern="0" cap="none" spc="0" baseline="0">
                <a:solidFill>
                  <a:srgbClr val="000000"/>
                </a:solidFill>
                <a:uFillTx/>
              </a:defRPr>
            </a:pPr>
            <a:r>
              <a:rPr lang="en-IN" sz="2400" b="1" i="0" u="none" strike="noStrike" kern="1200" cap="none" spc="0" baseline="0" dirty="0">
                <a:solidFill>
                  <a:srgbClr val="000000"/>
                </a:solidFill>
                <a:uFillTx/>
                <a:latin typeface="Liberation Sans" pitchFamily="18"/>
                <a:ea typeface="DejaVu Sans" pitchFamily="2"/>
                <a:cs typeface="DejaVu Sans" pitchFamily="2"/>
              </a:rPr>
              <a:t>Tell me about Amritsar.</a:t>
            </a:r>
          </a:p>
          <a:p>
            <a:pPr marL="342900" marR="0" lvl="0" indent="-342900" algn="l" defTabSz="914400" rtl="0" fontAlgn="auto" hangingPunct="0">
              <a:lnSpc>
                <a:spcPct val="100000"/>
              </a:lnSpc>
              <a:spcBef>
                <a:spcPts val="0"/>
              </a:spcBef>
              <a:spcAft>
                <a:spcPts val="0"/>
              </a:spcAft>
              <a:buFont typeface="Arial" panose="020B0604020202020204" pitchFamily="34" charset="0"/>
              <a:buChar char="•"/>
              <a:tabLst/>
              <a:defRPr sz="1800" b="1" i="0" u="none" strike="noStrike" kern="0" cap="none" spc="0" baseline="0">
                <a:solidFill>
                  <a:srgbClr val="000000"/>
                </a:solidFill>
                <a:uFillTx/>
              </a:defRPr>
            </a:pPr>
            <a:r>
              <a:rPr lang="en-IN" sz="2400" b="1" i="0" u="none" strike="noStrike" kern="1200" cap="none" spc="0" baseline="0" dirty="0">
                <a:solidFill>
                  <a:srgbClr val="000000"/>
                </a:solidFill>
                <a:uFillTx/>
                <a:latin typeface="Liberation Sans" pitchFamily="18"/>
                <a:ea typeface="DejaVu Sans" pitchFamily="2"/>
                <a:cs typeface="DejaVu Sans" pitchFamily="2"/>
              </a:rPr>
              <a:t>What is the Best season to visit Amritsar ?</a:t>
            </a:r>
          </a:p>
          <a:p>
            <a:pPr marL="342900" marR="0" lvl="0" indent="-342900" algn="l" defTabSz="914400" rtl="0" fontAlgn="auto" hangingPunct="0">
              <a:lnSpc>
                <a:spcPct val="100000"/>
              </a:lnSpc>
              <a:spcBef>
                <a:spcPts val="0"/>
              </a:spcBef>
              <a:spcAft>
                <a:spcPts val="0"/>
              </a:spcAft>
              <a:buFont typeface="Arial" panose="020B0604020202020204" pitchFamily="34" charset="0"/>
              <a:buChar char="•"/>
              <a:tabLst/>
              <a:defRPr sz="1800" b="1" i="0" u="none" strike="noStrike" kern="0" cap="none" spc="0" baseline="0">
                <a:solidFill>
                  <a:srgbClr val="000000"/>
                </a:solidFill>
                <a:uFillTx/>
              </a:defRPr>
            </a:pPr>
            <a:r>
              <a:rPr lang="en-IN" sz="2400" b="1" i="0" u="none" strike="noStrike" kern="1200" cap="none" spc="0" baseline="0" dirty="0">
                <a:solidFill>
                  <a:srgbClr val="000000"/>
                </a:solidFill>
                <a:uFillTx/>
                <a:latin typeface="Liberation Sans" pitchFamily="18"/>
                <a:ea typeface="DejaVu Sans" pitchFamily="2"/>
                <a:cs typeface="DejaVu Sans" pitchFamily="2"/>
              </a:rPr>
              <a:t>What is the temperature in Amritsar ?</a:t>
            </a:r>
          </a:p>
          <a:p>
            <a:pPr marL="342900" marR="0" lvl="0" indent="-342900" algn="l" defTabSz="914400" rtl="0" fontAlgn="auto" hangingPunct="0">
              <a:lnSpc>
                <a:spcPct val="100000"/>
              </a:lnSpc>
              <a:spcBef>
                <a:spcPts val="0"/>
              </a:spcBef>
              <a:spcAft>
                <a:spcPts val="0"/>
              </a:spcAft>
              <a:buFont typeface="Arial" panose="020B0604020202020204" pitchFamily="34" charset="0"/>
              <a:buChar char="•"/>
              <a:tabLst/>
              <a:defRPr sz="1800" b="1" i="0" u="none" strike="noStrike" kern="0" cap="none" spc="0" baseline="0">
                <a:solidFill>
                  <a:srgbClr val="000000"/>
                </a:solidFill>
                <a:uFillTx/>
              </a:defRPr>
            </a:pPr>
            <a:r>
              <a:rPr lang="en-IN" sz="2400" b="1" i="0" u="none" strike="noStrike" kern="1200" cap="none" spc="0" baseline="0" dirty="0">
                <a:solidFill>
                  <a:srgbClr val="000000"/>
                </a:solidFill>
                <a:uFillTx/>
                <a:latin typeface="Liberation Sans" pitchFamily="18"/>
                <a:ea typeface="DejaVu Sans" pitchFamily="2"/>
                <a:cs typeface="DejaVu Sans" pitchFamily="2"/>
              </a:rPr>
              <a:t>What are the places to visit in Amritsar ?</a:t>
            </a:r>
          </a:p>
          <a:p>
            <a:pPr marL="342900" indent="-342900" hangingPunct="0">
              <a:buFont typeface="Arial" panose="020B0604020202020204" pitchFamily="34" charset="0"/>
              <a:buChar char="•"/>
              <a:defRPr sz="1800" b="1" i="0" u="none" strike="noStrike" kern="0" cap="none" spc="0" baseline="0">
                <a:solidFill>
                  <a:srgbClr val="000000"/>
                </a:solidFill>
                <a:uFillTx/>
              </a:defRPr>
            </a:pPr>
            <a:r>
              <a:rPr lang="en-IN" sz="2400" b="1" i="0" u="none" strike="noStrike" kern="1200" cap="none" spc="0" baseline="0" dirty="0">
                <a:solidFill>
                  <a:srgbClr val="000000"/>
                </a:solidFill>
                <a:uFillTx/>
                <a:latin typeface="Liberation Sans" pitchFamily="18"/>
                <a:ea typeface="DejaVu Sans" pitchFamily="2"/>
                <a:cs typeface="DejaVu Sans" pitchFamily="2"/>
              </a:rPr>
              <a:t>Golden Temple image path.</a:t>
            </a:r>
          </a:p>
          <a:p>
            <a:pPr marL="342900" indent="-342900" hangingPunct="0">
              <a:buFont typeface="Arial" panose="020B0604020202020204" pitchFamily="34" charset="0"/>
              <a:buChar char="•"/>
              <a:defRPr sz="1800" b="1" i="0" u="none" strike="noStrike" kern="0" cap="none" spc="0" baseline="0">
                <a:solidFill>
                  <a:srgbClr val="000000"/>
                </a:solidFill>
                <a:uFillTx/>
              </a:defRPr>
            </a:pPr>
            <a:r>
              <a:rPr lang="en-IN" sz="2400" b="1" i="0" u="none" strike="noStrike" kern="1200" cap="none" spc="0" baseline="0" dirty="0">
                <a:solidFill>
                  <a:srgbClr val="000000"/>
                </a:solidFill>
                <a:uFillTx/>
                <a:latin typeface="Liberation Sans" pitchFamily="18"/>
                <a:ea typeface="DejaVu Sans" pitchFamily="2"/>
                <a:cs typeface="DejaVu Sans" pitchFamily="2"/>
              </a:rPr>
              <a:t>What are some places to eat near Amritsar Bus Stand ?</a:t>
            </a:r>
          </a:p>
          <a:p>
            <a:pPr marL="342900" marR="0" lvl="0" indent="-342900" algn="l" defTabSz="914400" rtl="0" fontAlgn="auto" hangingPunct="0">
              <a:lnSpc>
                <a:spcPct val="100000"/>
              </a:lnSpc>
              <a:spcBef>
                <a:spcPts val="0"/>
              </a:spcBef>
              <a:spcAft>
                <a:spcPts val="0"/>
              </a:spcAft>
              <a:buFont typeface="Arial" panose="020B0604020202020204" pitchFamily="34" charset="0"/>
              <a:buChar char="•"/>
              <a:tabLst/>
              <a:defRPr sz="1800" b="1" i="0" u="none" strike="noStrike" kern="0" cap="none" spc="0" baseline="0">
                <a:solidFill>
                  <a:srgbClr val="000000"/>
                </a:solidFill>
                <a:uFillTx/>
              </a:defRPr>
            </a:pPr>
            <a:r>
              <a:rPr lang="en-IN" sz="2400" b="1" i="0" u="none" strike="noStrike" kern="1200" cap="none" spc="0" baseline="0" dirty="0">
                <a:solidFill>
                  <a:srgbClr val="000000"/>
                </a:solidFill>
                <a:uFillTx/>
                <a:latin typeface="Liberation Sans" pitchFamily="18"/>
                <a:ea typeface="DejaVu Sans" pitchFamily="2"/>
                <a:cs typeface="DejaVu Sans" pitchFamily="2"/>
              </a:rPr>
              <a:t>Hotels in Amritsar ?</a:t>
            </a:r>
          </a:p>
          <a:p>
            <a:pPr marL="342900" marR="0" lvl="0" indent="-342900" algn="l" defTabSz="914400" rtl="0" fontAlgn="auto" hangingPunct="0">
              <a:lnSpc>
                <a:spcPct val="100000"/>
              </a:lnSpc>
              <a:spcBef>
                <a:spcPts val="0"/>
              </a:spcBef>
              <a:spcAft>
                <a:spcPts val="0"/>
              </a:spcAft>
              <a:buFont typeface="Arial" panose="020B0604020202020204" pitchFamily="34" charset="0"/>
              <a:buChar char="•"/>
              <a:tabLst/>
              <a:defRPr sz="1800" b="1" i="0" u="none" strike="noStrike" kern="0" cap="none" spc="0" baseline="0">
                <a:solidFill>
                  <a:srgbClr val="000000"/>
                </a:solidFill>
                <a:uFillTx/>
              </a:defRPr>
            </a:pPr>
            <a:r>
              <a:rPr lang="en-IN" sz="2400" b="1" i="0" u="none" strike="noStrike" kern="1200" cap="none" spc="0" baseline="0" dirty="0">
                <a:solidFill>
                  <a:srgbClr val="000000"/>
                </a:solidFill>
                <a:uFillTx/>
                <a:latin typeface="Liberation Sans" pitchFamily="18"/>
                <a:ea typeface="DejaVu Sans" pitchFamily="2"/>
                <a:cs typeface="DejaVu Sans" pitchFamily="2"/>
              </a:rPr>
              <a:t>Nearest Airport to Amritsar ?</a:t>
            </a:r>
          </a:p>
          <a:p>
            <a:pPr marL="342900" marR="0" lvl="0" indent="-342900" algn="l" defTabSz="914400" rtl="0" fontAlgn="auto" hangingPunct="0">
              <a:lnSpc>
                <a:spcPct val="100000"/>
              </a:lnSpc>
              <a:spcBef>
                <a:spcPts val="0"/>
              </a:spcBef>
              <a:spcAft>
                <a:spcPts val="0"/>
              </a:spcAft>
              <a:buFont typeface="Arial" panose="020B0604020202020204" pitchFamily="34" charset="0"/>
              <a:buChar char="•"/>
              <a:tabLst/>
              <a:defRPr sz="1800" b="1" i="0" u="none" strike="noStrike" kern="0" cap="none" spc="0" baseline="0">
                <a:solidFill>
                  <a:srgbClr val="000000"/>
                </a:solidFill>
                <a:uFillTx/>
              </a:defRPr>
            </a:pPr>
            <a:r>
              <a:rPr lang="en-IN" sz="2400" b="1" i="0" u="none" strike="noStrike" kern="1200" cap="none" spc="0" baseline="0" dirty="0">
                <a:solidFill>
                  <a:srgbClr val="000000"/>
                </a:solidFill>
                <a:uFillTx/>
                <a:latin typeface="Liberation Sans" pitchFamily="18"/>
                <a:ea typeface="DejaVu Sans" pitchFamily="2"/>
                <a:cs typeface="DejaVu Sans" pitchFamily="2"/>
              </a:rPr>
              <a:t>Nearest Railway Station to Amritsar ?</a:t>
            </a:r>
          </a:p>
          <a:p>
            <a:pPr marL="342900" marR="0" lvl="0" indent="-342900" algn="l" defTabSz="914400" rtl="0" fontAlgn="auto" hangingPunct="0">
              <a:lnSpc>
                <a:spcPct val="100000"/>
              </a:lnSpc>
              <a:spcBef>
                <a:spcPts val="0"/>
              </a:spcBef>
              <a:spcAft>
                <a:spcPts val="0"/>
              </a:spcAft>
              <a:buFont typeface="Arial" panose="020B0604020202020204" pitchFamily="34" charset="0"/>
              <a:buChar char="•"/>
              <a:tabLst/>
              <a:defRPr sz="1800" b="1" i="0" u="none" strike="noStrike" kern="0" cap="none" spc="0" baseline="0">
                <a:solidFill>
                  <a:srgbClr val="000000"/>
                </a:solidFill>
                <a:uFillTx/>
              </a:defRPr>
            </a:pPr>
            <a:r>
              <a:rPr lang="en-IN" sz="2400" b="1" i="0" u="none" strike="noStrike" kern="1200" cap="none" spc="0" baseline="0" dirty="0">
                <a:solidFill>
                  <a:srgbClr val="000000"/>
                </a:solidFill>
                <a:uFillTx/>
                <a:latin typeface="Liberation Sans" pitchFamily="18"/>
                <a:ea typeface="DejaVu Sans" pitchFamily="2"/>
                <a:cs typeface="DejaVu Sans" pitchFamily="2"/>
              </a:rPr>
              <a:t>I want to book tickets from Hyderabad to Amritsar</a:t>
            </a:r>
          </a:p>
          <a:p>
            <a:pPr marL="0" marR="0" lvl="0" indent="0" algn="l" defTabSz="914400" rtl="0" fontAlgn="auto" hangingPunct="0">
              <a:lnSpc>
                <a:spcPct val="100000"/>
              </a:lnSpc>
              <a:spcBef>
                <a:spcPts val="0"/>
              </a:spcBef>
              <a:spcAft>
                <a:spcPts val="0"/>
              </a:spcAft>
              <a:buNone/>
              <a:tabLst/>
              <a:defRPr sz="1800" b="1" i="0" u="none" strike="noStrike" kern="0" cap="none" spc="0" baseline="0">
                <a:solidFill>
                  <a:srgbClr val="000000"/>
                </a:solidFill>
                <a:uFillTx/>
              </a:defRPr>
            </a:pPr>
            <a:endParaRPr lang="en-IN" sz="2400" b="1" i="0" u="none" strike="noStrike" kern="1200" cap="none" spc="0" baseline="0" dirty="0">
              <a:solidFill>
                <a:srgbClr val="000000"/>
              </a:solidFill>
              <a:uFillTx/>
              <a:latin typeface="Liberation Sans" pitchFamily="18"/>
              <a:ea typeface="DejaVu Sans" pitchFamily="2"/>
              <a:cs typeface="DejaVu Sans" pitchFamily="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Slide Number Placeholder 3"/>
          <p:cNvSpPr txBox="1"/>
          <p:nvPr/>
        </p:nvSpPr>
        <p:spPr>
          <a:xfrm>
            <a:off x="7587718" y="7254721"/>
            <a:ext cx="2348279" cy="521281"/>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6D08352-BD31-4BB9-8B8F-EA518A03B5EC}" type="slidenum">
              <a:t>17</a:t>
            </a:fld>
            <a:endParaRPr lang="en-IN"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TextBox 1"/>
          <p:cNvSpPr txBox="1"/>
          <p:nvPr/>
        </p:nvSpPr>
        <p:spPr>
          <a:xfrm>
            <a:off x="1763996" y="2916003"/>
            <a:ext cx="7488003" cy="1338480"/>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IN" sz="8800" b="1" i="0" u="none" strike="noStrike" kern="1200" cap="none" spc="0" baseline="0">
                <a:solidFill>
                  <a:srgbClr val="000000"/>
                </a:solidFill>
                <a:uFillTx/>
                <a:latin typeface="Liberation Sans" pitchFamily="18"/>
                <a:ea typeface="DejaVu Sans" pitchFamily="2"/>
                <a:cs typeface="DejaVu Sans" pitchFamily="2"/>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FD3481-6A57-434A-9F49-CB01C3D1C965}"/>
              </a:ext>
            </a:extLst>
          </p:cNvPr>
          <p:cNvSpPr txBox="1"/>
          <p:nvPr/>
        </p:nvSpPr>
        <p:spPr>
          <a:xfrm>
            <a:off x="1396999" y="1419598"/>
            <a:ext cx="7111569" cy="4678204"/>
          </a:xfrm>
          <a:prstGeom prst="rect">
            <a:avLst/>
          </a:prstGeom>
          <a:noFill/>
        </p:spPr>
        <p:txBody>
          <a:bodyPr wrap="square" rtlCol="0">
            <a:spAutoFit/>
          </a:bodyPr>
          <a:lstStyle/>
          <a:p>
            <a:pPr algn="ctr"/>
            <a:r>
              <a:rPr lang="en-IN" sz="2000" b="1" dirty="0"/>
              <a:t>The Chatbot simulates a real-world travel agent that achieves some result by conversing with the machine in a dialogic fashion using natural language. The need for intelligent agents is growing with the widespread use of personal machines and the desire of their makers to provide natural language interfaces. The proposed system will change how to recommend travel itinerary by incorporating personal preferences, and generating responses using web scraping.</a:t>
            </a:r>
          </a:p>
          <a:p>
            <a:pPr algn="ctr"/>
            <a:r>
              <a:rPr lang="en-IN" sz="2000" b="1" dirty="0"/>
              <a:t>Today, the traditional travel agents present many issues that can be conquered by the digital one. The traditional ones are subject to their availability, the digital agent is available throughout. Moreover, no agent in this world can “know it all”. The data present with an actual travel agent can be limited or outdated, this makes it not so efficient.</a:t>
            </a:r>
          </a:p>
          <a:p>
            <a:endParaRPr lang="en-IN" sz="2000" dirty="0"/>
          </a:p>
        </p:txBody>
      </p:sp>
      <p:sp>
        <p:nvSpPr>
          <p:cNvPr id="5" name="TextBox 4">
            <a:extLst>
              <a:ext uri="{FF2B5EF4-FFF2-40B4-BE49-F238E27FC236}">
                <a16:creationId xmlns:a16="http://schemas.microsoft.com/office/drawing/2014/main" id="{29E12B6A-F72E-4A46-A906-5ECDF40518AD}"/>
              </a:ext>
            </a:extLst>
          </p:cNvPr>
          <p:cNvSpPr txBox="1"/>
          <p:nvPr/>
        </p:nvSpPr>
        <p:spPr>
          <a:xfrm>
            <a:off x="2402237" y="340963"/>
            <a:ext cx="5222929" cy="707886"/>
          </a:xfrm>
          <a:prstGeom prst="rect">
            <a:avLst/>
          </a:prstGeom>
          <a:noFill/>
        </p:spPr>
        <p:txBody>
          <a:bodyPr wrap="square" rtlCol="0">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IN" sz="4000" b="1" i="0" u="sng" strike="noStrike" kern="1200" cap="none" spc="0" normalizeH="0" baseline="0" noProof="0" dirty="0">
                <a:ln>
                  <a:noFill/>
                </a:ln>
                <a:solidFill>
                  <a:srgbClr val="0070C0"/>
                </a:solidFill>
                <a:effectLst/>
                <a:uLnTx/>
                <a:uFillTx/>
                <a:latin typeface="Liberation Sans" pitchFamily="18"/>
                <a:ea typeface="DejaVu Sans" pitchFamily="2"/>
                <a:cs typeface="DejaVu Sans" pitchFamily="2"/>
              </a:rPr>
              <a:t>INTRODUCTION</a:t>
            </a:r>
            <a:endParaRPr kumimoji="0" lang="en-IN" sz="4000" b="0" i="0" u="sng" strike="noStrike" kern="1200" cap="none" spc="0" normalizeH="0" baseline="0" noProof="0" dirty="0">
              <a:ln>
                <a:noFill/>
              </a:ln>
              <a:solidFill>
                <a:srgbClr val="0070C0"/>
              </a:solidFill>
              <a:effectLst/>
              <a:uLnTx/>
              <a:uFillTx/>
              <a:latin typeface="Liberation Sans" pitchFamily="18"/>
              <a:ea typeface="DejaVu Sans" pitchFamily="2"/>
              <a:cs typeface="DejaVu Sans" pitchFamily="2"/>
            </a:endParaRPr>
          </a:p>
        </p:txBody>
      </p:sp>
    </p:spTree>
    <p:extLst>
      <p:ext uri="{BB962C8B-B14F-4D97-AF65-F5344CB8AC3E}">
        <p14:creationId xmlns:p14="http://schemas.microsoft.com/office/powerpoint/2010/main" val="4176572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Slide Number Placeholder 3"/>
          <p:cNvSpPr txBox="1"/>
          <p:nvPr/>
        </p:nvSpPr>
        <p:spPr>
          <a:xfrm>
            <a:off x="7587718" y="7254721"/>
            <a:ext cx="2348279" cy="521281"/>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DDD6788-1DC8-4EE0-9780-D68795B3238B}" type="slidenum">
              <a:t>3</a:t>
            </a:fld>
            <a:endParaRPr lang="en-IN"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Freeform: Shape 1"/>
          <p:cNvSpPr/>
          <p:nvPr/>
        </p:nvSpPr>
        <p:spPr>
          <a:xfrm>
            <a:off x="503998" y="1655996"/>
            <a:ext cx="9575999" cy="5651997"/>
          </a:xfrm>
          <a:custGeom>
            <a:avLst>
              <a:gd name="f0" fmla="val 4340"/>
              <a:gd name="f1" fmla="val 3713"/>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f5 1 21600"/>
              <a:gd name="f187" fmla="*/ f6 1 21600"/>
              <a:gd name="f188" fmla="*/ 0 f9 1"/>
              <a:gd name="f189" fmla="*/ f7 f2 1"/>
              <a:gd name="f190" fmla="*/ f179 f2 1"/>
              <a:gd name="f191" fmla="+- f8 0 f7"/>
              <a:gd name="f192" fmla="pin -2147483647 f0 2147483647"/>
              <a:gd name="f193" fmla="pin -2147483647 f1 2147483647"/>
              <a:gd name="f194" fmla="val f192"/>
              <a:gd name="f195" fmla="val f193"/>
              <a:gd name="f196" fmla="*/ f188 1 f4"/>
              <a:gd name="f197" fmla="*/ f189 1 f4"/>
              <a:gd name="f198" fmla="*/ f190 1 f4"/>
              <a:gd name="f199" fmla="*/ f191 1 21600"/>
              <a:gd name="f200" fmla="*/ f192 f186 1"/>
              <a:gd name="f201" fmla="*/ f193 f187 1"/>
              <a:gd name="f202" fmla="+- f194 0 10800"/>
              <a:gd name="f203" fmla="+- f195 0 10800"/>
              <a:gd name="f204" fmla="+- 0 0 f196"/>
              <a:gd name="f205" fmla="+- f197 0 f3"/>
              <a:gd name="f206" fmla="+- f198 0 f3"/>
              <a:gd name="f207" fmla="*/ 3000 f199 1"/>
              <a:gd name="f208" fmla="*/ 17110 f199 1"/>
              <a:gd name="f209" fmla="*/ 17330 f199 1"/>
              <a:gd name="f210" fmla="*/ 3320 f199 1"/>
              <a:gd name="f211" fmla="+- 0 0 f203"/>
              <a:gd name="f212" fmla="+- 0 0 f202"/>
              <a:gd name="f213" fmla="*/ f204 f2 1"/>
              <a:gd name="f214" fmla="+- f206 0 f205"/>
              <a:gd name="f215" fmla="*/ f207 1 f199"/>
              <a:gd name="f216" fmla="*/ f208 1 f199"/>
              <a:gd name="f217" fmla="*/ f210 1 f199"/>
              <a:gd name="f218" fmla="*/ f209 1 f199"/>
              <a:gd name="f219" fmla="*/ f213 1 f9"/>
              <a:gd name="f220" fmla="+- 0 0 f211"/>
              <a:gd name="f221" fmla="+- 0 0 f212"/>
              <a:gd name="f222" fmla="*/ f215 f186 1"/>
              <a:gd name="f223" fmla="*/ f216 f186 1"/>
              <a:gd name="f224" fmla="*/ f218 f187 1"/>
              <a:gd name="f225" fmla="*/ f217 f187 1"/>
              <a:gd name="f226" fmla="+- f219 0 f3"/>
              <a:gd name="f227" fmla="+- 0 0 f220"/>
              <a:gd name="f228" fmla="+- 0 0 f221"/>
              <a:gd name="f229" fmla="at2 f227 f228"/>
              <a:gd name="f230" fmla="+- f226 f3 0"/>
              <a:gd name="f231" fmla="+- f229 f3 0"/>
              <a:gd name="f232" fmla="*/ f230 f9 1"/>
              <a:gd name="f233" fmla="*/ f231 f9 1"/>
              <a:gd name="f234" fmla="*/ f232 1 f2"/>
              <a:gd name="f235" fmla="*/ f233 1 f2"/>
              <a:gd name="f236" fmla="+- 0 0 f234"/>
              <a:gd name="f237" fmla="+- 0 0 f235"/>
              <a:gd name="f238" fmla="+- 0 0 f236"/>
              <a:gd name="f239" fmla="val f237"/>
              <a:gd name="f240" fmla="*/ f238 f2 1"/>
              <a:gd name="f241" fmla="+- 0 0 f239"/>
              <a:gd name="f242" fmla="*/ f240 1 f9"/>
              <a:gd name="f243" fmla="*/ f241 f2 1"/>
              <a:gd name="f244" fmla="+- f242 0 f3"/>
              <a:gd name="f245" fmla="*/ f243 1 f9"/>
              <a:gd name="f246" fmla="cos 1 f244"/>
              <a:gd name="f247" fmla="sin 1 f244"/>
              <a:gd name="f248" fmla="+- f245 0 f3"/>
              <a:gd name="f249" fmla="+- 0 0 f246"/>
              <a:gd name="f250" fmla="+- 0 0 f247"/>
              <a:gd name="f251" fmla="+- 0 0 f249"/>
              <a:gd name="f252" fmla="+- 0 0 f250"/>
              <a:gd name="f253" fmla="+- f248 f3 0"/>
              <a:gd name="f254" fmla="val f251"/>
              <a:gd name="f255" fmla="val f252"/>
              <a:gd name="f256" fmla="*/ f253 f9 1"/>
              <a:gd name="f257" fmla="+- 0 0 f254"/>
              <a:gd name="f258" fmla="+- 0 0 f255"/>
              <a:gd name="f259" fmla="*/ f256 1 f2"/>
              <a:gd name="f260" fmla="*/ 1800 f257 1"/>
              <a:gd name="f261" fmla="*/ 1800 f258 1"/>
              <a:gd name="f262" fmla="*/ 1200 f257 1"/>
              <a:gd name="f263" fmla="*/ 1200 f258 1"/>
              <a:gd name="f264" fmla="*/ 700 f257 1"/>
              <a:gd name="f265" fmla="*/ 700 f258 1"/>
              <a:gd name="f266" fmla="+- 0 0 f259"/>
              <a:gd name="f267" fmla="*/ f260 f260 1"/>
              <a:gd name="f268" fmla="*/ f261 f261 1"/>
              <a:gd name="f269" fmla="*/ f262 f262 1"/>
              <a:gd name="f270" fmla="*/ f263 f263 1"/>
              <a:gd name="f271" fmla="*/ f264 f264 1"/>
              <a:gd name="f272" fmla="*/ f265 f265 1"/>
              <a:gd name="f273" fmla="+- 0 0 f266"/>
              <a:gd name="f274" fmla="+- f267 f268 0"/>
              <a:gd name="f275" fmla="+- f269 f270 0"/>
              <a:gd name="f276" fmla="+- f271 f272 0"/>
              <a:gd name="f277" fmla="*/ f273 f2 1"/>
              <a:gd name="f278" fmla="sqrt f274"/>
              <a:gd name="f279" fmla="sqrt f275"/>
              <a:gd name="f280" fmla="sqrt f276"/>
              <a:gd name="f281" fmla="*/ f277 1 f9"/>
              <a:gd name="f282" fmla="*/ f178 1 f278"/>
              <a:gd name="f283" fmla="*/ f181 1 f279"/>
              <a:gd name="f284" fmla="*/ f183 1 f280"/>
              <a:gd name="f285" fmla="+- f281 0 f3"/>
              <a:gd name="f286" fmla="*/ f257 f282 1"/>
              <a:gd name="f287" fmla="*/ f258 f282 1"/>
              <a:gd name="f288" fmla="*/ f257 f283 1"/>
              <a:gd name="f289" fmla="*/ f258 f283 1"/>
              <a:gd name="f290" fmla="*/ f257 f284 1"/>
              <a:gd name="f291" fmla="*/ f258 f284 1"/>
              <a:gd name="f292" fmla="sin 1 f285"/>
              <a:gd name="f293" fmla="cos 1 f285"/>
              <a:gd name="f294" fmla="+- 0 0 f292"/>
              <a:gd name="f295" fmla="+- 0 0 f293"/>
              <a:gd name="f296" fmla="+- f194 0 f290"/>
              <a:gd name="f297" fmla="+- f195 0 f291"/>
              <a:gd name="f298" fmla="+- 0 0 f294"/>
              <a:gd name="f299" fmla="+- 0 0 f295"/>
              <a:gd name="f300" fmla="val f298"/>
              <a:gd name="f301" fmla="val f299"/>
              <a:gd name="f302" fmla="+- 0 0 f300"/>
              <a:gd name="f303" fmla="+- 0 0 f301"/>
              <a:gd name="f304" fmla="*/ 10800 f302 1"/>
              <a:gd name="f305" fmla="*/ 10800 f303 1"/>
              <a:gd name="f306" fmla="+- f304 10800 0"/>
              <a:gd name="f307" fmla="+- f305 10800 0"/>
              <a:gd name="f308" fmla="*/ f304 1 12"/>
              <a:gd name="f309" fmla="*/ f305 1 12"/>
              <a:gd name="f310" fmla="+- f194 0 f306"/>
              <a:gd name="f311" fmla="+- f195 0 f307"/>
              <a:gd name="f312" fmla="*/ f310 1 3"/>
              <a:gd name="f313" fmla="*/ f311 1 3"/>
              <a:gd name="f314" fmla="*/ f310 2 1"/>
              <a:gd name="f315" fmla="*/ f311 2 1"/>
              <a:gd name="f316" fmla="*/ f314 1 3"/>
              <a:gd name="f317" fmla="*/ f315 1 3"/>
              <a:gd name="f318" fmla="+- f312 f306 0"/>
              <a:gd name="f319" fmla="+- f313 f307 0"/>
              <a:gd name="f320" fmla="+- f318 0 f308"/>
              <a:gd name="f321" fmla="+- f319 0 f309"/>
              <a:gd name="f322" fmla="+- f316 f306 0"/>
              <a:gd name="f323" fmla="+- f317 f307 0"/>
              <a:gd name="f324" fmla="+- f320 0 f286"/>
              <a:gd name="f325" fmla="+- f321 0 f287"/>
              <a:gd name="f326" fmla="+- f322 0 f288"/>
              <a:gd name="f327" fmla="+- f323 0 f289"/>
            </a:gdLst>
            <a:ahLst>
              <a:ahXY gdRefX="f0" minX="f185" maxX="f10" gdRefY="f1" minY="f185" maxY="f10">
                <a:pos x="f200" y="f201"/>
              </a:ahXY>
            </a:ahLst>
            <a:cxnLst>
              <a:cxn ang="3cd4">
                <a:pos x="hc" y="t"/>
              </a:cxn>
              <a:cxn ang="0">
                <a:pos x="r" y="vc"/>
              </a:cxn>
              <a:cxn ang="cd4">
                <a:pos x="hc" y="b"/>
              </a:cxn>
              <a:cxn ang="cd2">
                <a:pos x="l" y="vc"/>
              </a:cxn>
            </a:cxnLst>
            <a:rect l="f222" t="f225" r="f223" b="f224"/>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24" y="f325"/>
                </a:moveTo>
                <a:arcTo wR="f180" hR="f180" stAng="f205" swAng="f214"/>
                <a:close/>
              </a:path>
              <a:path w="21600" h="21600">
                <a:moveTo>
                  <a:pt x="f326" y="f327"/>
                </a:moveTo>
                <a:arcTo wR="f182" hR="f182" stAng="f205" swAng="f214"/>
                <a:close/>
              </a:path>
              <a:path w="21600" h="21600">
                <a:moveTo>
                  <a:pt x="f296" y="f297"/>
                </a:moveTo>
                <a:arcTo wR="f184" hR="f184" stAng="f205" swAng="f214"/>
                <a:close/>
              </a:path>
            </a:pathLst>
          </a:custGeom>
          <a:solidFill>
            <a:srgbClr val="FFFFFF"/>
          </a:solidFill>
          <a:ln w="0" cap="flat">
            <a:solidFill>
              <a:srgbClr val="FFFFFF"/>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DejaVu Sans" pitchFamily="2"/>
              <a:cs typeface="DejaVu Sans" pitchFamily="2"/>
            </a:endParaRPr>
          </a:p>
        </p:txBody>
      </p:sp>
      <p:sp>
        <p:nvSpPr>
          <p:cNvPr id="4" name="TextBox 2"/>
          <p:cNvSpPr txBox="1"/>
          <p:nvPr/>
        </p:nvSpPr>
        <p:spPr>
          <a:xfrm>
            <a:off x="1557927" y="1979996"/>
            <a:ext cx="6583707" cy="4072728"/>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IN" sz="1800" b="0" i="0" u="none" strike="noStrike" kern="1200" cap="none" spc="0" baseline="0">
                <a:solidFill>
                  <a:srgbClr val="000000"/>
                </a:solidFill>
                <a:uFillTx/>
                <a:latin typeface="Liberation Sans" pitchFamily="18"/>
                <a:ea typeface="DejaVu Sans" pitchFamily="2"/>
                <a:cs typeface="DejaVu Sans" pitchFamily="2"/>
              </a:rPr>
              <a:t>It is an NLP </a:t>
            </a:r>
            <a:r>
              <a:rPr lang="en-IN" sz="1800" b="0" i="0" u="none" strike="noStrike" kern="0" cap="none" spc="0" baseline="0">
                <a:solidFill>
                  <a:srgbClr val="000000"/>
                </a:solidFill>
                <a:uFillTx/>
                <a:latin typeface="Liberation Sans" pitchFamily="18"/>
                <a:ea typeface="DejaVu Sans" pitchFamily="2"/>
                <a:cs typeface="DejaVu Sans" pitchFamily="2"/>
              </a:rPr>
              <a:t>&amp;</a:t>
            </a:r>
            <a:r>
              <a:rPr lang="en-IN" sz="1800" b="0" i="0" u="none" strike="noStrike" kern="1200" cap="none" spc="0" baseline="0">
                <a:solidFill>
                  <a:srgbClr val="000000"/>
                </a:solidFill>
                <a:uFillTx/>
                <a:latin typeface="Liberation Sans" pitchFamily="18"/>
                <a:ea typeface="DejaVu Sans" pitchFamily="2"/>
                <a:cs typeface="DejaVu Sans" pitchFamily="2"/>
              </a:rPr>
              <a:t> </a:t>
            </a:r>
            <a:r>
              <a:rPr lang="en-IN" sz="1800" b="0" i="0" u="none" strike="noStrike" kern="0" cap="none" spc="0" baseline="0">
                <a:solidFill>
                  <a:srgbClr val="000000"/>
                </a:solidFill>
                <a:uFillTx/>
                <a:latin typeface="Liberation Sans" pitchFamily="18"/>
                <a:ea typeface="DejaVu Sans" pitchFamily="2"/>
                <a:cs typeface="DejaVu Sans" pitchFamily="2"/>
              </a:rPr>
              <a:t>Crawler </a:t>
            </a:r>
            <a:r>
              <a:rPr lang="en-IN" sz="1800" b="0" i="0" u="none" strike="noStrike" kern="1200" cap="none" spc="0" baseline="0">
                <a:solidFill>
                  <a:srgbClr val="000000"/>
                </a:solidFill>
                <a:uFillTx/>
                <a:latin typeface="Liberation Sans" pitchFamily="18"/>
                <a:ea typeface="DejaVu Sans" pitchFamily="2"/>
                <a:cs typeface="DejaVu Sans" pitchFamily="2"/>
              </a:rPr>
              <a:t>backed chatbot with following functionalities</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DejaVu Sans" pitchFamily="2"/>
              <a:cs typeface="DejaVu Sans" pitchFamily="2"/>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IN" sz="1800" b="0" i="0" u="none" strike="noStrike" kern="1200" cap="none" spc="0" baseline="0">
                <a:solidFill>
                  <a:srgbClr val="000000"/>
                </a:solidFill>
                <a:uFillTx/>
                <a:latin typeface="Liberation Sans" pitchFamily="18"/>
                <a:ea typeface="DejaVu Sans" pitchFamily="2"/>
                <a:cs typeface="DejaVu Sans" pitchFamily="2"/>
              </a:rPr>
              <a:t>1) Tell about popular destinations</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DejaVu Sans" pitchFamily="2"/>
              <a:cs typeface="DejaVu Sans" pitchFamily="2"/>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IN" sz="1800" b="0" i="0" u="none" strike="noStrike" kern="1200" cap="none" spc="0" baseline="0">
                <a:solidFill>
                  <a:srgbClr val="000000"/>
                </a:solidFill>
                <a:uFillTx/>
                <a:latin typeface="Liberation Sans" pitchFamily="18"/>
                <a:ea typeface="DejaVu Sans" pitchFamily="2"/>
                <a:cs typeface="DejaVu Sans" pitchFamily="2"/>
              </a:rPr>
              <a:t>2) Book Hotels</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DejaVu Sans" pitchFamily="2"/>
              <a:cs typeface="DejaVu Sans" pitchFamily="2"/>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IN" sz="1800" b="0" i="0" u="none" strike="noStrike" kern="1200" cap="none" spc="0" baseline="0">
                <a:solidFill>
                  <a:srgbClr val="000000"/>
                </a:solidFill>
                <a:uFillTx/>
                <a:latin typeface="Liberation Sans" pitchFamily="18"/>
                <a:ea typeface="DejaVu Sans" pitchFamily="2"/>
                <a:cs typeface="DejaVu Sans" pitchFamily="2"/>
              </a:rPr>
              <a:t>3) Book Train/Bus/Flight Tickets</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DejaVu Sans" pitchFamily="2"/>
              <a:cs typeface="DejaVu Sans" pitchFamily="2"/>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IN" sz="1800" b="0" i="0" u="none" strike="noStrike" kern="1200" cap="none" spc="0" baseline="0">
                <a:solidFill>
                  <a:srgbClr val="000000"/>
                </a:solidFill>
                <a:uFillTx/>
                <a:latin typeface="Liberation Sans" pitchFamily="18"/>
                <a:ea typeface="DejaVu Sans" pitchFamily="2"/>
                <a:cs typeface="DejaVu Sans" pitchFamily="2"/>
              </a:rPr>
              <a:t>4) Places to visit near</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DejaVu Sans" pitchFamily="2"/>
              <a:cs typeface="DejaVu Sans" pitchFamily="2"/>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IN" sz="1800" b="0" i="0" u="none" strike="noStrike" kern="1200" cap="none" spc="0" baseline="0">
                <a:solidFill>
                  <a:srgbClr val="000000"/>
                </a:solidFill>
                <a:uFillTx/>
                <a:latin typeface="Liberation Sans" pitchFamily="18"/>
                <a:ea typeface="DejaVu Sans" pitchFamily="2"/>
                <a:cs typeface="DejaVu Sans" pitchFamily="2"/>
              </a:rPr>
              <a:t>5) Information about a place</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DejaVu Sans" pitchFamily="2"/>
              <a:cs typeface="DejaVu Sans" pitchFamily="2"/>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IN" sz="1800" b="0" i="0" u="none" strike="noStrike" kern="1200" cap="none" spc="0" baseline="0">
                <a:solidFill>
                  <a:srgbClr val="000000"/>
                </a:solidFill>
                <a:uFillTx/>
                <a:latin typeface="Liberation Sans" pitchFamily="18"/>
                <a:ea typeface="DejaVu Sans" pitchFamily="2"/>
                <a:cs typeface="DejaVu Sans" pitchFamily="2"/>
              </a:rPr>
              <a:t>6) Best eateries nearby</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DejaVu Sans" pitchFamily="2"/>
              <a:cs typeface="DejaVu Sans" pitchFamily="2"/>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IN" sz="1800" b="0" i="0" u="none" strike="noStrike" kern="1200" cap="none" spc="0" baseline="0">
                <a:solidFill>
                  <a:srgbClr val="000000"/>
                </a:solidFill>
                <a:uFillTx/>
                <a:latin typeface="Liberation Sans" pitchFamily="18"/>
                <a:ea typeface="DejaVu Sans" pitchFamily="2"/>
                <a:cs typeface="DejaVu Sans" pitchFamily="2"/>
              </a:rPr>
              <a:t>7) Reverse Image search Using third party APIs</a:t>
            </a:r>
          </a:p>
        </p:txBody>
      </p:sp>
      <p:sp>
        <p:nvSpPr>
          <p:cNvPr id="5" name="Freeform: Shape 3"/>
          <p:cNvSpPr/>
          <p:nvPr/>
        </p:nvSpPr>
        <p:spPr>
          <a:xfrm>
            <a:off x="1583996" y="71999"/>
            <a:ext cx="6191640" cy="1619996"/>
          </a:xfrm>
          <a:custGeom>
            <a:avLst>
              <a:gd name="f0" fmla="val 6714"/>
              <a:gd name="f1" fmla="val -37431"/>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f5 1 21600"/>
              <a:gd name="f187" fmla="*/ f6 1 21600"/>
              <a:gd name="f188" fmla="*/ 0 f9 1"/>
              <a:gd name="f189" fmla="*/ f7 f2 1"/>
              <a:gd name="f190" fmla="*/ f179 f2 1"/>
              <a:gd name="f191" fmla="+- f8 0 f7"/>
              <a:gd name="f192" fmla="pin -2147483647 f0 2147483647"/>
              <a:gd name="f193" fmla="pin -2147483647 f1 2147483647"/>
              <a:gd name="f194" fmla="val f192"/>
              <a:gd name="f195" fmla="val f193"/>
              <a:gd name="f196" fmla="*/ f188 1 f4"/>
              <a:gd name="f197" fmla="*/ f189 1 f4"/>
              <a:gd name="f198" fmla="*/ f190 1 f4"/>
              <a:gd name="f199" fmla="*/ f191 1 21600"/>
              <a:gd name="f200" fmla="*/ f192 f186 1"/>
              <a:gd name="f201" fmla="*/ f193 f187 1"/>
              <a:gd name="f202" fmla="+- f194 0 10800"/>
              <a:gd name="f203" fmla="+- f195 0 10800"/>
              <a:gd name="f204" fmla="+- 0 0 f196"/>
              <a:gd name="f205" fmla="+- f197 0 f3"/>
              <a:gd name="f206" fmla="+- f198 0 f3"/>
              <a:gd name="f207" fmla="*/ 3000 f199 1"/>
              <a:gd name="f208" fmla="*/ 17110 f199 1"/>
              <a:gd name="f209" fmla="*/ 17330 f199 1"/>
              <a:gd name="f210" fmla="*/ 3320 f199 1"/>
              <a:gd name="f211" fmla="+- 0 0 f203"/>
              <a:gd name="f212" fmla="+- 0 0 f202"/>
              <a:gd name="f213" fmla="*/ f204 f2 1"/>
              <a:gd name="f214" fmla="+- f206 0 f205"/>
              <a:gd name="f215" fmla="*/ f207 1 f199"/>
              <a:gd name="f216" fmla="*/ f208 1 f199"/>
              <a:gd name="f217" fmla="*/ f210 1 f199"/>
              <a:gd name="f218" fmla="*/ f209 1 f199"/>
              <a:gd name="f219" fmla="*/ f213 1 f9"/>
              <a:gd name="f220" fmla="+- 0 0 f211"/>
              <a:gd name="f221" fmla="+- 0 0 f212"/>
              <a:gd name="f222" fmla="*/ f215 f186 1"/>
              <a:gd name="f223" fmla="*/ f216 f186 1"/>
              <a:gd name="f224" fmla="*/ f218 f187 1"/>
              <a:gd name="f225" fmla="*/ f217 f187 1"/>
              <a:gd name="f226" fmla="+- f219 0 f3"/>
              <a:gd name="f227" fmla="+- 0 0 f220"/>
              <a:gd name="f228" fmla="+- 0 0 f221"/>
              <a:gd name="f229" fmla="at2 f227 f228"/>
              <a:gd name="f230" fmla="+- f226 f3 0"/>
              <a:gd name="f231" fmla="+- f229 f3 0"/>
              <a:gd name="f232" fmla="*/ f230 f9 1"/>
              <a:gd name="f233" fmla="*/ f231 f9 1"/>
              <a:gd name="f234" fmla="*/ f232 1 f2"/>
              <a:gd name="f235" fmla="*/ f233 1 f2"/>
              <a:gd name="f236" fmla="+- 0 0 f234"/>
              <a:gd name="f237" fmla="+- 0 0 f235"/>
              <a:gd name="f238" fmla="+- 0 0 f236"/>
              <a:gd name="f239" fmla="val f237"/>
              <a:gd name="f240" fmla="*/ f238 f2 1"/>
              <a:gd name="f241" fmla="+- 0 0 f239"/>
              <a:gd name="f242" fmla="*/ f240 1 f9"/>
              <a:gd name="f243" fmla="*/ f241 f2 1"/>
              <a:gd name="f244" fmla="+- f242 0 f3"/>
              <a:gd name="f245" fmla="*/ f243 1 f9"/>
              <a:gd name="f246" fmla="cos 1 f244"/>
              <a:gd name="f247" fmla="sin 1 f244"/>
              <a:gd name="f248" fmla="+- f245 0 f3"/>
              <a:gd name="f249" fmla="+- 0 0 f246"/>
              <a:gd name="f250" fmla="+- 0 0 f247"/>
              <a:gd name="f251" fmla="+- 0 0 f249"/>
              <a:gd name="f252" fmla="+- 0 0 f250"/>
              <a:gd name="f253" fmla="+- f248 f3 0"/>
              <a:gd name="f254" fmla="val f251"/>
              <a:gd name="f255" fmla="val f252"/>
              <a:gd name="f256" fmla="*/ f253 f9 1"/>
              <a:gd name="f257" fmla="+- 0 0 f254"/>
              <a:gd name="f258" fmla="+- 0 0 f255"/>
              <a:gd name="f259" fmla="*/ f256 1 f2"/>
              <a:gd name="f260" fmla="*/ 1800 f257 1"/>
              <a:gd name="f261" fmla="*/ 1800 f258 1"/>
              <a:gd name="f262" fmla="*/ 1200 f257 1"/>
              <a:gd name="f263" fmla="*/ 1200 f258 1"/>
              <a:gd name="f264" fmla="*/ 700 f257 1"/>
              <a:gd name="f265" fmla="*/ 700 f258 1"/>
              <a:gd name="f266" fmla="+- 0 0 f259"/>
              <a:gd name="f267" fmla="*/ f260 f260 1"/>
              <a:gd name="f268" fmla="*/ f261 f261 1"/>
              <a:gd name="f269" fmla="*/ f262 f262 1"/>
              <a:gd name="f270" fmla="*/ f263 f263 1"/>
              <a:gd name="f271" fmla="*/ f264 f264 1"/>
              <a:gd name="f272" fmla="*/ f265 f265 1"/>
              <a:gd name="f273" fmla="+- 0 0 f266"/>
              <a:gd name="f274" fmla="+- f267 f268 0"/>
              <a:gd name="f275" fmla="+- f269 f270 0"/>
              <a:gd name="f276" fmla="+- f271 f272 0"/>
              <a:gd name="f277" fmla="*/ f273 f2 1"/>
              <a:gd name="f278" fmla="sqrt f274"/>
              <a:gd name="f279" fmla="sqrt f275"/>
              <a:gd name="f280" fmla="sqrt f276"/>
              <a:gd name="f281" fmla="*/ f277 1 f9"/>
              <a:gd name="f282" fmla="*/ f178 1 f278"/>
              <a:gd name="f283" fmla="*/ f181 1 f279"/>
              <a:gd name="f284" fmla="*/ f183 1 f280"/>
              <a:gd name="f285" fmla="+- f281 0 f3"/>
              <a:gd name="f286" fmla="*/ f257 f282 1"/>
              <a:gd name="f287" fmla="*/ f258 f282 1"/>
              <a:gd name="f288" fmla="*/ f257 f283 1"/>
              <a:gd name="f289" fmla="*/ f258 f283 1"/>
              <a:gd name="f290" fmla="*/ f257 f284 1"/>
              <a:gd name="f291" fmla="*/ f258 f284 1"/>
              <a:gd name="f292" fmla="sin 1 f285"/>
              <a:gd name="f293" fmla="cos 1 f285"/>
              <a:gd name="f294" fmla="+- 0 0 f292"/>
              <a:gd name="f295" fmla="+- 0 0 f293"/>
              <a:gd name="f296" fmla="+- f194 0 f290"/>
              <a:gd name="f297" fmla="+- f195 0 f291"/>
              <a:gd name="f298" fmla="+- 0 0 f294"/>
              <a:gd name="f299" fmla="+- 0 0 f295"/>
              <a:gd name="f300" fmla="val f298"/>
              <a:gd name="f301" fmla="val f299"/>
              <a:gd name="f302" fmla="+- 0 0 f300"/>
              <a:gd name="f303" fmla="+- 0 0 f301"/>
              <a:gd name="f304" fmla="*/ 10800 f302 1"/>
              <a:gd name="f305" fmla="*/ 10800 f303 1"/>
              <a:gd name="f306" fmla="+- f304 10800 0"/>
              <a:gd name="f307" fmla="+- f305 10800 0"/>
              <a:gd name="f308" fmla="*/ f304 1 12"/>
              <a:gd name="f309" fmla="*/ f305 1 12"/>
              <a:gd name="f310" fmla="+- f194 0 f306"/>
              <a:gd name="f311" fmla="+- f195 0 f307"/>
              <a:gd name="f312" fmla="*/ f310 1 3"/>
              <a:gd name="f313" fmla="*/ f311 1 3"/>
              <a:gd name="f314" fmla="*/ f310 2 1"/>
              <a:gd name="f315" fmla="*/ f311 2 1"/>
              <a:gd name="f316" fmla="*/ f314 1 3"/>
              <a:gd name="f317" fmla="*/ f315 1 3"/>
              <a:gd name="f318" fmla="+- f312 f306 0"/>
              <a:gd name="f319" fmla="+- f313 f307 0"/>
              <a:gd name="f320" fmla="+- f318 0 f308"/>
              <a:gd name="f321" fmla="+- f319 0 f309"/>
              <a:gd name="f322" fmla="+- f316 f306 0"/>
              <a:gd name="f323" fmla="+- f317 f307 0"/>
              <a:gd name="f324" fmla="+- f320 0 f286"/>
              <a:gd name="f325" fmla="+- f321 0 f287"/>
              <a:gd name="f326" fmla="+- f322 0 f288"/>
              <a:gd name="f327" fmla="+- f323 0 f289"/>
            </a:gdLst>
            <a:ahLst>
              <a:ahXY gdRefX="f0" minX="f185" maxX="f10" gdRefY="f1" minY="f185" maxY="f10">
                <a:pos x="f200" y="f201"/>
              </a:ahXY>
            </a:ahLst>
            <a:cxnLst>
              <a:cxn ang="3cd4">
                <a:pos x="hc" y="t"/>
              </a:cxn>
              <a:cxn ang="0">
                <a:pos x="r" y="vc"/>
              </a:cxn>
              <a:cxn ang="cd4">
                <a:pos x="hc" y="b"/>
              </a:cxn>
              <a:cxn ang="cd2">
                <a:pos x="l" y="vc"/>
              </a:cxn>
            </a:cxnLst>
            <a:rect l="f222" t="f225" r="f223" b="f224"/>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24" y="f325"/>
                </a:moveTo>
                <a:arcTo wR="f180" hR="f180" stAng="f205" swAng="f214"/>
                <a:close/>
              </a:path>
              <a:path w="21600" h="21600">
                <a:moveTo>
                  <a:pt x="f326" y="f327"/>
                </a:moveTo>
                <a:arcTo wR="f182" hR="f182" stAng="f205" swAng="f214"/>
                <a:close/>
              </a:path>
              <a:path w="21600" h="21600">
                <a:moveTo>
                  <a:pt x="f296" y="f297"/>
                </a:moveTo>
                <a:arcTo wR="f184" hR="f184" stAng="f205" swAng="f214"/>
                <a:close/>
              </a:path>
            </a:pathLst>
          </a:custGeom>
          <a:solidFill>
            <a:srgbClr val="FFFFFF"/>
          </a:solidFill>
          <a:ln w="0" cap="flat">
            <a:solidFill>
              <a:srgbClr val="FFFFFF"/>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DejaVu Sans" pitchFamily="2"/>
              <a:cs typeface="DejaVu Sans" pitchFamily="2"/>
            </a:endParaRPr>
          </a:p>
        </p:txBody>
      </p:sp>
      <p:sp>
        <p:nvSpPr>
          <p:cNvPr id="6" name="TextBox 4"/>
          <p:cNvSpPr txBox="1"/>
          <p:nvPr/>
        </p:nvSpPr>
        <p:spPr>
          <a:xfrm>
            <a:off x="1856515" y="359999"/>
            <a:ext cx="5703478" cy="858237"/>
          </a:xfrm>
          <a:prstGeom prst="rect">
            <a:avLst/>
          </a:prstGeom>
          <a:noFill/>
          <a:ln cap="flat">
            <a:noFill/>
          </a:ln>
        </p:spPr>
        <p:txBody>
          <a:bodyPr vert="horz" wrap="none" lIns="90004" tIns="44997" rIns="90004" bIns="44997" anchor="t" anchorCtr="1" compatLnSpc="0">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IN" sz="1800" b="1" i="0" u="none" strike="noStrike" kern="1200" cap="none" spc="0" baseline="0" dirty="0">
                <a:solidFill>
                  <a:srgbClr val="000000"/>
                </a:solidFill>
                <a:uFillTx/>
                <a:latin typeface="Liberation Sans" pitchFamily="18"/>
                <a:ea typeface="DejaVu Sans" pitchFamily="2"/>
                <a:cs typeface="DejaVu Sans" pitchFamily="2"/>
              </a:rPr>
              <a:t>TRAVIS</a:t>
            </a:r>
            <a:r>
              <a:rPr lang="en-IN" sz="1800" b="0" i="0" u="none" strike="noStrike" kern="1200" cap="none" spc="0" baseline="0" dirty="0">
                <a:solidFill>
                  <a:srgbClr val="000000"/>
                </a:solidFill>
                <a:uFillTx/>
                <a:latin typeface="Liberation Sans" pitchFamily="18"/>
                <a:ea typeface="DejaVu Sans" pitchFamily="2"/>
                <a:cs typeface="DejaVu Sans" pitchFamily="2"/>
              </a:rPr>
              <a:t> is a personalized chatbot capable of interacting with users and perform </a:t>
            </a: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IN" sz="1800" b="0" i="0" u="none" strike="noStrike" kern="1200" cap="none" spc="0" baseline="0" dirty="0">
                <a:solidFill>
                  <a:srgbClr val="000000"/>
                </a:solidFill>
                <a:uFillTx/>
                <a:latin typeface="Liberation Sans" pitchFamily="18"/>
                <a:ea typeface="DejaVu Sans" pitchFamily="2"/>
                <a:cs typeface="DejaVu Sans" pitchFamily="2"/>
              </a:rPr>
              <a:t>certain activities based on the inputs provided by the user.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txBox="1"/>
          <p:nvPr/>
        </p:nvSpPr>
        <p:spPr>
          <a:xfrm>
            <a:off x="7587718" y="7254721"/>
            <a:ext cx="2348279" cy="521281"/>
          </a:xfrm>
          <a:prstGeom prst="rect">
            <a:avLst/>
          </a:prstGeom>
          <a:noFill/>
          <a:ln cap="flat">
            <a:noFill/>
          </a:ln>
        </p:spPr>
        <p:txBody>
          <a:bodyPr vert="horz" wrap="square" lIns="0" tIns="0" rIns="0" bIns="0" anchor="t" anchorCtr="0" compatLnSpc="1">
            <a:noAutofit/>
          </a:bodyPr>
          <a:lstStyle/>
          <a:p>
            <a:pPr marL="0" marR="0" lvl="0" indent="0" algn="r" defTabSz="914400" rtl="0" eaLnBrk="1" fontAlgn="auto" latinLnBrk="0" hangingPunct="0">
              <a:lnSpc>
                <a:spcPct val="100000"/>
              </a:lnSpc>
              <a:spcBef>
                <a:spcPts val="0"/>
              </a:spcBef>
              <a:spcAft>
                <a:spcPts val="0"/>
              </a:spcAft>
              <a:buClrTx/>
              <a:buSzTx/>
              <a:buFontTx/>
              <a:buNone/>
              <a:tabLst/>
              <a:defRPr sz="1800" b="0" i="0" u="none" strike="noStrike" kern="0" cap="none" spc="0" baseline="0">
                <a:solidFill>
                  <a:srgbClr val="000000"/>
                </a:solidFill>
                <a:uFillTx/>
              </a:defRPr>
            </a:pPr>
            <a:fld id="{8DDD6788-1DC8-4EE0-9780-D68795B3238B}" type="slidenum">
              <a:rPr kumimoji="0" lang="en-IN" sz="1400" b="0" i="0" u="none" strike="noStrike" kern="1200" cap="none" spc="0" normalizeH="0" baseline="0" noProof="0" smtClean="0">
                <a:ln>
                  <a:noFill/>
                </a:ln>
                <a:solidFill>
                  <a:srgbClr val="000000"/>
                </a:solidFill>
                <a:effectLst/>
                <a:uLnTx/>
                <a:uFillTx/>
                <a:latin typeface="Liberation Serif"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sz="1800" b="0" i="0" u="none" strike="noStrike" kern="0" cap="none" spc="0" baseline="0">
                  <a:solidFill>
                    <a:srgbClr val="000000"/>
                  </a:solidFill>
                  <a:uFillTx/>
                </a:defRPr>
              </a:pPr>
              <a:t>4</a:t>
            </a:fld>
            <a:endParaRPr kumimoji="0" lang="en-IN" sz="1400" b="0" i="0" u="none" strike="noStrike" kern="1200" cap="none" spc="0" normalizeH="0" baseline="0" noProof="0">
              <a:ln>
                <a:noFill/>
              </a:ln>
              <a:solidFill>
                <a:srgbClr val="000000"/>
              </a:solidFill>
              <a:effectLst/>
              <a:uLnTx/>
              <a:uFillTx/>
              <a:latin typeface="Liberation Serif" pitchFamily="18"/>
              <a:ea typeface="DejaVu Sans" pitchFamily="2"/>
              <a:cs typeface="DejaVu Sans" pitchFamily="2"/>
            </a:endParaRPr>
          </a:p>
        </p:txBody>
      </p:sp>
      <p:sp>
        <p:nvSpPr>
          <p:cNvPr id="5" name="Freeform: Shape 3"/>
          <p:cNvSpPr/>
          <p:nvPr/>
        </p:nvSpPr>
        <p:spPr>
          <a:xfrm>
            <a:off x="2828681" y="184040"/>
            <a:ext cx="3502445" cy="689720"/>
          </a:xfrm>
          <a:custGeom>
            <a:avLst>
              <a:gd name="f0" fmla="val 9375"/>
              <a:gd name="f1" fmla="val -262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f5 1 21600"/>
              <a:gd name="f187" fmla="*/ f6 1 21600"/>
              <a:gd name="f188" fmla="*/ 0 f9 1"/>
              <a:gd name="f189" fmla="*/ f7 f2 1"/>
              <a:gd name="f190" fmla="*/ f179 f2 1"/>
              <a:gd name="f191" fmla="+- f8 0 f7"/>
              <a:gd name="f192" fmla="pin -2147483647 f0 2147483647"/>
              <a:gd name="f193" fmla="pin -2147483647 f1 2147483647"/>
              <a:gd name="f194" fmla="val f192"/>
              <a:gd name="f195" fmla="val f193"/>
              <a:gd name="f196" fmla="*/ f188 1 f4"/>
              <a:gd name="f197" fmla="*/ f189 1 f4"/>
              <a:gd name="f198" fmla="*/ f190 1 f4"/>
              <a:gd name="f199" fmla="*/ f191 1 21600"/>
              <a:gd name="f200" fmla="*/ f192 f186 1"/>
              <a:gd name="f201" fmla="*/ f193 f187 1"/>
              <a:gd name="f202" fmla="+- f194 0 10800"/>
              <a:gd name="f203" fmla="+- f195 0 10800"/>
              <a:gd name="f204" fmla="+- 0 0 f196"/>
              <a:gd name="f205" fmla="+- f197 0 f3"/>
              <a:gd name="f206" fmla="+- f198 0 f3"/>
              <a:gd name="f207" fmla="*/ 3000 f199 1"/>
              <a:gd name="f208" fmla="*/ 17110 f199 1"/>
              <a:gd name="f209" fmla="*/ 17330 f199 1"/>
              <a:gd name="f210" fmla="*/ 3320 f199 1"/>
              <a:gd name="f211" fmla="+- 0 0 f203"/>
              <a:gd name="f212" fmla="+- 0 0 f202"/>
              <a:gd name="f213" fmla="*/ f204 f2 1"/>
              <a:gd name="f214" fmla="+- f206 0 f205"/>
              <a:gd name="f215" fmla="*/ f207 1 f199"/>
              <a:gd name="f216" fmla="*/ f208 1 f199"/>
              <a:gd name="f217" fmla="*/ f210 1 f199"/>
              <a:gd name="f218" fmla="*/ f209 1 f199"/>
              <a:gd name="f219" fmla="*/ f213 1 f9"/>
              <a:gd name="f220" fmla="+- 0 0 f211"/>
              <a:gd name="f221" fmla="+- 0 0 f212"/>
              <a:gd name="f222" fmla="*/ f215 f186 1"/>
              <a:gd name="f223" fmla="*/ f216 f186 1"/>
              <a:gd name="f224" fmla="*/ f218 f187 1"/>
              <a:gd name="f225" fmla="*/ f217 f187 1"/>
              <a:gd name="f226" fmla="+- f219 0 f3"/>
              <a:gd name="f227" fmla="+- 0 0 f220"/>
              <a:gd name="f228" fmla="+- 0 0 f221"/>
              <a:gd name="f229" fmla="at2 f227 f228"/>
              <a:gd name="f230" fmla="+- f226 f3 0"/>
              <a:gd name="f231" fmla="+- f229 f3 0"/>
              <a:gd name="f232" fmla="*/ f230 f9 1"/>
              <a:gd name="f233" fmla="*/ f231 f9 1"/>
              <a:gd name="f234" fmla="*/ f232 1 f2"/>
              <a:gd name="f235" fmla="*/ f233 1 f2"/>
              <a:gd name="f236" fmla="+- 0 0 f234"/>
              <a:gd name="f237" fmla="+- 0 0 f235"/>
              <a:gd name="f238" fmla="+- 0 0 f236"/>
              <a:gd name="f239" fmla="val f237"/>
              <a:gd name="f240" fmla="*/ f238 f2 1"/>
              <a:gd name="f241" fmla="+- 0 0 f239"/>
              <a:gd name="f242" fmla="*/ f240 1 f9"/>
              <a:gd name="f243" fmla="*/ f241 f2 1"/>
              <a:gd name="f244" fmla="+- f242 0 f3"/>
              <a:gd name="f245" fmla="*/ f243 1 f9"/>
              <a:gd name="f246" fmla="cos 1 f244"/>
              <a:gd name="f247" fmla="sin 1 f244"/>
              <a:gd name="f248" fmla="+- f245 0 f3"/>
              <a:gd name="f249" fmla="+- 0 0 f246"/>
              <a:gd name="f250" fmla="+- 0 0 f247"/>
              <a:gd name="f251" fmla="+- 0 0 f249"/>
              <a:gd name="f252" fmla="+- 0 0 f250"/>
              <a:gd name="f253" fmla="+- f248 f3 0"/>
              <a:gd name="f254" fmla="val f251"/>
              <a:gd name="f255" fmla="val f252"/>
              <a:gd name="f256" fmla="*/ f253 f9 1"/>
              <a:gd name="f257" fmla="+- 0 0 f254"/>
              <a:gd name="f258" fmla="+- 0 0 f255"/>
              <a:gd name="f259" fmla="*/ f256 1 f2"/>
              <a:gd name="f260" fmla="*/ 1800 f257 1"/>
              <a:gd name="f261" fmla="*/ 1800 f258 1"/>
              <a:gd name="f262" fmla="*/ 1200 f257 1"/>
              <a:gd name="f263" fmla="*/ 1200 f258 1"/>
              <a:gd name="f264" fmla="*/ 700 f257 1"/>
              <a:gd name="f265" fmla="*/ 700 f258 1"/>
              <a:gd name="f266" fmla="+- 0 0 f259"/>
              <a:gd name="f267" fmla="*/ f260 f260 1"/>
              <a:gd name="f268" fmla="*/ f261 f261 1"/>
              <a:gd name="f269" fmla="*/ f262 f262 1"/>
              <a:gd name="f270" fmla="*/ f263 f263 1"/>
              <a:gd name="f271" fmla="*/ f264 f264 1"/>
              <a:gd name="f272" fmla="*/ f265 f265 1"/>
              <a:gd name="f273" fmla="+- 0 0 f266"/>
              <a:gd name="f274" fmla="+- f267 f268 0"/>
              <a:gd name="f275" fmla="+- f269 f270 0"/>
              <a:gd name="f276" fmla="+- f271 f272 0"/>
              <a:gd name="f277" fmla="*/ f273 f2 1"/>
              <a:gd name="f278" fmla="sqrt f274"/>
              <a:gd name="f279" fmla="sqrt f275"/>
              <a:gd name="f280" fmla="sqrt f276"/>
              <a:gd name="f281" fmla="*/ f277 1 f9"/>
              <a:gd name="f282" fmla="*/ f178 1 f278"/>
              <a:gd name="f283" fmla="*/ f181 1 f279"/>
              <a:gd name="f284" fmla="*/ f183 1 f280"/>
              <a:gd name="f285" fmla="+- f281 0 f3"/>
              <a:gd name="f286" fmla="*/ f257 f282 1"/>
              <a:gd name="f287" fmla="*/ f258 f282 1"/>
              <a:gd name="f288" fmla="*/ f257 f283 1"/>
              <a:gd name="f289" fmla="*/ f258 f283 1"/>
              <a:gd name="f290" fmla="*/ f257 f284 1"/>
              <a:gd name="f291" fmla="*/ f258 f284 1"/>
              <a:gd name="f292" fmla="sin 1 f285"/>
              <a:gd name="f293" fmla="cos 1 f285"/>
              <a:gd name="f294" fmla="+- 0 0 f292"/>
              <a:gd name="f295" fmla="+- 0 0 f293"/>
              <a:gd name="f296" fmla="+- f194 0 f290"/>
              <a:gd name="f297" fmla="+- f195 0 f291"/>
              <a:gd name="f298" fmla="+- 0 0 f294"/>
              <a:gd name="f299" fmla="+- 0 0 f295"/>
              <a:gd name="f300" fmla="val f298"/>
              <a:gd name="f301" fmla="val f299"/>
              <a:gd name="f302" fmla="+- 0 0 f300"/>
              <a:gd name="f303" fmla="+- 0 0 f301"/>
              <a:gd name="f304" fmla="*/ 10800 f302 1"/>
              <a:gd name="f305" fmla="*/ 10800 f303 1"/>
              <a:gd name="f306" fmla="+- f304 10800 0"/>
              <a:gd name="f307" fmla="+- f305 10800 0"/>
              <a:gd name="f308" fmla="*/ f304 1 12"/>
              <a:gd name="f309" fmla="*/ f305 1 12"/>
              <a:gd name="f310" fmla="+- f194 0 f306"/>
              <a:gd name="f311" fmla="+- f195 0 f307"/>
              <a:gd name="f312" fmla="*/ f310 1 3"/>
              <a:gd name="f313" fmla="*/ f311 1 3"/>
              <a:gd name="f314" fmla="*/ f310 2 1"/>
              <a:gd name="f315" fmla="*/ f311 2 1"/>
              <a:gd name="f316" fmla="*/ f314 1 3"/>
              <a:gd name="f317" fmla="*/ f315 1 3"/>
              <a:gd name="f318" fmla="+- f312 f306 0"/>
              <a:gd name="f319" fmla="+- f313 f307 0"/>
              <a:gd name="f320" fmla="+- f318 0 f308"/>
              <a:gd name="f321" fmla="+- f319 0 f309"/>
              <a:gd name="f322" fmla="+- f316 f306 0"/>
              <a:gd name="f323" fmla="+- f317 f307 0"/>
              <a:gd name="f324" fmla="+- f320 0 f286"/>
              <a:gd name="f325" fmla="+- f321 0 f287"/>
              <a:gd name="f326" fmla="+- f322 0 f288"/>
              <a:gd name="f327" fmla="+- f323 0 f289"/>
            </a:gdLst>
            <a:ahLst>
              <a:ahXY gdRefX="f0" minX="f185" maxX="f10" gdRefY="f1" minY="f185" maxY="f10">
                <a:pos x="f200" y="f201"/>
              </a:ahXY>
            </a:ahLst>
            <a:cxnLst>
              <a:cxn ang="3cd4">
                <a:pos x="hc" y="t"/>
              </a:cxn>
              <a:cxn ang="0">
                <a:pos x="r" y="vc"/>
              </a:cxn>
              <a:cxn ang="cd4">
                <a:pos x="hc" y="b"/>
              </a:cxn>
              <a:cxn ang="cd2">
                <a:pos x="l" y="vc"/>
              </a:cxn>
            </a:cxnLst>
            <a:rect l="f222" t="f225" r="f223" b="f224"/>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24" y="f325"/>
                </a:moveTo>
                <a:arcTo wR="f180" hR="f180" stAng="f205" swAng="f214"/>
                <a:close/>
              </a:path>
              <a:path w="21600" h="21600">
                <a:moveTo>
                  <a:pt x="f326" y="f327"/>
                </a:moveTo>
                <a:arcTo wR="f182" hR="f182" stAng="f205" swAng="f214"/>
                <a:close/>
              </a:path>
              <a:path w="21600" h="21600">
                <a:moveTo>
                  <a:pt x="f296" y="f297"/>
                </a:moveTo>
                <a:arcTo wR="f184" hR="f184" stAng="f205" swAng="f214"/>
                <a:close/>
              </a:path>
            </a:pathLst>
          </a:custGeom>
          <a:solidFill>
            <a:srgbClr val="FFFFFF"/>
          </a:solidFill>
          <a:ln w="0" cap="flat">
            <a:solidFill>
              <a:srgbClr val="FFFFFF"/>
            </a:solidFill>
            <a:prstDash val="solid"/>
            <a:miter/>
          </a:ln>
        </p:spPr>
        <p:txBody>
          <a:bodyPr vert="horz" wrap="none" lIns="90004" tIns="44997" rIns="90004" bIns="44997" anchor="ctr"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IN" sz="1800" b="0" i="0" u="none" strike="noStrike" kern="1200" cap="none" spc="0" normalizeH="0" baseline="0" noProof="0">
              <a:ln>
                <a:noFill/>
              </a:ln>
              <a:solidFill>
                <a:srgbClr val="000000"/>
              </a:solidFill>
              <a:effectLst/>
              <a:uLnTx/>
              <a:uFillTx/>
              <a:latin typeface="Liberation Sans" pitchFamily="18"/>
              <a:ea typeface="DejaVu Sans" pitchFamily="2"/>
              <a:cs typeface="DejaVu Sans" pitchFamily="2"/>
            </a:endParaRPr>
          </a:p>
        </p:txBody>
      </p:sp>
      <p:sp>
        <p:nvSpPr>
          <p:cNvPr id="6" name="TextBox 4"/>
          <p:cNvSpPr txBox="1"/>
          <p:nvPr/>
        </p:nvSpPr>
        <p:spPr>
          <a:xfrm>
            <a:off x="3028505" y="261641"/>
            <a:ext cx="3302621" cy="392783"/>
          </a:xfrm>
          <a:prstGeom prst="rect">
            <a:avLst/>
          </a:prstGeom>
          <a:noFill/>
          <a:ln cap="flat">
            <a:noFill/>
          </a:ln>
        </p:spPr>
        <p:txBody>
          <a:bodyPr vert="horz" wrap="none" lIns="90004" tIns="44997" rIns="90004" bIns="44997" anchor="t" anchorCtr="1" compatLnSpc="0">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IN" sz="3200" b="1" i="0" u="sng" strike="noStrike" kern="1200" cap="none" spc="0" normalizeH="0" baseline="0" noProof="0" dirty="0">
                <a:ln>
                  <a:noFill/>
                </a:ln>
                <a:solidFill>
                  <a:srgbClr val="0070C0"/>
                </a:solidFill>
                <a:effectLst/>
                <a:uLnTx/>
                <a:uFillTx/>
                <a:latin typeface="Liberation Sans" pitchFamily="18"/>
                <a:ea typeface="DejaVu Sans" pitchFamily="2"/>
                <a:cs typeface="DejaVu Sans" pitchFamily="2"/>
              </a:rPr>
              <a:t>Technologies Used</a:t>
            </a:r>
            <a:endParaRPr kumimoji="0" lang="en-IN" sz="3200" b="0" i="0" u="sng" strike="noStrike" kern="1200" cap="none" spc="0" normalizeH="0" baseline="0" noProof="0" dirty="0">
              <a:ln>
                <a:noFill/>
              </a:ln>
              <a:solidFill>
                <a:srgbClr val="0070C0"/>
              </a:solidFill>
              <a:effectLst/>
              <a:uLnTx/>
              <a:uFillTx/>
              <a:latin typeface="Liberation Sans" pitchFamily="18"/>
              <a:ea typeface="DejaVu Sans" pitchFamily="2"/>
              <a:cs typeface="DejaVu Sans" pitchFamily="2"/>
            </a:endParaRPr>
          </a:p>
        </p:txBody>
      </p:sp>
      <p:sp>
        <p:nvSpPr>
          <p:cNvPr id="8" name="TextBox 7"/>
          <p:cNvSpPr txBox="1"/>
          <p:nvPr/>
        </p:nvSpPr>
        <p:spPr>
          <a:xfrm>
            <a:off x="233680" y="995680"/>
            <a:ext cx="8128000" cy="4524315"/>
          </a:xfrm>
          <a:prstGeom prst="rect">
            <a:avLst/>
          </a:prstGeom>
          <a:noFill/>
        </p:spPr>
        <p:txBody>
          <a:bodyPr wrap="square" rtlCol="0">
            <a:spAutoFit/>
          </a:bodyPr>
          <a:lstStyle/>
          <a:p>
            <a:pPr marL="457200" indent="-457200">
              <a:buFont typeface="+mj-lt"/>
              <a:buAutoNum type="alphaUcPeriod"/>
            </a:pPr>
            <a:r>
              <a:rPr lang="en-US" sz="2400" b="1" dirty="0">
                <a:solidFill>
                  <a:srgbClr val="FF0000"/>
                </a:solidFill>
                <a:latin typeface="Liberation Sans" pitchFamily="18"/>
                <a:ea typeface="DejaVu Sans" pitchFamily="2"/>
                <a:cs typeface="DejaVu Sans" pitchFamily="2"/>
              </a:rPr>
              <a:t>Web Scraping using Beautiful Soup in Python:</a:t>
            </a:r>
          </a:p>
          <a:p>
            <a:pPr marL="742950" lvl="1" indent="-285750">
              <a:buFont typeface="Wingdings" panose="05000000000000000000" pitchFamily="2" charset="2"/>
              <a:buChar char="Ø"/>
            </a:pPr>
            <a:r>
              <a:rPr lang="en-US" sz="2000" b="1" dirty="0">
                <a:latin typeface="Bahnschrift" panose="020B0502040204020203" pitchFamily="34" charset="0"/>
              </a:rPr>
              <a:t>Web scraping</a:t>
            </a:r>
            <a:r>
              <a:rPr lang="en-US" sz="2000" dirty="0">
                <a:latin typeface="Bahnschrift" panose="020B0502040204020203" pitchFamily="34" charset="0"/>
              </a:rPr>
              <a:t> is the process of gathering information from</a:t>
            </a:r>
          </a:p>
          <a:p>
            <a:pPr lvl="1"/>
            <a:r>
              <a:rPr lang="en-US" sz="2000" dirty="0"/>
              <a:t> the Internet.</a:t>
            </a:r>
          </a:p>
          <a:p>
            <a:pPr marL="742950" lvl="1" indent="-285750">
              <a:buFont typeface="Wingdings" panose="05000000000000000000" pitchFamily="2" charset="2"/>
              <a:buChar char="Ø"/>
            </a:pPr>
            <a:endParaRPr lang="en-US" sz="2000" b="1" dirty="0">
              <a:latin typeface="Bahnschrift" panose="020B0502040204020203" pitchFamily="34" charset="0"/>
            </a:endParaRPr>
          </a:p>
          <a:p>
            <a:pPr marL="742950" lvl="1" indent="-285750">
              <a:buFont typeface="Wingdings" panose="05000000000000000000" pitchFamily="2" charset="2"/>
              <a:buChar char="Ø"/>
            </a:pPr>
            <a:r>
              <a:rPr lang="en-US" sz="2000" b="1" dirty="0">
                <a:latin typeface="Bahnschrift" panose="020B0502040204020203" pitchFamily="34" charset="0"/>
              </a:rPr>
              <a:t>Beautiful Soup</a:t>
            </a:r>
            <a:r>
              <a:rPr lang="en-US" sz="2000" dirty="0">
                <a:latin typeface="Bahnschrift" panose="020B0502040204020203" pitchFamily="34" charset="0"/>
              </a:rPr>
              <a:t> is a Python library for parsing structured data. It allows you to interact with HTML in a similar way to how you would interact with a web page using developer tools. Beautiful Soup exposes a couple of intuitive functions you can use to explore the HTML you received.</a:t>
            </a:r>
          </a:p>
          <a:p>
            <a:pPr marL="914400" lvl="1" indent="-457200">
              <a:buFont typeface="Wingdings" panose="05000000000000000000" pitchFamily="2" charset="2"/>
              <a:buChar char="Ø"/>
            </a:pPr>
            <a:endParaRPr lang="en-US" sz="2000" b="1" dirty="0">
              <a:latin typeface="Liberation Sans" pitchFamily="18"/>
              <a:ea typeface="DejaVu Sans" pitchFamily="2"/>
              <a:cs typeface="DejaVu Sans" pitchFamily="2"/>
            </a:endParaRPr>
          </a:p>
          <a:p>
            <a:pPr marL="457200" indent="-457200">
              <a:buFont typeface="+mj-lt"/>
              <a:buAutoNum type="alphaUcPeriod"/>
            </a:pPr>
            <a:r>
              <a:rPr lang="en-US" sz="2400" b="1" dirty="0">
                <a:solidFill>
                  <a:srgbClr val="FF0000"/>
                </a:solidFill>
                <a:latin typeface="Liberation Sans" pitchFamily="18"/>
                <a:ea typeface="DejaVu Sans" pitchFamily="2"/>
                <a:cs typeface="DejaVu Sans" pitchFamily="2"/>
              </a:rPr>
              <a:t>Flask:</a:t>
            </a:r>
          </a:p>
          <a:p>
            <a:pPr marL="914400" lvl="1" indent="-457200">
              <a:buFont typeface="Wingdings" panose="05000000000000000000" pitchFamily="2" charset="2"/>
              <a:buChar char="Ø"/>
            </a:pPr>
            <a:r>
              <a:rPr lang="en-US" sz="2000" b="1" dirty="0">
                <a:latin typeface="Bahnschrift" panose="020B0502040204020203" pitchFamily="34" charset="0"/>
              </a:rPr>
              <a:t>Flask</a:t>
            </a:r>
            <a:r>
              <a:rPr lang="en-US" sz="2000" dirty="0">
                <a:latin typeface="Bahnschrift" panose="020B0502040204020203" pitchFamily="34" charset="0"/>
              </a:rPr>
              <a:t> is a popular Python web framework, meaning it is a third-​party Python library used for developing web applications.</a:t>
            </a:r>
            <a:endParaRPr lang="en-US" sz="2000" b="1" dirty="0">
              <a:latin typeface="Bahnschrift" panose="020B0502040204020203" pitchFamily="34" charset="0"/>
              <a:ea typeface="DejaVu Sans" pitchFamily="2"/>
              <a:cs typeface="DejaVu Sans" pitchFamily="2"/>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4000" y="0"/>
            <a:ext cx="2205997" cy="186944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5280" y="3335893"/>
            <a:ext cx="1870717" cy="2398355"/>
          </a:xfrm>
          <a:prstGeom prst="rect">
            <a:avLst/>
          </a:prstGeom>
        </p:spPr>
      </p:pic>
    </p:spTree>
    <p:extLst>
      <p:ext uri="{BB962C8B-B14F-4D97-AF65-F5344CB8AC3E}">
        <p14:creationId xmlns:p14="http://schemas.microsoft.com/office/powerpoint/2010/main" val="1623422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txBox="1"/>
          <p:nvPr/>
        </p:nvSpPr>
        <p:spPr>
          <a:xfrm>
            <a:off x="7587718" y="7254721"/>
            <a:ext cx="2348279" cy="521281"/>
          </a:xfrm>
          <a:prstGeom prst="rect">
            <a:avLst/>
          </a:prstGeom>
          <a:noFill/>
          <a:ln cap="flat">
            <a:noFill/>
          </a:ln>
        </p:spPr>
        <p:txBody>
          <a:bodyPr vert="horz" wrap="square" lIns="0" tIns="0" rIns="0" bIns="0" anchor="t" anchorCtr="0" compatLnSpc="1">
            <a:noAutofit/>
          </a:bodyPr>
          <a:lstStyle/>
          <a:p>
            <a:pPr marL="0" marR="0" lvl="0" indent="0" algn="r" defTabSz="914400" rtl="0" eaLnBrk="1" fontAlgn="auto" latinLnBrk="0" hangingPunct="0">
              <a:lnSpc>
                <a:spcPct val="100000"/>
              </a:lnSpc>
              <a:spcBef>
                <a:spcPts val="0"/>
              </a:spcBef>
              <a:spcAft>
                <a:spcPts val="0"/>
              </a:spcAft>
              <a:buClrTx/>
              <a:buSzTx/>
              <a:buFontTx/>
              <a:buNone/>
              <a:tabLst/>
              <a:defRPr sz="1800" b="0" i="0" u="none" strike="noStrike" kern="0" cap="none" spc="0" baseline="0">
                <a:solidFill>
                  <a:srgbClr val="000000"/>
                </a:solidFill>
                <a:uFillTx/>
              </a:defRPr>
            </a:pPr>
            <a:fld id="{8DDD6788-1DC8-4EE0-9780-D68795B3238B}" type="slidenum">
              <a:rPr kumimoji="0" lang="en-IN" sz="1400" b="0" i="0" u="none" strike="noStrike" kern="1200" cap="none" spc="0" normalizeH="0" baseline="0" noProof="0" smtClean="0">
                <a:ln>
                  <a:noFill/>
                </a:ln>
                <a:solidFill>
                  <a:srgbClr val="000000"/>
                </a:solidFill>
                <a:effectLst/>
                <a:uLnTx/>
                <a:uFillTx/>
                <a:latin typeface="Liberation Serif"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sz="1800" b="0" i="0" u="none" strike="noStrike" kern="0" cap="none" spc="0" baseline="0">
                  <a:solidFill>
                    <a:srgbClr val="000000"/>
                  </a:solidFill>
                  <a:uFillTx/>
                </a:defRPr>
              </a:pPr>
              <a:t>5</a:t>
            </a:fld>
            <a:endParaRPr kumimoji="0" lang="en-IN" sz="1400" b="0" i="0" u="none" strike="noStrike" kern="1200" cap="none" spc="0" normalizeH="0" baseline="0" noProof="0">
              <a:ln>
                <a:noFill/>
              </a:ln>
              <a:solidFill>
                <a:srgbClr val="000000"/>
              </a:solidFill>
              <a:effectLst/>
              <a:uLnTx/>
              <a:uFillTx/>
              <a:latin typeface="Liberation Serif" pitchFamily="18"/>
              <a:ea typeface="DejaVu Sans" pitchFamily="2"/>
              <a:cs typeface="DejaVu Sans" pitchFamily="2"/>
            </a:endParaRPr>
          </a:p>
        </p:txBody>
      </p:sp>
      <p:sp>
        <p:nvSpPr>
          <p:cNvPr id="5" name="Freeform: Shape 3"/>
          <p:cNvSpPr/>
          <p:nvPr/>
        </p:nvSpPr>
        <p:spPr>
          <a:xfrm>
            <a:off x="2828681" y="184040"/>
            <a:ext cx="3502445" cy="689720"/>
          </a:xfrm>
          <a:custGeom>
            <a:avLst>
              <a:gd name="f0" fmla="val 9375"/>
              <a:gd name="f1" fmla="val -262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f5 1 21600"/>
              <a:gd name="f187" fmla="*/ f6 1 21600"/>
              <a:gd name="f188" fmla="*/ 0 f9 1"/>
              <a:gd name="f189" fmla="*/ f7 f2 1"/>
              <a:gd name="f190" fmla="*/ f179 f2 1"/>
              <a:gd name="f191" fmla="+- f8 0 f7"/>
              <a:gd name="f192" fmla="pin -2147483647 f0 2147483647"/>
              <a:gd name="f193" fmla="pin -2147483647 f1 2147483647"/>
              <a:gd name="f194" fmla="val f192"/>
              <a:gd name="f195" fmla="val f193"/>
              <a:gd name="f196" fmla="*/ f188 1 f4"/>
              <a:gd name="f197" fmla="*/ f189 1 f4"/>
              <a:gd name="f198" fmla="*/ f190 1 f4"/>
              <a:gd name="f199" fmla="*/ f191 1 21600"/>
              <a:gd name="f200" fmla="*/ f192 f186 1"/>
              <a:gd name="f201" fmla="*/ f193 f187 1"/>
              <a:gd name="f202" fmla="+- f194 0 10800"/>
              <a:gd name="f203" fmla="+- f195 0 10800"/>
              <a:gd name="f204" fmla="+- 0 0 f196"/>
              <a:gd name="f205" fmla="+- f197 0 f3"/>
              <a:gd name="f206" fmla="+- f198 0 f3"/>
              <a:gd name="f207" fmla="*/ 3000 f199 1"/>
              <a:gd name="f208" fmla="*/ 17110 f199 1"/>
              <a:gd name="f209" fmla="*/ 17330 f199 1"/>
              <a:gd name="f210" fmla="*/ 3320 f199 1"/>
              <a:gd name="f211" fmla="+- 0 0 f203"/>
              <a:gd name="f212" fmla="+- 0 0 f202"/>
              <a:gd name="f213" fmla="*/ f204 f2 1"/>
              <a:gd name="f214" fmla="+- f206 0 f205"/>
              <a:gd name="f215" fmla="*/ f207 1 f199"/>
              <a:gd name="f216" fmla="*/ f208 1 f199"/>
              <a:gd name="f217" fmla="*/ f210 1 f199"/>
              <a:gd name="f218" fmla="*/ f209 1 f199"/>
              <a:gd name="f219" fmla="*/ f213 1 f9"/>
              <a:gd name="f220" fmla="+- 0 0 f211"/>
              <a:gd name="f221" fmla="+- 0 0 f212"/>
              <a:gd name="f222" fmla="*/ f215 f186 1"/>
              <a:gd name="f223" fmla="*/ f216 f186 1"/>
              <a:gd name="f224" fmla="*/ f218 f187 1"/>
              <a:gd name="f225" fmla="*/ f217 f187 1"/>
              <a:gd name="f226" fmla="+- f219 0 f3"/>
              <a:gd name="f227" fmla="+- 0 0 f220"/>
              <a:gd name="f228" fmla="+- 0 0 f221"/>
              <a:gd name="f229" fmla="at2 f227 f228"/>
              <a:gd name="f230" fmla="+- f226 f3 0"/>
              <a:gd name="f231" fmla="+- f229 f3 0"/>
              <a:gd name="f232" fmla="*/ f230 f9 1"/>
              <a:gd name="f233" fmla="*/ f231 f9 1"/>
              <a:gd name="f234" fmla="*/ f232 1 f2"/>
              <a:gd name="f235" fmla="*/ f233 1 f2"/>
              <a:gd name="f236" fmla="+- 0 0 f234"/>
              <a:gd name="f237" fmla="+- 0 0 f235"/>
              <a:gd name="f238" fmla="+- 0 0 f236"/>
              <a:gd name="f239" fmla="val f237"/>
              <a:gd name="f240" fmla="*/ f238 f2 1"/>
              <a:gd name="f241" fmla="+- 0 0 f239"/>
              <a:gd name="f242" fmla="*/ f240 1 f9"/>
              <a:gd name="f243" fmla="*/ f241 f2 1"/>
              <a:gd name="f244" fmla="+- f242 0 f3"/>
              <a:gd name="f245" fmla="*/ f243 1 f9"/>
              <a:gd name="f246" fmla="cos 1 f244"/>
              <a:gd name="f247" fmla="sin 1 f244"/>
              <a:gd name="f248" fmla="+- f245 0 f3"/>
              <a:gd name="f249" fmla="+- 0 0 f246"/>
              <a:gd name="f250" fmla="+- 0 0 f247"/>
              <a:gd name="f251" fmla="+- 0 0 f249"/>
              <a:gd name="f252" fmla="+- 0 0 f250"/>
              <a:gd name="f253" fmla="+- f248 f3 0"/>
              <a:gd name="f254" fmla="val f251"/>
              <a:gd name="f255" fmla="val f252"/>
              <a:gd name="f256" fmla="*/ f253 f9 1"/>
              <a:gd name="f257" fmla="+- 0 0 f254"/>
              <a:gd name="f258" fmla="+- 0 0 f255"/>
              <a:gd name="f259" fmla="*/ f256 1 f2"/>
              <a:gd name="f260" fmla="*/ 1800 f257 1"/>
              <a:gd name="f261" fmla="*/ 1800 f258 1"/>
              <a:gd name="f262" fmla="*/ 1200 f257 1"/>
              <a:gd name="f263" fmla="*/ 1200 f258 1"/>
              <a:gd name="f264" fmla="*/ 700 f257 1"/>
              <a:gd name="f265" fmla="*/ 700 f258 1"/>
              <a:gd name="f266" fmla="+- 0 0 f259"/>
              <a:gd name="f267" fmla="*/ f260 f260 1"/>
              <a:gd name="f268" fmla="*/ f261 f261 1"/>
              <a:gd name="f269" fmla="*/ f262 f262 1"/>
              <a:gd name="f270" fmla="*/ f263 f263 1"/>
              <a:gd name="f271" fmla="*/ f264 f264 1"/>
              <a:gd name="f272" fmla="*/ f265 f265 1"/>
              <a:gd name="f273" fmla="+- 0 0 f266"/>
              <a:gd name="f274" fmla="+- f267 f268 0"/>
              <a:gd name="f275" fmla="+- f269 f270 0"/>
              <a:gd name="f276" fmla="+- f271 f272 0"/>
              <a:gd name="f277" fmla="*/ f273 f2 1"/>
              <a:gd name="f278" fmla="sqrt f274"/>
              <a:gd name="f279" fmla="sqrt f275"/>
              <a:gd name="f280" fmla="sqrt f276"/>
              <a:gd name="f281" fmla="*/ f277 1 f9"/>
              <a:gd name="f282" fmla="*/ f178 1 f278"/>
              <a:gd name="f283" fmla="*/ f181 1 f279"/>
              <a:gd name="f284" fmla="*/ f183 1 f280"/>
              <a:gd name="f285" fmla="+- f281 0 f3"/>
              <a:gd name="f286" fmla="*/ f257 f282 1"/>
              <a:gd name="f287" fmla="*/ f258 f282 1"/>
              <a:gd name="f288" fmla="*/ f257 f283 1"/>
              <a:gd name="f289" fmla="*/ f258 f283 1"/>
              <a:gd name="f290" fmla="*/ f257 f284 1"/>
              <a:gd name="f291" fmla="*/ f258 f284 1"/>
              <a:gd name="f292" fmla="sin 1 f285"/>
              <a:gd name="f293" fmla="cos 1 f285"/>
              <a:gd name="f294" fmla="+- 0 0 f292"/>
              <a:gd name="f295" fmla="+- 0 0 f293"/>
              <a:gd name="f296" fmla="+- f194 0 f290"/>
              <a:gd name="f297" fmla="+- f195 0 f291"/>
              <a:gd name="f298" fmla="+- 0 0 f294"/>
              <a:gd name="f299" fmla="+- 0 0 f295"/>
              <a:gd name="f300" fmla="val f298"/>
              <a:gd name="f301" fmla="val f299"/>
              <a:gd name="f302" fmla="+- 0 0 f300"/>
              <a:gd name="f303" fmla="+- 0 0 f301"/>
              <a:gd name="f304" fmla="*/ 10800 f302 1"/>
              <a:gd name="f305" fmla="*/ 10800 f303 1"/>
              <a:gd name="f306" fmla="+- f304 10800 0"/>
              <a:gd name="f307" fmla="+- f305 10800 0"/>
              <a:gd name="f308" fmla="*/ f304 1 12"/>
              <a:gd name="f309" fmla="*/ f305 1 12"/>
              <a:gd name="f310" fmla="+- f194 0 f306"/>
              <a:gd name="f311" fmla="+- f195 0 f307"/>
              <a:gd name="f312" fmla="*/ f310 1 3"/>
              <a:gd name="f313" fmla="*/ f311 1 3"/>
              <a:gd name="f314" fmla="*/ f310 2 1"/>
              <a:gd name="f315" fmla="*/ f311 2 1"/>
              <a:gd name="f316" fmla="*/ f314 1 3"/>
              <a:gd name="f317" fmla="*/ f315 1 3"/>
              <a:gd name="f318" fmla="+- f312 f306 0"/>
              <a:gd name="f319" fmla="+- f313 f307 0"/>
              <a:gd name="f320" fmla="+- f318 0 f308"/>
              <a:gd name="f321" fmla="+- f319 0 f309"/>
              <a:gd name="f322" fmla="+- f316 f306 0"/>
              <a:gd name="f323" fmla="+- f317 f307 0"/>
              <a:gd name="f324" fmla="+- f320 0 f286"/>
              <a:gd name="f325" fmla="+- f321 0 f287"/>
              <a:gd name="f326" fmla="+- f322 0 f288"/>
              <a:gd name="f327" fmla="+- f323 0 f289"/>
            </a:gdLst>
            <a:ahLst>
              <a:ahXY gdRefX="f0" minX="f185" maxX="f10" gdRefY="f1" minY="f185" maxY="f10">
                <a:pos x="f200" y="f201"/>
              </a:ahXY>
            </a:ahLst>
            <a:cxnLst>
              <a:cxn ang="3cd4">
                <a:pos x="hc" y="t"/>
              </a:cxn>
              <a:cxn ang="0">
                <a:pos x="r" y="vc"/>
              </a:cxn>
              <a:cxn ang="cd4">
                <a:pos x="hc" y="b"/>
              </a:cxn>
              <a:cxn ang="cd2">
                <a:pos x="l" y="vc"/>
              </a:cxn>
            </a:cxnLst>
            <a:rect l="f222" t="f225" r="f223" b="f224"/>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24" y="f325"/>
                </a:moveTo>
                <a:arcTo wR="f180" hR="f180" stAng="f205" swAng="f214"/>
                <a:close/>
              </a:path>
              <a:path w="21600" h="21600">
                <a:moveTo>
                  <a:pt x="f326" y="f327"/>
                </a:moveTo>
                <a:arcTo wR="f182" hR="f182" stAng="f205" swAng="f214"/>
                <a:close/>
              </a:path>
              <a:path w="21600" h="21600">
                <a:moveTo>
                  <a:pt x="f296" y="f297"/>
                </a:moveTo>
                <a:arcTo wR="f184" hR="f184" stAng="f205" swAng="f214"/>
                <a:close/>
              </a:path>
            </a:pathLst>
          </a:custGeom>
          <a:solidFill>
            <a:srgbClr val="FFFFFF"/>
          </a:solidFill>
          <a:ln w="0" cap="flat">
            <a:solidFill>
              <a:srgbClr val="FFFFFF"/>
            </a:solidFill>
            <a:prstDash val="solid"/>
            <a:miter/>
          </a:ln>
        </p:spPr>
        <p:txBody>
          <a:bodyPr vert="horz" wrap="none" lIns="90004" tIns="44997" rIns="90004" bIns="44997" anchor="ctr"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IN" sz="1800" b="0" i="0" u="none" strike="noStrike" kern="1200" cap="none" spc="0" normalizeH="0" baseline="0" noProof="0">
              <a:ln>
                <a:noFill/>
              </a:ln>
              <a:solidFill>
                <a:srgbClr val="000000"/>
              </a:solidFill>
              <a:effectLst/>
              <a:uLnTx/>
              <a:uFillTx/>
              <a:latin typeface="Liberation Sans" pitchFamily="18"/>
              <a:ea typeface="DejaVu Sans" pitchFamily="2"/>
              <a:cs typeface="DejaVu Sans" pitchFamily="2"/>
            </a:endParaRPr>
          </a:p>
        </p:txBody>
      </p:sp>
      <p:sp>
        <p:nvSpPr>
          <p:cNvPr id="6" name="TextBox 4"/>
          <p:cNvSpPr txBox="1"/>
          <p:nvPr/>
        </p:nvSpPr>
        <p:spPr>
          <a:xfrm>
            <a:off x="3028505" y="261641"/>
            <a:ext cx="3302621" cy="392783"/>
          </a:xfrm>
          <a:prstGeom prst="rect">
            <a:avLst/>
          </a:prstGeom>
          <a:noFill/>
          <a:ln cap="flat">
            <a:noFill/>
          </a:ln>
        </p:spPr>
        <p:txBody>
          <a:bodyPr vert="horz" wrap="none" lIns="90004" tIns="44997" rIns="90004" bIns="44997" anchor="t" anchorCtr="1" compatLnSpc="0">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IN" sz="3200" b="1" i="0" u="sng" strike="noStrike" kern="1200" cap="none" spc="0" normalizeH="0" baseline="0" noProof="0" dirty="0">
                <a:ln>
                  <a:noFill/>
                </a:ln>
                <a:solidFill>
                  <a:srgbClr val="0070C0"/>
                </a:solidFill>
                <a:effectLst/>
                <a:uLnTx/>
                <a:uFillTx/>
                <a:latin typeface="Liberation Sans" pitchFamily="18"/>
                <a:ea typeface="DejaVu Sans" pitchFamily="2"/>
                <a:cs typeface="DejaVu Sans" pitchFamily="2"/>
              </a:rPr>
              <a:t>Technologies Used</a:t>
            </a:r>
            <a:endParaRPr kumimoji="0" lang="en-IN" sz="3200" b="0" i="0" u="sng" strike="noStrike" kern="1200" cap="none" spc="0" normalizeH="0" baseline="0" noProof="0" dirty="0">
              <a:ln>
                <a:noFill/>
              </a:ln>
              <a:solidFill>
                <a:srgbClr val="0070C0"/>
              </a:solidFill>
              <a:effectLst/>
              <a:uLnTx/>
              <a:uFillTx/>
              <a:latin typeface="Liberation Sans" pitchFamily="18"/>
              <a:ea typeface="DejaVu Sans" pitchFamily="2"/>
              <a:cs typeface="DejaVu Sans" pitchFamily="2"/>
            </a:endParaRPr>
          </a:p>
        </p:txBody>
      </p:sp>
      <p:sp>
        <p:nvSpPr>
          <p:cNvPr id="8" name="TextBox 7"/>
          <p:cNvSpPr txBox="1"/>
          <p:nvPr/>
        </p:nvSpPr>
        <p:spPr>
          <a:xfrm>
            <a:off x="233680" y="995680"/>
            <a:ext cx="8128000" cy="3662541"/>
          </a:xfrm>
          <a:prstGeom prst="rect">
            <a:avLst/>
          </a:prstGeom>
          <a:noFill/>
        </p:spPr>
        <p:txBody>
          <a:bodyPr wrap="square" rtlCol="0">
            <a:spAutoFit/>
          </a:bodyPr>
          <a:lstStyle/>
          <a:p>
            <a:r>
              <a:rPr lang="en-US" sz="2400" b="1" dirty="0">
                <a:solidFill>
                  <a:srgbClr val="FF0000"/>
                </a:solidFill>
                <a:latin typeface="Liberation Sans" pitchFamily="18"/>
                <a:ea typeface="DejaVu Sans" pitchFamily="2"/>
                <a:cs typeface="DejaVu Sans" pitchFamily="2"/>
              </a:rPr>
              <a:t>C.  </a:t>
            </a:r>
            <a:r>
              <a:rPr lang="en-US" sz="2400" b="1" dirty="0" err="1">
                <a:solidFill>
                  <a:srgbClr val="FF0000"/>
                </a:solidFill>
                <a:latin typeface="Liberation Sans" pitchFamily="18"/>
                <a:ea typeface="DejaVu Sans" pitchFamily="2"/>
                <a:cs typeface="DejaVu Sans" pitchFamily="2"/>
              </a:rPr>
              <a:t>Zomato</a:t>
            </a:r>
            <a:r>
              <a:rPr lang="en-US" sz="2400" b="1" dirty="0">
                <a:solidFill>
                  <a:srgbClr val="FF0000"/>
                </a:solidFill>
                <a:latin typeface="Liberation Sans" pitchFamily="18"/>
                <a:ea typeface="DejaVu Sans" pitchFamily="2"/>
                <a:cs typeface="DejaVu Sans" pitchFamily="2"/>
              </a:rPr>
              <a:t> API:</a:t>
            </a:r>
          </a:p>
          <a:p>
            <a:pPr marL="914400" lvl="1" indent="-457200">
              <a:buFont typeface="Wingdings" panose="05000000000000000000" pitchFamily="2" charset="2"/>
              <a:buChar char="Ø"/>
            </a:pPr>
            <a:r>
              <a:rPr lang="en-US" sz="2000" b="1" dirty="0" err="1">
                <a:latin typeface="Bahnschrift" panose="020B0502040204020203" pitchFamily="34" charset="0"/>
              </a:rPr>
              <a:t>Zomato</a:t>
            </a:r>
            <a:r>
              <a:rPr lang="en-US" sz="2000" b="1" dirty="0">
                <a:latin typeface="Bahnschrift" panose="020B0502040204020203" pitchFamily="34" charset="0"/>
              </a:rPr>
              <a:t> APIs</a:t>
            </a:r>
            <a:r>
              <a:rPr lang="en-US" sz="2000" dirty="0">
                <a:latin typeface="Bahnschrift" panose="020B0502040204020203" pitchFamily="34" charset="0"/>
              </a:rPr>
              <a:t> are application programming interfaces (</a:t>
            </a:r>
            <a:r>
              <a:rPr lang="en-US" sz="2000" b="1" dirty="0">
                <a:latin typeface="Bahnschrift" panose="020B0502040204020203" pitchFamily="34" charset="0"/>
              </a:rPr>
              <a:t>APIs</a:t>
            </a:r>
            <a:r>
              <a:rPr lang="en-US" sz="2000" dirty="0">
                <a:latin typeface="Bahnschrift" panose="020B0502040204020203" pitchFamily="34" charset="0"/>
              </a:rPr>
              <a:t>) developed by </a:t>
            </a:r>
            <a:r>
              <a:rPr lang="en-US" sz="2000" b="1" dirty="0" err="1">
                <a:latin typeface="Bahnschrift" panose="020B0502040204020203" pitchFamily="34" charset="0"/>
              </a:rPr>
              <a:t>Zomato</a:t>
            </a:r>
            <a:r>
              <a:rPr lang="en-US" sz="2000" dirty="0">
                <a:latin typeface="Bahnschrift" panose="020B0502040204020203" pitchFamily="34" charset="0"/>
              </a:rPr>
              <a:t> which allow developers communication with </a:t>
            </a:r>
            <a:r>
              <a:rPr lang="en-US" sz="2000" b="1" dirty="0" err="1">
                <a:latin typeface="Bahnschrift" panose="020B0502040204020203" pitchFamily="34" charset="0"/>
              </a:rPr>
              <a:t>Zomato</a:t>
            </a:r>
            <a:r>
              <a:rPr lang="en-US" sz="2000" dirty="0">
                <a:latin typeface="Bahnschrift" panose="020B0502040204020203" pitchFamily="34" charset="0"/>
              </a:rPr>
              <a:t> services and their integration to other services.</a:t>
            </a:r>
            <a:r>
              <a:rPr lang="en-US" sz="2000" b="1" dirty="0">
                <a:latin typeface="Bahnschrift" panose="020B0502040204020203" pitchFamily="34" charset="0"/>
              </a:rPr>
              <a:t> </a:t>
            </a:r>
            <a:r>
              <a:rPr lang="en-US" sz="2000" dirty="0">
                <a:latin typeface="Bahnschrift" panose="020B0502040204020203" pitchFamily="34" charset="0"/>
              </a:rPr>
              <a:t>In our project</a:t>
            </a:r>
            <a:r>
              <a:rPr lang="en-US" sz="2000" b="1" dirty="0">
                <a:latin typeface="Bahnschrift" panose="020B0502040204020203" pitchFamily="34" charset="0"/>
              </a:rPr>
              <a:t> </a:t>
            </a:r>
            <a:r>
              <a:rPr lang="en-US" sz="2000" dirty="0">
                <a:latin typeface="Bahnschrift" panose="020B0502040204020203" pitchFamily="34" charset="0"/>
              </a:rPr>
              <a:t>it</a:t>
            </a:r>
            <a:r>
              <a:rPr lang="en-US" sz="2000" b="1" dirty="0">
                <a:latin typeface="Bahnschrift" panose="020B0502040204020203" pitchFamily="34" charset="0"/>
              </a:rPr>
              <a:t> </a:t>
            </a:r>
            <a:r>
              <a:rPr lang="en-US" sz="2000" dirty="0">
                <a:latin typeface="Bahnschrift" panose="020B0502040204020203" pitchFamily="34" charset="0"/>
                <a:ea typeface="DejaVu Sans" pitchFamily="2"/>
                <a:cs typeface="DejaVu Sans" pitchFamily="2"/>
              </a:rPr>
              <a:t>is used for the searching restaurants.</a:t>
            </a:r>
          </a:p>
          <a:p>
            <a:pPr marR="0" lvl="0" algn="l" defTabSz="914400" rtl="0" eaLnBrk="1" fontAlgn="auto" latinLnBrk="0" hangingPunct="1">
              <a:lnSpc>
                <a:spcPct val="100000"/>
              </a:lnSpc>
              <a:spcBef>
                <a:spcPts val="0"/>
              </a:spcBef>
              <a:spcAft>
                <a:spcPts val="0"/>
              </a:spcAft>
              <a:buClrTx/>
              <a:buSzTx/>
              <a:tabLst/>
              <a:defRPr/>
            </a:pPr>
            <a:endParaRPr lang="en-US" sz="2400" dirty="0">
              <a:solidFill>
                <a:srgbClr val="FF0000"/>
              </a:solidFill>
              <a:latin typeface="Liberation Sans" pitchFamily="18"/>
              <a:ea typeface="DejaVu Sans" pitchFamily="2"/>
              <a:cs typeface="DejaVu Sans" pitchFamily="2"/>
            </a:endParaRPr>
          </a:p>
          <a:p>
            <a:pPr marR="0" lvl="0" algn="l" defTabSz="914400" rtl="0" eaLnBrk="1" fontAlgn="auto" latinLnBrk="0" hangingPunct="1">
              <a:lnSpc>
                <a:spcPct val="100000"/>
              </a:lnSpc>
              <a:spcBef>
                <a:spcPts val="0"/>
              </a:spcBef>
              <a:spcAft>
                <a:spcPts val="0"/>
              </a:spcAft>
              <a:buClrTx/>
              <a:buSzTx/>
              <a:tabLst/>
              <a:defRPr/>
            </a:pPr>
            <a:r>
              <a:rPr lang="en-US" sz="2400" b="1" dirty="0">
                <a:solidFill>
                  <a:srgbClr val="FF0000"/>
                </a:solidFill>
                <a:latin typeface="Liberation Sans" pitchFamily="18"/>
                <a:ea typeface="DejaVu Sans" pitchFamily="2"/>
                <a:cs typeface="DejaVu Sans" pitchFamily="2"/>
              </a:rPr>
              <a:t>D. </a:t>
            </a:r>
            <a:r>
              <a:rPr lang="en-US" sz="2400" b="1" dirty="0" err="1">
                <a:solidFill>
                  <a:srgbClr val="FF0000"/>
                </a:solidFill>
                <a:latin typeface="Liberation Sans" pitchFamily="18"/>
                <a:ea typeface="DejaVu Sans" pitchFamily="2"/>
                <a:cs typeface="DejaVu Sans" pitchFamily="2"/>
              </a:rPr>
              <a:t>Makemytrip</a:t>
            </a:r>
            <a:r>
              <a:rPr lang="en-US" sz="2400" b="1" dirty="0">
                <a:solidFill>
                  <a:srgbClr val="FF0000"/>
                </a:solidFill>
                <a:latin typeface="Liberation Sans" pitchFamily="18"/>
                <a:ea typeface="DejaVu Sans" pitchFamily="2"/>
                <a:cs typeface="DejaVu Sans" pitchFamily="2"/>
              </a:rPr>
              <a:t> API:</a:t>
            </a:r>
          </a:p>
          <a:p>
            <a:pPr marL="800100" lvl="1" indent="-342900">
              <a:buFont typeface="Wingdings" panose="05000000000000000000" pitchFamily="2" charset="2"/>
              <a:buChar char="Ø"/>
            </a:pPr>
            <a:r>
              <a:rPr lang="en-US" sz="2000" b="1" dirty="0" err="1">
                <a:latin typeface="Bahnschrift" panose="020B0502040204020203" pitchFamily="34" charset="0"/>
              </a:rPr>
              <a:t>Makemytrip</a:t>
            </a:r>
            <a:r>
              <a:rPr lang="en-US" sz="2000" b="1" dirty="0">
                <a:latin typeface="Bahnschrift" panose="020B0502040204020203" pitchFamily="34" charset="0"/>
              </a:rPr>
              <a:t> APIs</a:t>
            </a:r>
            <a:r>
              <a:rPr lang="en-US" sz="2000" dirty="0">
                <a:latin typeface="Bahnschrift" panose="020B0502040204020203" pitchFamily="34" charset="0"/>
              </a:rPr>
              <a:t> are application programming interfaces (</a:t>
            </a:r>
            <a:r>
              <a:rPr lang="en-US" sz="2000" b="1" dirty="0">
                <a:latin typeface="Bahnschrift" panose="020B0502040204020203" pitchFamily="34" charset="0"/>
              </a:rPr>
              <a:t>APIs</a:t>
            </a:r>
            <a:r>
              <a:rPr lang="en-US" sz="2000" dirty="0">
                <a:latin typeface="Bahnschrift" panose="020B0502040204020203" pitchFamily="34" charset="0"/>
              </a:rPr>
              <a:t>) developed by </a:t>
            </a:r>
            <a:r>
              <a:rPr lang="en-US" sz="2000" b="1" dirty="0" err="1">
                <a:latin typeface="Bahnschrift" panose="020B0502040204020203" pitchFamily="34" charset="0"/>
              </a:rPr>
              <a:t>Makemytrip</a:t>
            </a:r>
            <a:r>
              <a:rPr lang="en-US" sz="2000" dirty="0">
                <a:latin typeface="Bahnschrift" panose="020B0502040204020203" pitchFamily="34" charset="0"/>
              </a:rPr>
              <a:t> which allow developers communication with its services and their integration to other services.</a:t>
            </a:r>
            <a:r>
              <a:rPr lang="en-US" sz="2000" b="1" dirty="0">
                <a:latin typeface="Bahnschrift" panose="020B0502040204020203" pitchFamily="34" charset="0"/>
              </a:rPr>
              <a:t> </a:t>
            </a:r>
            <a:r>
              <a:rPr lang="en-US" sz="2000" dirty="0">
                <a:latin typeface="Bahnschrift" panose="020B0502040204020203" pitchFamily="34" charset="0"/>
              </a:rPr>
              <a:t>In our project</a:t>
            </a:r>
            <a:r>
              <a:rPr lang="en-US" sz="2000" b="1" dirty="0">
                <a:latin typeface="Bahnschrift" panose="020B0502040204020203" pitchFamily="34" charset="0"/>
              </a:rPr>
              <a:t> </a:t>
            </a:r>
            <a:r>
              <a:rPr lang="en-US" sz="2000" dirty="0">
                <a:latin typeface="Bahnschrift" panose="020B0502040204020203" pitchFamily="34" charset="0"/>
              </a:rPr>
              <a:t>it</a:t>
            </a:r>
            <a:r>
              <a:rPr lang="en-US" sz="2000" b="1" dirty="0">
                <a:latin typeface="Bahnschrift" panose="020B0502040204020203" pitchFamily="34" charset="0"/>
              </a:rPr>
              <a:t> </a:t>
            </a:r>
            <a:r>
              <a:rPr lang="en-US" sz="2000" dirty="0">
                <a:latin typeface="Bahnschrift" panose="020B0502040204020203" pitchFamily="34" charset="0"/>
                <a:ea typeface="DejaVu Sans" pitchFamily="2"/>
                <a:cs typeface="DejaVu Sans" pitchFamily="2"/>
              </a:rPr>
              <a:t>is used for the searching hotel.</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77" y="5029957"/>
            <a:ext cx="2571750" cy="11430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4688" y="5029957"/>
            <a:ext cx="2606992" cy="1143000"/>
          </a:xfrm>
          <a:prstGeom prst="rect">
            <a:avLst/>
          </a:prstGeom>
        </p:spPr>
      </p:pic>
    </p:spTree>
    <p:extLst>
      <p:ext uri="{BB962C8B-B14F-4D97-AF65-F5344CB8AC3E}">
        <p14:creationId xmlns:p14="http://schemas.microsoft.com/office/powerpoint/2010/main" val="928270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txBox="1"/>
          <p:nvPr/>
        </p:nvSpPr>
        <p:spPr>
          <a:xfrm>
            <a:off x="7587718" y="7254721"/>
            <a:ext cx="2348279" cy="521281"/>
          </a:xfrm>
          <a:prstGeom prst="rect">
            <a:avLst/>
          </a:prstGeom>
          <a:noFill/>
          <a:ln cap="flat">
            <a:noFill/>
          </a:ln>
        </p:spPr>
        <p:txBody>
          <a:bodyPr vert="horz" wrap="square" lIns="0" tIns="0" rIns="0" bIns="0" anchor="t" anchorCtr="0" compatLnSpc="1">
            <a:noAutofit/>
          </a:bodyPr>
          <a:lstStyle/>
          <a:p>
            <a:pPr marL="0" marR="0" lvl="0" indent="0" algn="r" defTabSz="914400" rtl="0" eaLnBrk="1" fontAlgn="auto" latinLnBrk="0" hangingPunct="0">
              <a:lnSpc>
                <a:spcPct val="100000"/>
              </a:lnSpc>
              <a:spcBef>
                <a:spcPts val="0"/>
              </a:spcBef>
              <a:spcAft>
                <a:spcPts val="0"/>
              </a:spcAft>
              <a:buClrTx/>
              <a:buSzTx/>
              <a:buFontTx/>
              <a:buNone/>
              <a:tabLst/>
              <a:defRPr sz="1800" b="0" i="0" u="none" strike="noStrike" kern="0" cap="none" spc="0" baseline="0">
                <a:solidFill>
                  <a:srgbClr val="000000"/>
                </a:solidFill>
                <a:uFillTx/>
              </a:defRPr>
            </a:pPr>
            <a:fld id="{8DDD6788-1DC8-4EE0-9780-D68795B3238B}" type="slidenum">
              <a:rPr kumimoji="0" lang="en-IN" sz="1400" b="0" i="0" u="none" strike="noStrike" kern="1200" cap="none" spc="0" normalizeH="0" baseline="0" noProof="0" smtClean="0">
                <a:ln>
                  <a:noFill/>
                </a:ln>
                <a:solidFill>
                  <a:srgbClr val="000000"/>
                </a:solidFill>
                <a:effectLst/>
                <a:uLnTx/>
                <a:uFillTx/>
                <a:latin typeface="Liberation Serif"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sz="1800" b="0" i="0" u="none" strike="noStrike" kern="0" cap="none" spc="0" baseline="0">
                  <a:solidFill>
                    <a:srgbClr val="000000"/>
                  </a:solidFill>
                  <a:uFillTx/>
                </a:defRPr>
              </a:pPr>
              <a:t>6</a:t>
            </a:fld>
            <a:endParaRPr kumimoji="0" lang="en-IN" sz="1400" b="0" i="0" u="none" strike="noStrike" kern="1200" cap="none" spc="0" normalizeH="0" baseline="0" noProof="0">
              <a:ln>
                <a:noFill/>
              </a:ln>
              <a:solidFill>
                <a:srgbClr val="000000"/>
              </a:solidFill>
              <a:effectLst/>
              <a:uLnTx/>
              <a:uFillTx/>
              <a:latin typeface="Liberation Serif" pitchFamily="18"/>
              <a:ea typeface="DejaVu Sans" pitchFamily="2"/>
              <a:cs typeface="DejaVu Sans" pitchFamily="2"/>
            </a:endParaRPr>
          </a:p>
        </p:txBody>
      </p:sp>
      <p:sp>
        <p:nvSpPr>
          <p:cNvPr id="5" name="Freeform: Shape 3"/>
          <p:cNvSpPr/>
          <p:nvPr/>
        </p:nvSpPr>
        <p:spPr>
          <a:xfrm>
            <a:off x="2828681" y="184040"/>
            <a:ext cx="3502445" cy="689720"/>
          </a:xfrm>
          <a:custGeom>
            <a:avLst>
              <a:gd name="f0" fmla="val 9375"/>
              <a:gd name="f1" fmla="val -262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f5 1 21600"/>
              <a:gd name="f187" fmla="*/ f6 1 21600"/>
              <a:gd name="f188" fmla="*/ 0 f9 1"/>
              <a:gd name="f189" fmla="*/ f7 f2 1"/>
              <a:gd name="f190" fmla="*/ f179 f2 1"/>
              <a:gd name="f191" fmla="+- f8 0 f7"/>
              <a:gd name="f192" fmla="pin -2147483647 f0 2147483647"/>
              <a:gd name="f193" fmla="pin -2147483647 f1 2147483647"/>
              <a:gd name="f194" fmla="val f192"/>
              <a:gd name="f195" fmla="val f193"/>
              <a:gd name="f196" fmla="*/ f188 1 f4"/>
              <a:gd name="f197" fmla="*/ f189 1 f4"/>
              <a:gd name="f198" fmla="*/ f190 1 f4"/>
              <a:gd name="f199" fmla="*/ f191 1 21600"/>
              <a:gd name="f200" fmla="*/ f192 f186 1"/>
              <a:gd name="f201" fmla="*/ f193 f187 1"/>
              <a:gd name="f202" fmla="+- f194 0 10800"/>
              <a:gd name="f203" fmla="+- f195 0 10800"/>
              <a:gd name="f204" fmla="+- 0 0 f196"/>
              <a:gd name="f205" fmla="+- f197 0 f3"/>
              <a:gd name="f206" fmla="+- f198 0 f3"/>
              <a:gd name="f207" fmla="*/ 3000 f199 1"/>
              <a:gd name="f208" fmla="*/ 17110 f199 1"/>
              <a:gd name="f209" fmla="*/ 17330 f199 1"/>
              <a:gd name="f210" fmla="*/ 3320 f199 1"/>
              <a:gd name="f211" fmla="+- 0 0 f203"/>
              <a:gd name="f212" fmla="+- 0 0 f202"/>
              <a:gd name="f213" fmla="*/ f204 f2 1"/>
              <a:gd name="f214" fmla="+- f206 0 f205"/>
              <a:gd name="f215" fmla="*/ f207 1 f199"/>
              <a:gd name="f216" fmla="*/ f208 1 f199"/>
              <a:gd name="f217" fmla="*/ f210 1 f199"/>
              <a:gd name="f218" fmla="*/ f209 1 f199"/>
              <a:gd name="f219" fmla="*/ f213 1 f9"/>
              <a:gd name="f220" fmla="+- 0 0 f211"/>
              <a:gd name="f221" fmla="+- 0 0 f212"/>
              <a:gd name="f222" fmla="*/ f215 f186 1"/>
              <a:gd name="f223" fmla="*/ f216 f186 1"/>
              <a:gd name="f224" fmla="*/ f218 f187 1"/>
              <a:gd name="f225" fmla="*/ f217 f187 1"/>
              <a:gd name="f226" fmla="+- f219 0 f3"/>
              <a:gd name="f227" fmla="+- 0 0 f220"/>
              <a:gd name="f228" fmla="+- 0 0 f221"/>
              <a:gd name="f229" fmla="at2 f227 f228"/>
              <a:gd name="f230" fmla="+- f226 f3 0"/>
              <a:gd name="f231" fmla="+- f229 f3 0"/>
              <a:gd name="f232" fmla="*/ f230 f9 1"/>
              <a:gd name="f233" fmla="*/ f231 f9 1"/>
              <a:gd name="f234" fmla="*/ f232 1 f2"/>
              <a:gd name="f235" fmla="*/ f233 1 f2"/>
              <a:gd name="f236" fmla="+- 0 0 f234"/>
              <a:gd name="f237" fmla="+- 0 0 f235"/>
              <a:gd name="f238" fmla="+- 0 0 f236"/>
              <a:gd name="f239" fmla="val f237"/>
              <a:gd name="f240" fmla="*/ f238 f2 1"/>
              <a:gd name="f241" fmla="+- 0 0 f239"/>
              <a:gd name="f242" fmla="*/ f240 1 f9"/>
              <a:gd name="f243" fmla="*/ f241 f2 1"/>
              <a:gd name="f244" fmla="+- f242 0 f3"/>
              <a:gd name="f245" fmla="*/ f243 1 f9"/>
              <a:gd name="f246" fmla="cos 1 f244"/>
              <a:gd name="f247" fmla="sin 1 f244"/>
              <a:gd name="f248" fmla="+- f245 0 f3"/>
              <a:gd name="f249" fmla="+- 0 0 f246"/>
              <a:gd name="f250" fmla="+- 0 0 f247"/>
              <a:gd name="f251" fmla="+- 0 0 f249"/>
              <a:gd name="f252" fmla="+- 0 0 f250"/>
              <a:gd name="f253" fmla="+- f248 f3 0"/>
              <a:gd name="f254" fmla="val f251"/>
              <a:gd name="f255" fmla="val f252"/>
              <a:gd name="f256" fmla="*/ f253 f9 1"/>
              <a:gd name="f257" fmla="+- 0 0 f254"/>
              <a:gd name="f258" fmla="+- 0 0 f255"/>
              <a:gd name="f259" fmla="*/ f256 1 f2"/>
              <a:gd name="f260" fmla="*/ 1800 f257 1"/>
              <a:gd name="f261" fmla="*/ 1800 f258 1"/>
              <a:gd name="f262" fmla="*/ 1200 f257 1"/>
              <a:gd name="f263" fmla="*/ 1200 f258 1"/>
              <a:gd name="f264" fmla="*/ 700 f257 1"/>
              <a:gd name="f265" fmla="*/ 700 f258 1"/>
              <a:gd name="f266" fmla="+- 0 0 f259"/>
              <a:gd name="f267" fmla="*/ f260 f260 1"/>
              <a:gd name="f268" fmla="*/ f261 f261 1"/>
              <a:gd name="f269" fmla="*/ f262 f262 1"/>
              <a:gd name="f270" fmla="*/ f263 f263 1"/>
              <a:gd name="f271" fmla="*/ f264 f264 1"/>
              <a:gd name="f272" fmla="*/ f265 f265 1"/>
              <a:gd name="f273" fmla="+- 0 0 f266"/>
              <a:gd name="f274" fmla="+- f267 f268 0"/>
              <a:gd name="f275" fmla="+- f269 f270 0"/>
              <a:gd name="f276" fmla="+- f271 f272 0"/>
              <a:gd name="f277" fmla="*/ f273 f2 1"/>
              <a:gd name="f278" fmla="sqrt f274"/>
              <a:gd name="f279" fmla="sqrt f275"/>
              <a:gd name="f280" fmla="sqrt f276"/>
              <a:gd name="f281" fmla="*/ f277 1 f9"/>
              <a:gd name="f282" fmla="*/ f178 1 f278"/>
              <a:gd name="f283" fmla="*/ f181 1 f279"/>
              <a:gd name="f284" fmla="*/ f183 1 f280"/>
              <a:gd name="f285" fmla="+- f281 0 f3"/>
              <a:gd name="f286" fmla="*/ f257 f282 1"/>
              <a:gd name="f287" fmla="*/ f258 f282 1"/>
              <a:gd name="f288" fmla="*/ f257 f283 1"/>
              <a:gd name="f289" fmla="*/ f258 f283 1"/>
              <a:gd name="f290" fmla="*/ f257 f284 1"/>
              <a:gd name="f291" fmla="*/ f258 f284 1"/>
              <a:gd name="f292" fmla="sin 1 f285"/>
              <a:gd name="f293" fmla="cos 1 f285"/>
              <a:gd name="f294" fmla="+- 0 0 f292"/>
              <a:gd name="f295" fmla="+- 0 0 f293"/>
              <a:gd name="f296" fmla="+- f194 0 f290"/>
              <a:gd name="f297" fmla="+- f195 0 f291"/>
              <a:gd name="f298" fmla="+- 0 0 f294"/>
              <a:gd name="f299" fmla="+- 0 0 f295"/>
              <a:gd name="f300" fmla="val f298"/>
              <a:gd name="f301" fmla="val f299"/>
              <a:gd name="f302" fmla="+- 0 0 f300"/>
              <a:gd name="f303" fmla="+- 0 0 f301"/>
              <a:gd name="f304" fmla="*/ 10800 f302 1"/>
              <a:gd name="f305" fmla="*/ 10800 f303 1"/>
              <a:gd name="f306" fmla="+- f304 10800 0"/>
              <a:gd name="f307" fmla="+- f305 10800 0"/>
              <a:gd name="f308" fmla="*/ f304 1 12"/>
              <a:gd name="f309" fmla="*/ f305 1 12"/>
              <a:gd name="f310" fmla="+- f194 0 f306"/>
              <a:gd name="f311" fmla="+- f195 0 f307"/>
              <a:gd name="f312" fmla="*/ f310 1 3"/>
              <a:gd name="f313" fmla="*/ f311 1 3"/>
              <a:gd name="f314" fmla="*/ f310 2 1"/>
              <a:gd name="f315" fmla="*/ f311 2 1"/>
              <a:gd name="f316" fmla="*/ f314 1 3"/>
              <a:gd name="f317" fmla="*/ f315 1 3"/>
              <a:gd name="f318" fmla="+- f312 f306 0"/>
              <a:gd name="f319" fmla="+- f313 f307 0"/>
              <a:gd name="f320" fmla="+- f318 0 f308"/>
              <a:gd name="f321" fmla="+- f319 0 f309"/>
              <a:gd name="f322" fmla="+- f316 f306 0"/>
              <a:gd name="f323" fmla="+- f317 f307 0"/>
              <a:gd name="f324" fmla="+- f320 0 f286"/>
              <a:gd name="f325" fmla="+- f321 0 f287"/>
              <a:gd name="f326" fmla="+- f322 0 f288"/>
              <a:gd name="f327" fmla="+- f323 0 f289"/>
            </a:gdLst>
            <a:ahLst>
              <a:ahXY gdRefX="f0" minX="f185" maxX="f10" gdRefY="f1" minY="f185" maxY="f10">
                <a:pos x="f200" y="f201"/>
              </a:ahXY>
            </a:ahLst>
            <a:cxnLst>
              <a:cxn ang="3cd4">
                <a:pos x="hc" y="t"/>
              </a:cxn>
              <a:cxn ang="0">
                <a:pos x="r" y="vc"/>
              </a:cxn>
              <a:cxn ang="cd4">
                <a:pos x="hc" y="b"/>
              </a:cxn>
              <a:cxn ang="cd2">
                <a:pos x="l" y="vc"/>
              </a:cxn>
            </a:cxnLst>
            <a:rect l="f222" t="f225" r="f223" b="f224"/>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24" y="f325"/>
                </a:moveTo>
                <a:arcTo wR="f180" hR="f180" stAng="f205" swAng="f214"/>
                <a:close/>
              </a:path>
              <a:path w="21600" h="21600">
                <a:moveTo>
                  <a:pt x="f326" y="f327"/>
                </a:moveTo>
                <a:arcTo wR="f182" hR="f182" stAng="f205" swAng="f214"/>
                <a:close/>
              </a:path>
              <a:path w="21600" h="21600">
                <a:moveTo>
                  <a:pt x="f296" y="f297"/>
                </a:moveTo>
                <a:arcTo wR="f184" hR="f184" stAng="f205" swAng="f214"/>
                <a:close/>
              </a:path>
            </a:pathLst>
          </a:custGeom>
          <a:solidFill>
            <a:srgbClr val="FFFFFF"/>
          </a:solidFill>
          <a:ln w="0" cap="flat">
            <a:solidFill>
              <a:srgbClr val="FFFFFF"/>
            </a:solidFill>
            <a:prstDash val="solid"/>
            <a:miter/>
          </a:ln>
        </p:spPr>
        <p:txBody>
          <a:bodyPr vert="horz" wrap="none" lIns="90004" tIns="44997" rIns="90004" bIns="44997" anchor="ctr"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IN" sz="1800" b="0" i="0" u="none" strike="noStrike" kern="1200" cap="none" spc="0" normalizeH="0" baseline="0" noProof="0">
              <a:ln>
                <a:noFill/>
              </a:ln>
              <a:solidFill>
                <a:srgbClr val="000000"/>
              </a:solidFill>
              <a:effectLst/>
              <a:uLnTx/>
              <a:uFillTx/>
              <a:latin typeface="Liberation Sans" pitchFamily="18"/>
              <a:ea typeface="DejaVu Sans" pitchFamily="2"/>
              <a:cs typeface="DejaVu Sans" pitchFamily="2"/>
            </a:endParaRPr>
          </a:p>
        </p:txBody>
      </p:sp>
      <p:sp>
        <p:nvSpPr>
          <p:cNvPr id="6" name="TextBox 4"/>
          <p:cNvSpPr txBox="1"/>
          <p:nvPr/>
        </p:nvSpPr>
        <p:spPr>
          <a:xfrm>
            <a:off x="3028505" y="261641"/>
            <a:ext cx="3302621" cy="392783"/>
          </a:xfrm>
          <a:prstGeom prst="rect">
            <a:avLst/>
          </a:prstGeom>
          <a:noFill/>
          <a:ln cap="flat">
            <a:noFill/>
          </a:ln>
        </p:spPr>
        <p:txBody>
          <a:bodyPr vert="horz" wrap="none" lIns="90004" tIns="44997" rIns="90004" bIns="44997" anchor="t" anchorCtr="1" compatLnSpc="0">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IN" sz="3200" b="1" i="0" u="sng" strike="noStrike" kern="1200" cap="none" spc="0" normalizeH="0" baseline="0" noProof="0" dirty="0">
                <a:ln>
                  <a:noFill/>
                </a:ln>
                <a:solidFill>
                  <a:srgbClr val="0070C0"/>
                </a:solidFill>
                <a:effectLst/>
                <a:uLnTx/>
                <a:uFillTx/>
                <a:latin typeface="Liberation Sans" pitchFamily="18"/>
                <a:ea typeface="DejaVu Sans" pitchFamily="2"/>
                <a:cs typeface="DejaVu Sans" pitchFamily="2"/>
              </a:rPr>
              <a:t>Procedure</a:t>
            </a:r>
            <a:endParaRPr kumimoji="0" lang="en-IN" sz="3200" b="0" i="0" u="sng" strike="noStrike" kern="1200" cap="none" spc="0" normalizeH="0" baseline="0" noProof="0" dirty="0">
              <a:ln>
                <a:noFill/>
              </a:ln>
              <a:solidFill>
                <a:srgbClr val="0070C0"/>
              </a:solidFill>
              <a:effectLst/>
              <a:uLnTx/>
              <a:uFillTx/>
              <a:latin typeface="Liberation Sans" pitchFamily="18"/>
              <a:ea typeface="DejaVu Sans" pitchFamily="2"/>
              <a:cs typeface="DejaVu Sans" pitchFamily="2"/>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623" y="1022481"/>
            <a:ext cx="8108383" cy="5776461"/>
          </a:xfrm>
          <a:prstGeom prst="rect">
            <a:avLst/>
          </a:prstGeom>
        </p:spPr>
      </p:pic>
    </p:spTree>
    <p:extLst>
      <p:ext uri="{BB962C8B-B14F-4D97-AF65-F5344CB8AC3E}">
        <p14:creationId xmlns:p14="http://schemas.microsoft.com/office/powerpoint/2010/main" val="1109296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txBox="1"/>
          <p:nvPr/>
        </p:nvSpPr>
        <p:spPr>
          <a:xfrm>
            <a:off x="7587718" y="7254721"/>
            <a:ext cx="2348279" cy="521281"/>
          </a:xfrm>
          <a:prstGeom prst="rect">
            <a:avLst/>
          </a:prstGeom>
          <a:noFill/>
          <a:ln cap="flat">
            <a:noFill/>
          </a:ln>
        </p:spPr>
        <p:txBody>
          <a:bodyPr vert="horz" wrap="square" lIns="0" tIns="0" rIns="0" bIns="0" anchor="t" anchorCtr="0" compatLnSpc="1">
            <a:noAutofit/>
          </a:bodyPr>
          <a:lstStyle/>
          <a:p>
            <a:pPr marL="0" marR="0" lvl="0" indent="0" algn="r" defTabSz="914400" rtl="0" eaLnBrk="1" fontAlgn="auto" latinLnBrk="0" hangingPunct="0">
              <a:lnSpc>
                <a:spcPct val="100000"/>
              </a:lnSpc>
              <a:spcBef>
                <a:spcPts val="0"/>
              </a:spcBef>
              <a:spcAft>
                <a:spcPts val="0"/>
              </a:spcAft>
              <a:buClrTx/>
              <a:buSzTx/>
              <a:buFontTx/>
              <a:buNone/>
              <a:tabLst/>
              <a:defRPr sz="1800" b="0" i="0" u="none" strike="noStrike" kern="0" cap="none" spc="0" baseline="0">
                <a:solidFill>
                  <a:srgbClr val="000000"/>
                </a:solidFill>
                <a:uFillTx/>
              </a:defRPr>
            </a:pPr>
            <a:fld id="{8DDD6788-1DC8-4EE0-9780-D68795B3238B}" type="slidenum">
              <a:rPr kumimoji="0" lang="en-IN" sz="1400" b="0" i="0" u="none" strike="noStrike" kern="1200" cap="none" spc="0" normalizeH="0" baseline="0" noProof="0" smtClean="0">
                <a:ln>
                  <a:noFill/>
                </a:ln>
                <a:solidFill>
                  <a:srgbClr val="000000"/>
                </a:solidFill>
                <a:effectLst/>
                <a:uLnTx/>
                <a:uFillTx/>
                <a:latin typeface="Liberation Serif"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sz="1800" b="0" i="0" u="none" strike="noStrike" kern="0" cap="none" spc="0" baseline="0">
                  <a:solidFill>
                    <a:srgbClr val="000000"/>
                  </a:solidFill>
                  <a:uFillTx/>
                </a:defRPr>
              </a:pPr>
              <a:t>7</a:t>
            </a:fld>
            <a:endParaRPr kumimoji="0" lang="en-IN" sz="1400" b="0" i="0" u="none" strike="noStrike" kern="1200" cap="none" spc="0" normalizeH="0" baseline="0" noProof="0">
              <a:ln>
                <a:noFill/>
              </a:ln>
              <a:solidFill>
                <a:srgbClr val="000000"/>
              </a:solidFill>
              <a:effectLst/>
              <a:uLnTx/>
              <a:uFillTx/>
              <a:latin typeface="Liberation Serif" pitchFamily="18"/>
              <a:ea typeface="DejaVu Sans" pitchFamily="2"/>
              <a:cs typeface="DejaVu Sans" pitchFamily="2"/>
            </a:endParaRPr>
          </a:p>
        </p:txBody>
      </p:sp>
      <p:sp>
        <p:nvSpPr>
          <p:cNvPr id="5" name="Freeform: Shape 3"/>
          <p:cNvSpPr/>
          <p:nvPr/>
        </p:nvSpPr>
        <p:spPr>
          <a:xfrm>
            <a:off x="2828681" y="184040"/>
            <a:ext cx="3502445" cy="689720"/>
          </a:xfrm>
          <a:custGeom>
            <a:avLst>
              <a:gd name="f0" fmla="val 9375"/>
              <a:gd name="f1" fmla="val -262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f5 1 21600"/>
              <a:gd name="f187" fmla="*/ f6 1 21600"/>
              <a:gd name="f188" fmla="*/ 0 f9 1"/>
              <a:gd name="f189" fmla="*/ f7 f2 1"/>
              <a:gd name="f190" fmla="*/ f179 f2 1"/>
              <a:gd name="f191" fmla="+- f8 0 f7"/>
              <a:gd name="f192" fmla="pin -2147483647 f0 2147483647"/>
              <a:gd name="f193" fmla="pin -2147483647 f1 2147483647"/>
              <a:gd name="f194" fmla="val f192"/>
              <a:gd name="f195" fmla="val f193"/>
              <a:gd name="f196" fmla="*/ f188 1 f4"/>
              <a:gd name="f197" fmla="*/ f189 1 f4"/>
              <a:gd name="f198" fmla="*/ f190 1 f4"/>
              <a:gd name="f199" fmla="*/ f191 1 21600"/>
              <a:gd name="f200" fmla="*/ f192 f186 1"/>
              <a:gd name="f201" fmla="*/ f193 f187 1"/>
              <a:gd name="f202" fmla="+- f194 0 10800"/>
              <a:gd name="f203" fmla="+- f195 0 10800"/>
              <a:gd name="f204" fmla="+- 0 0 f196"/>
              <a:gd name="f205" fmla="+- f197 0 f3"/>
              <a:gd name="f206" fmla="+- f198 0 f3"/>
              <a:gd name="f207" fmla="*/ 3000 f199 1"/>
              <a:gd name="f208" fmla="*/ 17110 f199 1"/>
              <a:gd name="f209" fmla="*/ 17330 f199 1"/>
              <a:gd name="f210" fmla="*/ 3320 f199 1"/>
              <a:gd name="f211" fmla="+- 0 0 f203"/>
              <a:gd name="f212" fmla="+- 0 0 f202"/>
              <a:gd name="f213" fmla="*/ f204 f2 1"/>
              <a:gd name="f214" fmla="+- f206 0 f205"/>
              <a:gd name="f215" fmla="*/ f207 1 f199"/>
              <a:gd name="f216" fmla="*/ f208 1 f199"/>
              <a:gd name="f217" fmla="*/ f210 1 f199"/>
              <a:gd name="f218" fmla="*/ f209 1 f199"/>
              <a:gd name="f219" fmla="*/ f213 1 f9"/>
              <a:gd name="f220" fmla="+- 0 0 f211"/>
              <a:gd name="f221" fmla="+- 0 0 f212"/>
              <a:gd name="f222" fmla="*/ f215 f186 1"/>
              <a:gd name="f223" fmla="*/ f216 f186 1"/>
              <a:gd name="f224" fmla="*/ f218 f187 1"/>
              <a:gd name="f225" fmla="*/ f217 f187 1"/>
              <a:gd name="f226" fmla="+- f219 0 f3"/>
              <a:gd name="f227" fmla="+- 0 0 f220"/>
              <a:gd name="f228" fmla="+- 0 0 f221"/>
              <a:gd name="f229" fmla="at2 f227 f228"/>
              <a:gd name="f230" fmla="+- f226 f3 0"/>
              <a:gd name="f231" fmla="+- f229 f3 0"/>
              <a:gd name="f232" fmla="*/ f230 f9 1"/>
              <a:gd name="f233" fmla="*/ f231 f9 1"/>
              <a:gd name="f234" fmla="*/ f232 1 f2"/>
              <a:gd name="f235" fmla="*/ f233 1 f2"/>
              <a:gd name="f236" fmla="+- 0 0 f234"/>
              <a:gd name="f237" fmla="+- 0 0 f235"/>
              <a:gd name="f238" fmla="+- 0 0 f236"/>
              <a:gd name="f239" fmla="val f237"/>
              <a:gd name="f240" fmla="*/ f238 f2 1"/>
              <a:gd name="f241" fmla="+- 0 0 f239"/>
              <a:gd name="f242" fmla="*/ f240 1 f9"/>
              <a:gd name="f243" fmla="*/ f241 f2 1"/>
              <a:gd name="f244" fmla="+- f242 0 f3"/>
              <a:gd name="f245" fmla="*/ f243 1 f9"/>
              <a:gd name="f246" fmla="cos 1 f244"/>
              <a:gd name="f247" fmla="sin 1 f244"/>
              <a:gd name="f248" fmla="+- f245 0 f3"/>
              <a:gd name="f249" fmla="+- 0 0 f246"/>
              <a:gd name="f250" fmla="+- 0 0 f247"/>
              <a:gd name="f251" fmla="+- 0 0 f249"/>
              <a:gd name="f252" fmla="+- 0 0 f250"/>
              <a:gd name="f253" fmla="+- f248 f3 0"/>
              <a:gd name="f254" fmla="val f251"/>
              <a:gd name="f255" fmla="val f252"/>
              <a:gd name="f256" fmla="*/ f253 f9 1"/>
              <a:gd name="f257" fmla="+- 0 0 f254"/>
              <a:gd name="f258" fmla="+- 0 0 f255"/>
              <a:gd name="f259" fmla="*/ f256 1 f2"/>
              <a:gd name="f260" fmla="*/ 1800 f257 1"/>
              <a:gd name="f261" fmla="*/ 1800 f258 1"/>
              <a:gd name="f262" fmla="*/ 1200 f257 1"/>
              <a:gd name="f263" fmla="*/ 1200 f258 1"/>
              <a:gd name="f264" fmla="*/ 700 f257 1"/>
              <a:gd name="f265" fmla="*/ 700 f258 1"/>
              <a:gd name="f266" fmla="+- 0 0 f259"/>
              <a:gd name="f267" fmla="*/ f260 f260 1"/>
              <a:gd name="f268" fmla="*/ f261 f261 1"/>
              <a:gd name="f269" fmla="*/ f262 f262 1"/>
              <a:gd name="f270" fmla="*/ f263 f263 1"/>
              <a:gd name="f271" fmla="*/ f264 f264 1"/>
              <a:gd name="f272" fmla="*/ f265 f265 1"/>
              <a:gd name="f273" fmla="+- 0 0 f266"/>
              <a:gd name="f274" fmla="+- f267 f268 0"/>
              <a:gd name="f275" fmla="+- f269 f270 0"/>
              <a:gd name="f276" fmla="+- f271 f272 0"/>
              <a:gd name="f277" fmla="*/ f273 f2 1"/>
              <a:gd name="f278" fmla="sqrt f274"/>
              <a:gd name="f279" fmla="sqrt f275"/>
              <a:gd name="f280" fmla="sqrt f276"/>
              <a:gd name="f281" fmla="*/ f277 1 f9"/>
              <a:gd name="f282" fmla="*/ f178 1 f278"/>
              <a:gd name="f283" fmla="*/ f181 1 f279"/>
              <a:gd name="f284" fmla="*/ f183 1 f280"/>
              <a:gd name="f285" fmla="+- f281 0 f3"/>
              <a:gd name="f286" fmla="*/ f257 f282 1"/>
              <a:gd name="f287" fmla="*/ f258 f282 1"/>
              <a:gd name="f288" fmla="*/ f257 f283 1"/>
              <a:gd name="f289" fmla="*/ f258 f283 1"/>
              <a:gd name="f290" fmla="*/ f257 f284 1"/>
              <a:gd name="f291" fmla="*/ f258 f284 1"/>
              <a:gd name="f292" fmla="sin 1 f285"/>
              <a:gd name="f293" fmla="cos 1 f285"/>
              <a:gd name="f294" fmla="+- 0 0 f292"/>
              <a:gd name="f295" fmla="+- 0 0 f293"/>
              <a:gd name="f296" fmla="+- f194 0 f290"/>
              <a:gd name="f297" fmla="+- f195 0 f291"/>
              <a:gd name="f298" fmla="+- 0 0 f294"/>
              <a:gd name="f299" fmla="+- 0 0 f295"/>
              <a:gd name="f300" fmla="val f298"/>
              <a:gd name="f301" fmla="val f299"/>
              <a:gd name="f302" fmla="+- 0 0 f300"/>
              <a:gd name="f303" fmla="+- 0 0 f301"/>
              <a:gd name="f304" fmla="*/ 10800 f302 1"/>
              <a:gd name="f305" fmla="*/ 10800 f303 1"/>
              <a:gd name="f306" fmla="+- f304 10800 0"/>
              <a:gd name="f307" fmla="+- f305 10800 0"/>
              <a:gd name="f308" fmla="*/ f304 1 12"/>
              <a:gd name="f309" fmla="*/ f305 1 12"/>
              <a:gd name="f310" fmla="+- f194 0 f306"/>
              <a:gd name="f311" fmla="+- f195 0 f307"/>
              <a:gd name="f312" fmla="*/ f310 1 3"/>
              <a:gd name="f313" fmla="*/ f311 1 3"/>
              <a:gd name="f314" fmla="*/ f310 2 1"/>
              <a:gd name="f315" fmla="*/ f311 2 1"/>
              <a:gd name="f316" fmla="*/ f314 1 3"/>
              <a:gd name="f317" fmla="*/ f315 1 3"/>
              <a:gd name="f318" fmla="+- f312 f306 0"/>
              <a:gd name="f319" fmla="+- f313 f307 0"/>
              <a:gd name="f320" fmla="+- f318 0 f308"/>
              <a:gd name="f321" fmla="+- f319 0 f309"/>
              <a:gd name="f322" fmla="+- f316 f306 0"/>
              <a:gd name="f323" fmla="+- f317 f307 0"/>
              <a:gd name="f324" fmla="+- f320 0 f286"/>
              <a:gd name="f325" fmla="+- f321 0 f287"/>
              <a:gd name="f326" fmla="+- f322 0 f288"/>
              <a:gd name="f327" fmla="+- f323 0 f289"/>
            </a:gdLst>
            <a:ahLst>
              <a:ahXY gdRefX="f0" minX="f185" maxX="f10" gdRefY="f1" minY="f185" maxY="f10">
                <a:pos x="f200" y="f201"/>
              </a:ahXY>
            </a:ahLst>
            <a:cxnLst>
              <a:cxn ang="3cd4">
                <a:pos x="hc" y="t"/>
              </a:cxn>
              <a:cxn ang="0">
                <a:pos x="r" y="vc"/>
              </a:cxn>
              <a:cxn ang="cd4">
                <a:pos x="hc" y="b"/>
              </a:cxn>
              <a:cxn ang="cd2">
                <a:pos x="l" y="vc"/>
              </a:cxn>
            </a:cxnLst>
            <a:rect l="f222" t="f225" r="f223" b="f224"/>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24" y="f325"/>
                </a:moveTo>
                <a:arcTo wR="f180" hR="f180" stAng="f205" swAng="f214"/>
                <a:close/>
              </a:path>
              <a:path w="21600" h="21600">
                <a:moveTo>
                  <a:pt x="f326" y="f327"/>
                </a:moveTo>
                <a:arcTo wR="f182" hR="f182" stAng="f205" swAng="f214"/>
                <a:close/>
              </a:path>
              <a:path w="21600" h="21600">
                <a:moveTo>
                  <a:pt x="f296" y="f297"/>
                </a:moveTo>
                <a:arcTo wR="f184" hR="f184" stAng="f205" swAng="f214"/>
                <a:close/>
              </a:path>
            </a:pathLst>
          </a:custGeom>
          <a:solidFill>
            <a:srgbClr val="FFFFFF"/>
          </a:solidFill>
          <a:ln w="0" cap="flat">
            <a:solidFill>
              <a:srgbClr val="FFFFFF"/>
            </a:solidFill>
            <a:prstDash val="solid"/>
            <a:miter/>
          </a:ln>
        </p:spPr>
        <p:txBody>
          <a:bodyPr vert="horz" wrap="none" lIns="90004" tIns="44997" rIns="90004" bIns="44997" anchor="ctr" anchorCtr="0" compatLnSpc="0">
            <a:noAutofit/>
          </a:bodyPr>
          <a:lstStyle/>
          <a:p>
            <a:pPr marL="0" marR="0" lvl="0" indent="0" algn="l" defTabSz="914400" rtl="0" eaLnBrk="1" fontAlgn="auto" latinLnBrk="0" hangingPunct="0">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IN" sz="1800" b="0" i="0" u="none" strike="noStrike" kern="1200" cap="none" spc="0" normalizeH="0" baseline="0" noProof="0">
              <a:ln>
                <a:noFill/>
              </a:ln>
              <a:solidFill>
                <a:srgbClr val="000000"/>
              </a:solidFill>
              <a:effectLst/>
              <a:uLnTx/>
              <a:uFillTx/>
              <a:latin typeface="Liberation Sans" pitchFamily="18"/>
              <a:ea typeface="DejaVu Sans" pitchFamily="2"/>
              <a:cs typeface="DejaVu Sans" pitchFamily="2"/>
            </a:endParaRPr>
          </a:p>
        </p:txBody>
      </p:sp>
      <p:sp>
        <p:nvSpPr>
          <p:cNvPr id="6" name="TextBox 4"/>
          <p:cNvSpPr txBox="1"/>
          <p:nvPr/>
        </p:nvSpPr>
        <p:spPr>
          <a:xfrm>
            <a:off x="3028505" y="261641"/>
            <a:ext cx="3302621" cy="392783"/>
          </a:xfrm>
          <a:prstGeom prst="rect">
            <a:avLst/>
          </a:prstGeom>
          <a:noFill/>
          <a:ln cap="flat">
            <a:noFill/>
          </a:ln>
        </p:spPr>
        <p:txBody>
          <a:bodyPr vert="horz" wrap="none" lIns="90004" tIns="44997" rIns="90004" bIns="44997" anchor="t" anchorCtr="1" compatLnSpc="0">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IN" sz="3200" b="1" i="0" u="sng" strike="noStrike" kern="1200" cap="none" spc="0" normalizeH="0" baseline="0" noProof="0" dirty="0">
                <a:ln>
                  <a:noFill/>
                </a:ln>
                <a:solidFill>
                  <a:srgbClr val="0070C0"/>
                </a:solidFill>
                <a:effectLst/>
                <a:uLnTx/>
                <a:uFillTx/>
                <a:latin typeface="Liberation Sans" pitchFamily="18"/>
                <a:ea typeface="DejaVu Sans" pitchFamily="2"/>
                <a:cs typeface="DejaVu Sans" pitchFamily="2"/>
              </a:rPr>
              <a:t>Procedure</a:t>
            </a:r>
            <a:endParaRPr kumimoji="0" lang="en-IN" sz="3200" b="0" i="0" u="sng" strike="noStrike" kern="1200" cap="none" spc="0" normalizeH="0" baseline="0" noProof="0" dirty="0">
              <a:ln>
                <a:noFill/>
              </a:ln>
              <a:solidFill>
                <a:srgbClr val="0070C0"/>
              </a:solidFill>
              <a:effectLst/>
              <a:uLnTx/>
              <a:uFillTx/>
              <a:latin typeface="Liberation Sans" pitchFamily="18"/>
              <a:ea typeface="DejaVu Sans" pitchFamily="2"/>
              <a:cs typeface="DejaVu Sans" pitchFamily="2"/>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813" y="951361"/>
            <a:ext cx="8504003" cy="6316658"/>
          </a:xfrm>
          <a:prstGeom prst="rect">
            <a:avLst/>
          </a:prstGeom>
        </p:spPr>
      </p:pic>
    </p:spTree>
    <p:extLst>
      <p:ext uri="{BB962C8B-B14F-4D97-AF65-F5344CB8AC3E}">
        <p14:creationId xmlns:p14="http://schemas.microsoft.com/office/powerpoint/2010/main" val="11174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8187B9-7460-4675-8ACA-F886226D5C87}"/>
              </a:ext>
            </a:extLst>
          </p:cNvPr>
          <p:cNvSpPr txBox="1"/>
          <p:nvPr/>
        </p:nvSpPr>
        <p:spPr>
          <a:xfrm>
            <a:off x="2095500" y="3175000"/>
            <a:ext cx="6184900" cy="707886"/>
          </a:xfrm>
          <a:prstGeom prst="rect">
            <a:avLst/>
          </a:prstGeom>
          <a:noFill/>
        </p:spPr>
        <p:txBody>
          <a:bodyPr wrap="square" rtlCol="0">
            <a:spAutoFit/>
          </a:bodyPr>
          <a:lstStyle/>
          <a:p>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CODE AND WORKFLOW</a:t>
            </a:r>
          </a:p>
        </p:txBody>
      </p:sp>
    </p:spTree>
    <p:extLst>
      <p:ext uri="{BB962C8B-B14F-4D97-AF65-F5344CB8AC3E}">
        <p14:creationId xmlns:p14="http://schemas.microsoft.com/office/powerpoint/2010/main" val="742843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70832D-B4B3-4A1F-9F06-30A26D1DE0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4855" y="2092919"/>
            <a:ext cx="6629543" cy="32926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74E1374A-571E-4673-AFEA-07BDE62A68AA}"/>
              </a:ext>
            </a:extLst>
          </p:cNvPr>
          <p:cNvSpPr txBox="1"/>
          <p:nvPr/>
        </p:nvSpPr>
        <p:spPr>
          <a:xfrm>
            <a:off x="2867185" y="801540"/>
            <a:ext cx="4742482" cy="584775"/>
          </a:xfrm>
          <a:prstGeom prst="rect">
            <a:avLst/>
          </a:prstGeom>
          <a:noFill/>
        </p:spPr>
        <p:txBody>
          <a:bodyPr wrap="square" rtlCol="0">
            <a:spAutoFit/>
          </a:bodyPr>
          <a:lstStyle/>
          <a:p>
            <a:r>
              <a:rPr lang="en-IN" sz="3200" b="1" u="sng" dirty="0">
                <a:effectLst>
                  <a:outerShdw blurRad="38100" dist="38100" dir="2700000" algn="tl">
                    <a:srgbClr val="000000">
                      <a:alpha val="43137"/>
                    </a:srgbClr>
                  </a:outerShdw>
                </a:effectLst>
              </a:rPr>
              <a:t>Some Imported Libraries</a:t>
            </a:r>
          </a:p>
        </p:txBody>
      </p:sp>
    </p:spTree>
    <p:extLst>
      <p:ext uri="{BB962C8B-B14F-4D97-AF65-F5344CB8AC3E}">
        <p14:creationId xmlns:p14="http://schemas.microsoft.com/office/powerpoint/2010/main" val="3524337073"/>
      </p:ext>
    </p:extLst>
  </p:cSld>
  <p:clrMapOvr>
    <a:masterClrMapping/>
  </p:clrMapOvr>
</p:sld>
</file>

<file path=ppt/theme/theme1.xml><?xml version="1.0" encoding="utf-8"?>
<a:theme xmlns:a="http://schemas.openxmlformats.org/drawingml/2006/main" name="Nature_Illustr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ature_Illustratio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TotalTime>
  <Words>633</Words>
  <Application>Microsoft Office PowerPoint</Application>
  <PresentationFormat>Custom</PresentationFormat>
  <Paragraphs>101</Paragraphs>
  <Slides>17</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Bahnschrift</vt:lpstr>
      <vt:lpstr>Calibri</vt:lpstr>
      <vt:lpstr>Liberation Sans</vt:lpstr>
      <vt:lpstr>Liberation Serif</vt:lpstr>
      <vt:lpstr>Times New Roman</vt:lpstr>
      <vt:lpstr>Wingdings</vt:lpstr>
      <vt:lpstr>Nature_Illustration</vt:lpstr>
      <vt:lpstr>Nature_Illustration1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Nature Illustration</dc:title>
  <dc:creator>Peeyush Sahu</dc:creator>
  <cp:lastModifiedBy>Khushal Tyagi</cp:lastModifiedBy>
  <cp:revision>19</cp:revision>
  <dcterms:created xsi:type="dcterms:W3CDTF">2020-05-20T22:48:00Z</dcterms:created>
  <dcterms:modified xsi:type="dcterms:W3CDTF">2021-08-02T11:58:21Z</dcterms:modified>
</cp:coreProperties>
</file>