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79" r:id="rId4"/>
    <p:sldId id="258" r:id="rId5"/>
    <p:sldId id="259" r:id="rId6"/>
    <p:sldId id="270" r:id="rId7"/>
    <p:sldId id="271" r:id="rId8"/>
    <p:sldId id="261" r:id="rId9"/>
    <p:sldId id="272" r:id="rId10"/>
    <p:sldId id="262" r:id="rId11"/>
    <p:sldId id="273" r:id="rId12"/>
    <p:sldId id="263" r:id="rId13"/>
    <p:sldId id="280" r:id="rId14"/>
    <p:sldId id="264" r:id="rId15"/>
    <p:sldId id="266" r:id="rId16"/>
    <p:sldId id="267" r:id="rId17"/>
    <p:sldId id="274" r:id="rId18"/>
    <p:sldId id="275" r:id="rId19"/>
    <p:sldId id="276" r:id="rId20"/>
    <p:sldId id="277" r:id="rId21"/>
    <p:sldId id="269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0BB38-F6D1-460D-A094-75EA50A7FB94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F6C1E-AF2F-4485-A95A-6C4CCE57F42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F6C1E-AF2F-4485-A95A-6C4CCE57F42E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6AF6-C1A9-4C01-955B-0EF2D9502C8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0128-6CFC-4A06-B1C6-C06F8839C11F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b="1" dirty="0">
                <a:latin typeface="Arial Black" panose="020B0A04020102020204" pitchFamily="34" charset="0"/>
              </a:rPr>
              <a:t>VOIX SUR IP </a:t>
            </a:r>
            <a:endParaRPr lang="fr-F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14414"/>
            <a:ext cx="9144000" cy="844456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Aptos Narrow" panose="020B0004020202020204" pitchFamily="34" charset="0"/>
              </a:rPr>
              <a:t>TCHAMKO MBUGUA LAGHOM CHABRELL 4GTEL</a:t>
            </a:r>
            <a:endParaRPr lang="fr-FR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8717"/>
            <a:ext cx="10663238" cy="3566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Router2(config)#ip dhcp </a:t>
            </a:r>
            <a:r>
              <a:rPr lang="fr-FR" dirty="0" err="1"/>
              <a:t>excluded</a:t>
            </a:r>
            <a:r>
              <a:rPr lang="fr-FR" dirty="0"/>
              <a:t>-address 192.168.20.1 192.168.10.9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Router2(config)#ip dhcp pool Voice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Router2(dhcp-config)# network 192.168.20.0 255.255.255.0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Router2(dhcp-config)# default-router 192.168.20.1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Router2(dhcp-config)#option 150 </a:t>
            </a:r>
            <a:r>
              <a:rPr lang="fr-FR" dirty="0" err="1"/>
              <a:t>ip</a:t>
            </a:r>
            <a:r>
              <a:rPr lang="fr-FR" dirty="0"/>
              <a:t> 192.168.20.1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Router2(dhcp-config)#dns-server 8.8.8.8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Router2(dhcp-config)#end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Router2#copy run start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690688"/>
            <a:ext cx="204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DHCP</a:t>
            </a:r>
            <a:endParaRPr lang="fr-FR" sz="28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0562" y="107950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00B050"/>
                </a:solidFill>
                <a:latin typeface="Arial Black" panose="020B0A04020102020204" pitchFamily="34" charset="0"/>
              </a:rPr>
              <a:t>REMARQUE</a:t>
            </a:r>
            <a:endParaRPr lang="fr-FR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2924" y="1303735"/>
            <a:ext cx="10810875" cy="3540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Pour mener a bien le projet il faut configurer l’heure au  niveau du routeur et du switch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Il faut d’abord ce rassurer que les téléphones ont bien reçues leur address IP en tapant : </a:t>
            </a:r>
            <a:r>
              <a:rPr lang="fr-FR" sz="2400" b="1" dirty="0"/>
              <a:t>Router#sh </a:t>
            </a:r>
            <a:r>
              <a:rPr lang="fr-FR" sz="2400" b="1" dirty="0" err="1"/>
              <a:t>ip</a:t>
            </a:r>
            <a:r>
              <a:rPr lang="fr-FR" sz="2400" b="1" dirty="0"/>
              <a:t> dhcp binding </a:t>
            </a:r>
            <a:endParaRPr lang="fr-FR" sz="2400" b="1" dirty="0"/>
          </a:p>
          <a:p>
            <a:pPr>
              <a:buFontTx/>
              <a:buChar char="-"/>
            </a:pPr>
            <a:r>
              <a:rPr lang="fr-FR" sz="2400" b="1" dirty="0"/>
              <a:t> Exemple de résultat : </a:t>
            </a: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"/>
          <a:srcRect t="34577" b="22539"/>
          <a:stretch>
            <a:fillRect/>
          </a:stretch>
        </p:blipFill>
        <p:spPr>
          <a:xfrm>
            <a:off x="1240489" y="3286125"/>
            <a:ext cx="9415744" cy="24145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0562" y="107950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00B050"/>
                </a:solidFill>
                <a:latin typeface="Arial Black" panose="020B0A04020102020204" pitchFamily="34" charset="0"/>
              </a:rPr>
              <a:t>REMARQUE</a:t>
            </a:r>
            <a:endParaRPr lang="fr-FR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90562" y="4714875"/>
            <a:ext cx="762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	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451610" y="1100455"/>
            <a:ext cx="9881235" cy="5139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sz="2000" dirty="0"/>
              <a:t>Une fois fait, configurer l’heure avec la commande (sur le switch et le router) :</a:t>
            </a:r>
            <a:endParaRPr lang="fr-FR" sz="2000" dirty="0"/>
          </a:p>
          <a:p>
            <a:endParaRPr lang="fr-FR" sz="2000" dirty="0"/>
          </a:p>
          <a:p>
            <a:pPr>
              <a:buFontTx/>
              <a:buChar char="-"/>
            </a:pPr>
            <a:r>
              <a:rPr lang="fr-FR" sz="2000" b="1" dirty="0"/>
              <a:t>Router# </a:t>
            </a:r>
            <a:r>
              <a:rPr lang="fr-FR" sz="2000" b="1" dirty="0" err="1"/>
              <a:t>clock</a:t>
            </a:r>
            <a:r>
              <a:rPr lang="fr-FR" sz="2000" b="1" dirty="0"/>
              <a:t> set </a:t>
            </a:r>
            <a:r>
              <a:rPr lang="fr-FR" sz="2000" b="1" dirty="0" err="1"/>
              <a:t>heure:minute:secondes</a:t>
            </a:r>
            <a:r>
              <a:rPr lang="fr-FR" sz="2000" b="1" dirty="0"/>
              <a:t>  jour mois(en anglais) année</a:t>
            </a:r>
            <a:endParaRPr lang="fr-FR" sz="2000" b="1" dirty="0"/>
          </a:p>
          <a:p>
            <a:pPr>
              <a:buFontTx/>
              <a:buChar char="-"/>
            </a:pPr>
            <a:r>
              <a:rPr lang="fr-FR" sz="2000" b="1" dirty="0"/>
              <a:t>Switch# </a:t>
            </a:r>
            <a:r>
              <a:rPr lang="fr-FR" sz="2000" b="1" dirty="0" err="1"/>
              <a:t>clock</a:t>
            </a:r>
            <a:r>
              <a:rPr lang="fr-FR" sz="2000" b="1" dirty="0"/>
              <a:t> set </a:t>
            </a:r>
            <a:r>
              <a:rPr lang="fr-FR" sz="2000" b="1" dirty="0" err="1"/>
              <a:t>heure:minute:secondes</a:t>
            </a:r>
            <a:r>
              <a:rPr lang="fr-FR" sz="2000" b="1" dirty="0"/>
              <a:t>  jour mois(en anglais) année</a:t>
            </a:r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pPr lvl="2">
              <a:buFontTx/>
              <a:buChar char="-"/>
            </a:pPr>
            <a:r>
              <a:rPr lang="fr-FR" sz="2000" b="1" dirty="0"/>
              <a:t>Exemple : Router# </a:t>
            </a:r>
            <a:r>
              <a:rPr lang="fr-FR" sz="2000" b="1" dirty="0" err="1"/>
              <a:t>clock</a:t>
            </a:r>
            <a:r>
              <a:rPr lang="fr-FR" sz="2000" b="1" dirty="0"/>
              <a:t> set 15:15:50 16 </a:t>
            </a:r>
            <a:r>
              <a:rPr lang="fr-FR" sz="2000" b="1" dirty="0" err="1"/>
              <a:t>apr</a:t>
            </a:r>
            <a:r>
              <a:rPr lang="fr-FR" sz="2000" b="1" dirty="0"/>
              <a:t> 2024</a:t>
            </a:r>
            <a:endParaRPr lang="fr-FR" sz="2000" b="1" dirty="0"/>
          </a:p>
          <a:p>
            <a:pPr lvl="2"/>
            <a:endParaRPr lang="fr-FR" sz="2000" b="1" dirty="0"/>
          </a:p>
          <a:p>
            <a:r>
              <a:rPr lang="fr-FR" sz="2000" dirty="0"/>
              <a:t>Vérification de l’heure : 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	- </a:t>
            </a:r>
            <a:r>
              <a:rPr lang="fr-FR" sz="2000" b="1" dirty="0" err="1"/>
              <a:t>Router#sh</a:t>
            </a:r>
            <a:r>
              <a:rPr lang="fr-FR" sz="2000" b="1" dirty="0"/>
              <a:t> </a:t>
            </a:r>
            <a:r>
              <a:rPr lang="fr-FR" sz="2000" b="1" dirty="0" err="1"/>
              <a:t>clock</a:t>
            </a:r>
            <a:endParaRPr lang="fr-FR" sz="2000" b="1" dirty="0"/>
          </a:p>
          <a:p>
            <a:r>
              <a:rPr lang="fr-FR" sz="2000" b="1" dirty="0"/>
              <a:t>	- </a:t>
            </a:r>
            <a:r>
              <a:rPr lang="fr-FR" sz="2000" b="1" dirty="0" err="1"/>
              <a:t>Switch#sh</a:t>
            </a:r>
            <a:r>
              <a:rPr lang="fr-FR" sz="2000" b="1" dirty="0"/>
              <a:t> </a:t>
            </a:r>
            <a:r>
              <a:rPr lang="fr-FR" sz="2000" b="1" dirty="0" err="1"/>
              <a:t>clock</a:t>
            </a:r>
            <a:endParaRPr lang="fr-FR" sz="2000" b="1" dirty="0"/>
          </a:p>
          <a:p>
            <a:endParaRPr lang="fr-FR" sz="2400" b="1" dirty="0"/>
          </a:p>
          <a:p>
            <a:pPr lvl="2"/>
            <a:endParaRPr lang="fr-FR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708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Router1(config)#telephony-service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telephony</a:t>
            </a:r>
            <a:r>
              <a:rPr lang="fr-FR" dirty="0"/>
              <a:t>)#max-dn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telephony</a:t>
            </a:r>
            <a:r>
              <a:rPr lang="fr-FR" dirty="0"/>
              <a:t>)#max-ephones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telephony</a:t>
            </a:r>
            <a:r>
              <a:rPr lang="fr-FR" dirty="0"/>
              <a:t>)#ip source-address 192.168.10.1 port 2000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telephony</a:t>
            </a:r>
            <a:r>
              <a:rPr lang="fr-FR" dirty="0"/>
              <a:t>)#create </a:t>
            </a:r>
            <a:r>
              <a:rPr lang="fr-FR" dirty="0" err="1"/>
              <a:t>cnf</a:t>
            </a:r>
            <a:r>
              <a:rPr lang="fr-FR" dirty="0"/>
              <a:t>-files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Router1(config)#ephone-dn 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)#number 1010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)#name …..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)#exit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1429078"/>
            <a:ext cx="444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Telephony</a:t>
            </a:r>
            <a:r>
              <a:rPr lang="fr-FR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-service</a:t>
            </a:r>
            <a:endParaRPr lang="fr-FR" sz="28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Router1(config)#ephone-dn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)#number 1020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)#name …..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)#exit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Router1(config)#ephone 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Router1(config)#mac-address ( téléphone 1 )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Router1(config)#type 7960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Router1(config)#button 1:1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Router1(config)#ephone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Router1(config)#mac-address (téléphone 2 )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Router1(config)#type 7960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Router1(config)#button 1:2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3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708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Router2(config)#telephony-service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telephony</a:t>
            </a:r>
            <a:r>
              <a:rPr lang="fr-FR" dirty="0"/>
              <a:t>)#max-dn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telephony</a:t>
            </a:r>
            <a:r>
              <a:rPr lang="fr-FR" dirty="0"/>
              <a:t>)#max-ephones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telephony</a:t>
            </a:r>
            <a:r>
              <a:rPr lang="fr-FR" dirty="0"/>
              <a:t>)#ip source-address 192.168.20.1 port 2000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telephony</a:t>
            </a:r>
            <a:r>
              <a:rPr lang="fr-FR" dirty="0"/>
              <a:t>)#create </a:t>
            </a:r>
            <a:r>
              <a:rPr lang="fr-FR" dirty="0" err="1"/>
              <a:t>cnf</a:t>
            </a:r>
            <a:r>
              <a:rPr lang="fr-FR" dirty="0"/>
              <a:t>-files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Router2(config)#ephone-dn 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)#number 2010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)#name …..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)#exit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1429078"/>
            <a:ext cx="444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Telephony</a:t>
            </a:r>
            <a:r>
              <a:rPr lang="fr-FR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-service</a:t>
            </a:r>
            <a:endParaRPr lang="fr-FR" sz="28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Router2(config)#ephone-dn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)#number 2020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)#name …..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Router2(config-</a:t>
            </a:r>
            <a:r>
              <a:rPr lang="fr-FR" dirty="0" err="1"/>
              <a:t>ephone</a:t>
            </a:r>
            <a:r>
              <a:rPr lang="fr-FR" dirty="0"/>
              <a:t>-</a:t>
            </a:r>
            <a:r>
              <a:rPr lang="fr-FR" dirty="0" err="1"/>
              <a:t>dn</a:t>
            </a:r>
            <a:r>
              <a:rPr lang="fr-FR" dirty="0"/>
              <a:t>)#exit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Router2(config)#ephone 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Router2(config)#mac-address (téléphone 3)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Router2(config)#type 7960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Router2(config)#button 1:1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Router2(config)#ephone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Router2(config)#mac-address (téléphone 4)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Router2(config)#type 7960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Router2(config)#button 1:2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027362"/>
            <a:ext cx="10515600" cy="23447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Router1(config)#ip route 192.168.20.0 255.255.255.0 172.16.1.2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Router1(config)#dial-peer </a:t>
            </a:r>
            <a:r>
              <a:rPr lang="fr-FR" dirty="0" err="1"/>
              <a:t>voice</a:t>
            </a:r>
            <a:r>
              <a:rPr lang="fr-FR" dirty="0"/>
              <a:t> 1 </a:t>
            </a:r>
            <a:r>
              <a:rPr lang="fr-FR" dirty="0" err="1"/>
              <a:t>voip</a:t>
            </a:r>
            <a:r>
              <a:rPr lang="fr-FR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Router1(config)#session </a:t>
            </a:r>
            <a:r>
              <a:rPr lang="fr-FR" dirty="0" err="1"/>
              <a:t>target</a:t>
            </a:r>
            <a:r>
              <a:rPr lang="fr-FR" dirty="0"/>
              <a:t> ipv4:192.168.20.1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Router1(config)#destination </a:t>
            </a:r>
            <a:r>
              <a:rPr lang="fr-FR" dirty="0" err="1"/>
              <a:t>target</a:t>
            </a:r>
            <a:r>
              <a:rPr lang="fr-FR" dirty="0"/>
              <a:t> 2…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Router1(config)#end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Router1#copy run start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805027"/>
            <a:ext cx="194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  <a:latin typeface="Arial Black" panose="020B0A04020102020204" pitchFamily="34" charset="0"/>
              </a:rPr>
              <a:t>Route</a:t>
            </a:r>
            <a:endParaRPr lang="fr-FR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>
                <a:solidFill>
                  <a:srgbClr val="FF0000"/>
                </a:solidFill>
                <a:latin typeface="Arial Black" panose="020B0A04020102020204" pitchFamily="34" charset="0"/>
              </a:rPr>
              <a:t>TOPOLOGIE</a:t>
            </a:r>
            <a:endParaRPr lang="fr-FR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363" y="1485591"/>
            <a:ext cx="6973273" cy="44297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027362"/>
            <a:ext cx="10515600" cy="23447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Router2(config)#ip route 192.168.10.0 255.255.255.0 172.16.1.1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Router2(config)#dial-peer </a:t>
            </a:r>
            <a:r>
              <a:rPr lang="fr-FR" dirty="0" err="1"/>
              <a:t>voice</a:t>
            </a:r>
            <a:r>
              <a:rPr lang="fr-FR" dirty="0"/>
              <a:t> 1 </a:t>
            </a:r>
            <a:r>
              <a:rPr lang="fr-FR" dirty="0" err="1"/>
              <a:t>voip</a:t>
            </a:r>
            <a:r>
              <a:rPr lang="fr-FR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Router2(config)#session </a:t>
            </a:r>
            <a:r>
              <a:rPr lang="fr-FR" dirty="0" err="1"/>
              <a:t>target</a:t>
            </a:r>
            <a:r>
              <a:rPr lang="fr-FR" dirty="0"/>
              <a:t> ipv4:192.168.10.1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Router2(config)#destination </a:t>
            </a:r>
            <a:r>
              <a:rPr lang="fr-FR" dirty="0" err="1"/>
              <a:t>target</a:t>
            </a:r>
            <a:r>
              <a:rPr lang="fr-FR" dirty="0"/>
              <a:t> 1…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Router2(config)#end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Router2#copy run start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805027"/>
            <a:ext cx="194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  <a:latin typeface="Arial Black" panose="020B0A04020102020204" pitchFamily="34" charset="0"/>
              </a:rPr>
              <a:t>Route</a:t>
            </a:r>
            <a:endParaRPr lang="fr-FR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2875" y="1918890"/>
            <a:ext cx="4286250" cy="3020220"/>
          </a:xfrm>
        </p:spPr>
        <p:txBody>
          <a:bodyPr>
            <a:normAutofit/>
          </a:bodyPr>
          <a:lstStyle/>
          <a:p>
            <a:r>
              <a:rPr lang="fr-FR" sz="9600" dirty="0">
                <a:solidFill>
                  <a:srgbClr val="FF0000"/>
                </a:solidFill>
                <a:latin typeface="Arial Black" panose="020B0A04020102020204" pitchFamily="34" charset="0"/>
              </a:rPr>
              <a:t>END</a:t>
            </a:r>
            <a:endParaRPr lang="fr-FR" sz="9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SWITCH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Switch1(config)# vlan 10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Switch1(config-vlan)# </a:t>
            </a:r>
            <a:r>
              <a:rPr lang="fr-FR" dirty="0" err="1"/>
              <a:t>name</a:t>
            </a:r>
            <a:r>
              <a:rPr lang="fr-FR" dirty="0"/>
              <a:t> Voice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Switch1(config-vlan)#exit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Switch1(config)#int  fa0/0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Switch1(config-if)#switchport mode </a:t>
            </a:r>
            <a:r>
              <a:rPr lang="fr-FR" dirty="0" err="1"/>
              <a:t>access</a:t>
            </a:r>
            <a:r>
              <a:rPr lang="fr-FR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Switch1(config-if)#switchport </a:t>
            </a:r>
            <a:r>
              <a:rPr lang="fr-FR" dirty="0" err="1"/>
              <a:t>voice</a:t>
            </a:r>
            <a:r>
              <a:rPr lang="fr-FR" dirty="0"/>
              <a:t> vlan 10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Switch1(config-if)#exit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Switch1(config)#int  fa0/1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Switch1(config-if)#switchport mode </a:t>
            </a:r>
            <a:r>
              <a:rPr lang="fr-FR" dirty="0" err="1"/>
              <a:t>access</a:t>
            </a:r>
            <a:r>
              <a:rPr lang="fr-FR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Switch1(config-if)#switchport </a:t>
            </a:r>
            <a:r>
              <a:rPr lang="fr-FR" dirty="0" err="1"/>
              <a:t>voice</a:t>
            </a:r>
            <a:r>
              <a:rPr lang="fr-FR" dirty="0"/>
              <a:t> vlan 10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Switch1(config-if)#exit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SWITCH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77255"/>
            <a:ext cx="11191875" cy="409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Switch1(config)# </a:t>
            </a:r>
            <a:r>
              <a:rPr lang="fr-FR" sz="3200" dirty="0" err="1"/>
              <a:t>int</a:t>
            </a:r>
            <a:r>
              <a:rPr lang="fr-FR" sz="3200" dirty="0"/>
              <a:t> fa0/2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Switch1(config-if)# </a:t>
            </a:r>
            <a:r>
              <a:rPr lang="fr-FR" sz="3200" dirty="0" err="1"/>
              <a:t>switchport</a:t>
            </a:r>
            <a:r>
              <a:rPr lang="fr-FR" sz="3200" dirty="0"/>
              <a:t> </a:t>
            </a:r>
            <a:r>
              <a:rPr lang="fr-FR" sz="3200" dirty="0" err="1"/>
              <a:t>trunk</a:t>
            </a:r>
            <a:r>
              <a:rPr lang="fr-FR" sz="3200" dirty="0"/>
              <a:t> encapsulation dot1q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Switch1(config-if)#switchport mode </a:t>
            </a:r>
            <a:r>
              <a:rPr lang="fr-FR" sz="3200" dirty="0" err="1"/>
              <a:t>trunk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Switch1(config-if)#end 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Switch1#copy run start 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 </a:t>
            </a:r>
            <a:endParaRPr lang="fr-FR" sz="32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SWITCH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Switch2(config)# vlan 20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Switch2(config-vlan)# </a:t>
            </a:r>
            <a:r>
              <a:rPr lang="fr-FR" dirty="0" err="1"/>
              <a:t>name</a:t>
            </a:r>
            <a:r>
              <a:rPr lang="fr-FR" dirty="0"/>
              <a:t> Voice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Switch2(config-vlan)#exit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Switch2(config)#int  fa0/0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Switch2(config-if)#switchport mode </a:t>
            </a:r>
            <a:r>
              <a:rPr lang="fr-FR" dirty="0" err="1"/>
              <a:t>access</a:t>
            </a:r>
            <a:r>
              <a:rPr lang="fr-FR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Switch2(config-if)#switchport </a:t>
            </a:r>
            <a:r>
              <a:rPr lang="fr-FR" dirty="0" err="1"/>
              <a:t>voice</a:t>
            </a:r>
            <a:r>
              <a:rPr lang="fr-FR" dirty="0"/>
              <a:t> vlan 20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Switch2(config-if)#exit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Switch2(config)#int  fa0/1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Switch2(config-if)#switchport mode </a:t>
            </a:r>
            <a:r>
              <a:rPr lang="fr-FR" dirty="0" err="1"/>
              <a:t>access</a:t>
            </a:r>
            <a:r>
              <a:rPr lang="fr-FR" dirty="0"/>
              <a:t>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Switch2(config-if)#switchport </a:t>
            </a:r>
            <a:r>
              <a:rPr lang="fr-FR" dirty="0" err="1"/>
              <a:t>voice</a:t>
            </a:r>
            <a:r>
              <a:rPr lang="fr-FR" dirty="0"/>
              <a:t> vlan 20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Switch2(config-if)#exit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SWITCH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177255"/>
            <a:ext cx="11191875" cy="409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Switch2(config)# </a:t>
            </a:r>
            <a:r>
              <a:rPr lang="fr-FR" sz="3200" dirty="0" err="1"/>
              <a:t>int</a:t>
            </a:r>
            <a:r>
              <a:rPr lang="fr-FR" sz="3200" dirty="0"/>
              <a:t> fa0/2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Switch2(config-if)# </a:t>
            </a:r>
            <a:r>
              <a:rPr lang="fr-FR" sz="3200" dirty="0" err="1"/>
              <a:t>switchport</a:t>
            </a:r>
            <a:r>
              <a:rPr lang="fr-FR" sz="3200" dirty="0"/>
              <a:t> </a:t>
            </a:r>
            <a:r>
              <a:rPr lang="fr-FR" sz="3200" dirty="0" err="1"/>
              <a:t>trunk</a:t>
            </a:r>
            <a:r>
              <a:rPr lang="fr-FR" sz="3200" dirty="0"/>
              <a:t> encapsulation dot1q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Switch2(config-if)#switchport mode </a:t>
            </a:r>
            <a:r>
              <a:rPr lang="fr-FR" sz="3200" dirty="0" err="1"/>
              <a:t>trunk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Switch2(config-if)#end </a:t>
            </a:r>
            <a:endParaRPr lang="fr-FR" sz="3200" dirty="0"/>
          </a:p>
          <a:p>
            <a:pPr marL="0" indent="0">
              <a:buNone/>
            </a:pPr>
            <a:r>
              <a:rPr lang="fr-FR" sz="3200" dirty="0"/>
              <a:t>Switch2#copy run start </a:t>
            </a:r>
            <a:endParaRPr lang="fr-FR" sz="3200" dirty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 </a:t>
            </a:r>
            <a:endParaRPr lang="fr-FR" sz="32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62930"/>
            <a:ext cx="11353800" cy="41521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11200" dirty="0"/>
              <a:t>Router1(config)#int fa0/0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Router1(config-if)#no sh 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Router1(config-if)#int fa0/0.10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</a:t>
            </a:r>
            <a:r>
              <a:rPr lang="fr-FR" sz="11200" dirty="0" err="1"/>
              <a:t>subif</a:t>
            </a:r>
            <a:r>
              <a:rPr lang="fr-FR" sz="11200" dirty="0"/>
              <a:t>)#encapsulatio dot1q 10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</a:t>
            </a:r>
            <a:r>
              <a:rPr lang="fr-FR" sz="11200" dirty="0" err="1"/>
              <a:t>subif</a:t>
            </a:r>
            <a:r>
              <a:rPr lang="fr-FR" sz="11200" dirty="0"/>
              <a:t>)#ip address 192.168.10.1 255.255.255.0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</a:t>
            </a:r>
            <a:r>
              <a:rPr lang="fr-FR" sz="11200" dirty="0" err="1"/>
              <a:t>subif</a:t>
            </a:r>
            <a:r>
              <a:rPr lang="fr-FR" sz="11200" dirty="0"/>
              <a:t>)#no sh 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</a:t>
            </a:r>
            <a:r>
              <a:rPr lang="fr-FR" sz="11200" dirty="0" err="1"/>
              <a:t>subif</a:t>
            </a:r>
            <a:r>
              <a:rPr lang="fr-FR" sz="11200" dirty="0"/>
              <a:t>)#exit 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Router1(config)#int fa0/1 (interface relier au deuxième router)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Router1(config-if)#ip address 172.16.1.1 255.255.255.0</a:t>
            </a:r>
            <a:endParaRPr lang="fr-FR" sz="11200" dirty="0"/>
          </a:p>
          <a:p>
            <a:pPr marL="0" indent="0">
              <a:buNone/>
            </a:pPr>
            <a:r>
              <a:rPr lang="fr-FR" sz="11200" dirty="0"/>
              <a:t>Router1(config-if)#no sh </a:t>
            </a:r>
            <a:endParaRPr lang="fr-FR" sz="112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663238" cy="3566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Router2(config)#int fa0/0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Router2(config-if)#no sh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Router2(config-if)#int fa0/0.20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</a:t>
            </a:r>
            <a:r>
              <a:rPr lang="fr-FR" sz="2400" dirty="0" err="1"/>
              <a:t>subif</a:t>
            </a:r>
            <a:r>
              <a:rPr lang="fr-FR" sz="2400" dirty="0"/>
              <a:t>)#encapsulatio dot1q 20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</a:t>
            </a:r>
            <a:r>
              <a:rPr lang="fr-FR" sz="2400" dirty="0" err="1"/>
              <a:t>subif</a:t>
            </a:r>
            <a:r>
              <a:rPr lang="fr-FR" sz="2400" dirty="0"/>
              <a:t>)#ip address 192.168.20.1 255.255.255.0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</a:t>
            </a:r>
            <a:r>
              <a:rPr lang="fr-FR" sz="2400" dirty="0" err="1"/>
              <a:t>subif</a:t>
            </a:r>
            <a:r>
              <a:rPr lang="fr-FR" sz="2400" dirty="0"/>
              <a:t>)#no sh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</a:t>
            </a:r>
            <a:r>
              <a:rPr lang="fr-FR" sz="2400" dirty="0" err="1"/>
              <a:t>subif</a:t>
            </a:r>
            <a:r>
              <a:rPr lang="fr-FR" sz="2400" dirty="0"/>
              <a:t>)#exit 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Router2(config)#int fa0/1 (interface relier au deuxième router)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Router2(config-if)#ip address 172.16.1.2 255.255.255.0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Router2(config-if)#no sh 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9024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 Black" panose="020B0A04020102020204" pitchFamily="34" charset="0"/>
              </a:rPr>
              <a:t>CONFIGURATION-AU NIVEAU DU ROUTEUR</a:t>
            </a:r>
            <a:endParaRPr lang="fr-F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8717"/>
            <a:ext cx="10663238" cy="3566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Router1(config)#ip dhcp </a:t>
            </a:r>
            <a:r>
              <a:rPr lang="fr-FR" dirty="0" err="1"/>
              <a:t>excluded</a:t>
            </a:r>
            <a:r>
              <a:rPr lang="fr-FR" dirty="0"/>
              <a:t>-address 192.168.10.1 192.168.10.9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Router1(config)#ip dhcp pool Voice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Router1(dhcp-config)# network 192.168.10.0 255.255.255.0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Router1(dhcp-config)# default-router 192.168.10.1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Router1(dhcp-config)#option 150 </a:t>
            </a:r>
            <a:r>
              <a:rPr lang="fr-FR" dirty="0" err="1"/>
              <a:t>ip</a:t>
            </a:r>
            <a:r>
              <a:rPr lang="fr-FR" dirty="0"/>
              <a:t> 192.168.10.1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Router1(dhcp-config)#dns-server 8.8.8.8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Router1(dhcp-config)#end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Router1#copy run start 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38200" y="1690688"/>
            <a:ext cx="204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  <a:latin typeface="Arial Black" panose="020B0A04020102020204" pitchFamily="34" charset="0"/>
              </a:rPr>
              <a:t>DHCP</a:t>
            </a:r>
            <a:endParaRPr lang="fr-FR" sz="28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5573</Words>
  <Application>WPS Presentation</Application>
  <PresentationFormat>Grand écran</PresentationFormat>
  <Paragraphs>268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SimSun</vt:lpstr>
      <vt:lpstr>Wingdings</vt:lpstr>
      <vt:lpstr>Nimbus Roman No9 L</vt:lpstr>
      <vt:lpstr>Arial Black</vt:lpstr>
      <vt:lpstr>Aptos Narrow</vt:lpstr>
      <vt:lpstr>FreeSans</vt:lpstr>
      <vt:lpstr>Microsoft YaHei</vt:lpstr>
      <vt:lpstr>Droid Sans Fallback</vt:lpstr>
      <vt:lpstr>Arial Unicode MS</vt:lpstr>
      <vt:lpstr>Calibri Light</vt:lpstr>
      <vt:lpstr>DejaVu Sans</vt:lpstr>
      <vt:lpstr>Calibri</vt:lpstr>
      <vt:lpstr>Thème Office</vt:lpstr>
      <vt:lpstr>VOIX SUR IP </vt:lpstr>
      <vt:lpstr>TOPOLOGIE</vt:lpstr>
      <vt:lpstr>CONFIGURATION-AU NIVEAU DU SWITCH</vt:lpstr>
      <vt:lpstr>CONFIGURATION-AU NIVEAU DU SWITCH</vt:lpstr>
      <vt:lpstr>CONFIGURATION-AU NIVEAU DU SWITCH</vt:lpstr>
      <vt:lpstr>CONFIGURATION-AU NIVEAU DU SWITCH</vt:lpstr>
      <vt:lpstr>CONFIGURATION-AU NIVEAU DU ROUTEUR</vt:lpstr>
      <vt:lpstr>CONFIGURATION-AU NIVEAU DU ROUTEUR</vt:lpstr>
      <vt:lpstr>CONFIGURATION-AU NIVEAU DU ROUTEUR</vt:lpstr>
      <vt:lpstr>CONFIGURATION-AU NIVEAU DU ROUTEUR</vt:lpstr>
      <vt:lpstr>REMARQUE</vt:lpstr>
      <vt:lpstr>REMARQUE</vt:lpstr>
      <vt:lpstr>CONFIGURATION-AU NIVEAU DU ROUTEUR</vt:lpstr>
      <vt:lpstr>CONFIGURATION-AU NIVEAU DU ROUTEUR</vt:lpstr>
      <vt:lpstr>CONFIGURATION-AU NIVEAU DU ROUTEUR</vt:lpstr>
      <vt:lpstr>CONFIGURATION-AU NIVEAU DU ROUTEUR</vt:lpstr>
      <vt:lpstr>CONFIGURATION-AU NIVEAU DU ROUTEUR</vt:lpstr>
      <vt:lpstr>CONFIGURATION-AU NIVEAU DU ROUTEUR</vt:lpstr>
      <vt:lpstr>CONFIGURATION-AU NIVEAU DU ROUTEUR</vt:lpstr>
      <vt:lpstr>CONFIGURATION-AU NIVEAU DU ROUTEUR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VOIX SUR IP </dc:title>
  <dc:creator>chabrell tchamko</dc:creator>
  <cp:lastModifiedBy>chabrell</cp:lastModifiedBy>
  <cp:revision>25</cp:revision>
  <dcterms:created xsi:type="dcterms:W3CDTF">2024-04-21T15:15:45Z</dcterms:created>
  <dcterms:modified xsi:type="dcterms:W3CDTF">2024-04-21T15:15:45Z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