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76" r:id="rId6"/>
    <p:sldId id="263" r:id="rId7"/>
    <p:sldId id="277" r:id="rId8"/>
    <p:sldId id="264" r:id="rId9"/>
    <p:sldId id="278" r:id="rId10"/>
    <p:sldId id="266" r:id="rId11"/>
    <p:sldId id="280" r:id="rId12"/>
    <p:sldId id="267" r:id="rId13"/>
    <p:sldId id="269" r:id="rId14"/>
    <p:sldId id="281" r:id="rId15"/>
    <p:sldId id="270" r:id="rId16"/>
    <p:sldId id="271" r:id="rId17"/>
    <p:sldId id="272" r:id="rId18"/>
    <p:sldId id="273" r:id="rId19"/>
    <p:sldId id="274" r:id="rId20"/>
    <p:sldId id="275" r:id="rId21"/>
    <p:sldId id="27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F4D"/>
    <a:srgbClr val="353456"/>
    <a:srgbClr val="4C4B7D"/>
    <a:srgbClr val="F0D3F7"/>
    <a:srgbClr val="C5EFCB"/>
    <a:srgbClr val="84A98C"/>
    <a:srgbClr val="B98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3" autoAdjust="0"/>
    <p:restoredTop sz="94660"/>
  </p:normalViewPr>
  <p:slideViewPr>
    <p:cSldViewPr snapToGrid="0">
      <p:cViewPr>
        <p:scale>
          <a:sx n="100" d="100"/>
          <a:sy n="100" d="100"/>
        </p:scale>
        <p:origin x="107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7D703-AEEB-3212-0213-0BF0DFA62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AD42D-C5E3-7544-440D-2D7BBC5C3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AC8105-E08A-454B-D8F3-2A467C59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218A48-3C73-3204-7224-31ACACB4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41D43-E327-A5B2-1385-DF9F5690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9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68D22-0C0C-954A-3A76-80AE44AA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0A7D4F-E356-3720-AF25-CA24787E3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CEC04-57B1-51BC-E98E-EFA61D17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FE215-BBD9-7BD5-85AB-8DDC1DAA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B72983-81DE-F566-7F6D-92397BB9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0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620DCD-A193-E9B3-1F4E-10E29D1CC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ADDE4C-B176-D3FA-B09B-68087832D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A8C832-B2EB-4690-F4E5-5D7E54FA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05424-2631-6010-EA31-80D04C92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AE62E2-B79B-DB32-7DE1-93CCCAA3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4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719CC-3DC6-D5ED-BE05-23182397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54259-C0EF-CDAD-C370-A80C265A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CBD8B-B930-0138-383F-08AB2055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AD245B-024B-8BB0-F513-E3F4CB05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3CC47-6150-8510-8838-0FD89D1A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67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609F7-4E62-114A-8A8D-89EF219E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CCCE1D-3C8D-3137-5C54-41068F1CB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6A05F9-32B6-FA71-C994-2200D679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BA2BCA-1D38-25ED-432E-9DF29C6B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60C10-D852-7C39-DAB9-9D869C50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7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58CDC-AD41-37E3-B323-746891E7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EB6317-5CF4-3AAF-2A79-BEFB3159D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884A81-EB4D-4DB7-FA7E-5FDBEE99D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2726F-0BA9-F26B-6B9C-27A38435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FB2CF-41ED-4E8A-1D09-98B2DF64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8503DD-3D67-8E1D-6D07-D7CFE945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7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64C8A-A065-DB64-6C4F-881F6873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9F2C6-126E-1FCA-8175-8F0D123B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B509B3-36B7-3C93-5386-8C2EFD8F0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A49968-5B2A-269E-5E74-6E607879F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D480B5-3A56-F519-B648-C22922530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F656DE-D5B3-37E1-EA7C-E1EAC211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FB3A78-2C90-962F-BE15-48B0690E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C750CA-871D-A9B9-83BA-51023B02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04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5AA76-F6D1-E7A8-49D2-66CA0DD5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AEFB6B-2AFC-25A4-32F5-A5BED3B3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702081-D37E-49F3-A5DD-E51FDCC1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361330-B2FE-C86F-4271-AFCF67C2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70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1B787A-AC64-9DFC-8EEC-AC3CD609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B27373-AEC8-F35D-193D-99D2A45C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091EB6-685B-CB5B-E822-274E4972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98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29D09-BDE0-762B-0751-9463B5E7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36124-EA79-3C5D-6E2A-9CEB4F3A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B6E824-57E4-7D26-8A2B-839788C27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2D1777-4B46-F5E7-20C9-A35388CF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FC0A60-1F2E-781A-1651-7447EB27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64F6C1-7A94-2943-DB0E-D4838584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9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F0C0-E781-8EF4-EBCA-0B5AF9DE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33B267-6F19-7853-FDE6-BC30993EE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E7D912-A54F-4E31-75B2-34AAFB04F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B7A622-791B-B707-5CCE-48C77D20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CF50A2-2553-D8A2-B2AF-7D6A1FF0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E67A2-22FA-E3F2-B8C9-540E9C18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E37F12-DA43-C53E-BDA0-39DECF8F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2A081B-766A-C8EC-0B8D-DD583A169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8960C9-04C8-D5FE-C4B2-317453B5F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6E743-3124-401A-B29B-CCA370BDE75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D81FEA-33F6-4701-9102-906C54FFB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DB4E15-89C5-DF14-F8F0-BEE461A79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0E1437-00E6-F377-5422-D7E704B5B25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7827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[Internal]</a:t>
            </a:r>
          </a:p>
        </p:txBody>
      </p:sp>
    </p:spTree>
    <p:extLst>
      <p:ext uri="{BB962C8B-B14F-4D97-AF65-F5344CB8AC3E}">
        <p14:creationId xmlns:p14="http://schemas.microsoft.com/office/powerpoint/2010/main" val="191965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D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23C55A6F-2E6B-F756-9FD7-3AD24CB6AF94}"/>
              </a:ext>
            </a:extLst>
          </p:cNvPr>
          <p:cNvSpPr/>
          <p:nvPr/>
        </p:nvSpPr>
        <p:spPr>
          <a:xfrm rot="18572285">
            <a:off x="4982415" y="3899264"/>
            <a:ext cx="2406000" cy="2396135"/>
          </a:xfrm>
          <a:prstGeom prst="triangle">
            <a:avLst/>
          </a:prstGeom>
          <a:solidFill>
            <a:srgbClr val="84A98C">
              <a:alpha val="85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F2496E4-462E-2687-32DB-C1B4C6F5578B}"/>
              </a:ext>
            </a:extLst>
          </p:cNvPr>
          <p:cNvSpPr/>
          <p:nvPr/>
        </p:nvSpPr>
        <p:spPr>
          <a:xfrm>
            <a:off x="6988789" y="139439"/>
            <a:ext cx="2506211" cy="2053281"/>
          </a:xfrm>
          <a:prstGeom prst="ellipse">
            <a:avLst/>
          </a:prstGeom>
          <a:solidFill>
            <a:srgbClr val="84A98C">
              <a:alpha val="85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4116197" y="421546"/>
            <a:ext cx="3959604" cy="6014907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3FC5C272-F60A-BA5F-1206-E4A00FC717FB}"/>
              </a:ext>
            </a:extLst>
          </p:cNvPr>
          <p:cNvSpPr/>
          <p:nvPr/>
        </p:nvSpPr>
        <p:spPr>
          <a:xfrm>
            <a:off x="4116197" y="421546"/>
            <a:ext cx="1084064" cy="6014907"/>
          </a:xfrm>
          <a:custGeom>
            <a:avLst/>
            <a:gdLst>
              <a:gd name="connsiteX0" fmla="*/ 659947 w 1084064"/>
              <a:gd name="connsiteY0" fmla="*/ 0 h 6014907"/>
              <a:gd name="connsiteX1" fmla="*/ 1055813 w 1084064"/>
              <a:gd name="connsiteY1" fmla="*/ 0 h 6014907"/>
              <a:gd name="connsiteX2" fmla="*/ 1084064 w 1084064"/>
              <a:gd name="connsiteY2" fmla="*/ 28251 h 6014907"/>
              <a:gd name="connsiteX3" fmla="*/ 1084064 w 1084064"/>
              <a:gd name="connsiteY3" fmla="*/ 5986656 h 6014907"/>
              <a:gd name="connsiteX4" fmla="*/ 1055813 w 1084064"/>
              <a:gd name="connsiteY4" fmla="*/ 6014907 h 6014907"/>
              <a:gd name="connsiteX5" fmla="*/ 659947 w 1084064"/>
              <a:gd name="connsiteY5" fmla="*/ 6014907 h 6014907"/>
              <a:gd name="connsiteX6" fmla="*/ 0 w 1084064"/>
              <a:gd name="connsiteY6" fmla="*/ 5354960 h 6014907"/>
              <a:gd name="connsiteX7" fmla="*/ 0 w 1084064"/>
              <a:gd name="connsiteY7" fmla="*/ 659947 h 6014907"/>
              <a:gd name="connsiteX8" fmla="*/ 659947 w 1084064"/>
              <a:gd name="connsiteY8" fmla="*/ 0 h 60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4064" h="6014907">
                <a:moveTo>
                  <a:pt x="659947" y="0"/>
                </a:moveTo>
                <a:lnTo>
                  <a:pt x="1055813" y="0"/>
                </a:lnTo>
                <a:cubicBezTo>
                  <a:pt x="1071416" y="0"/>
                  <a:pt x="1084064" y="12648"/>
                  <a:pt x="1084064" y="28251"/>
                </a:cubicBezTo>
                <a:lnTo>
                  <a:pt x="1084064" y="5986656"/>
                </a:lnTo>
                <a:cubicBezTo>
                  <a:pt x="1084064" y="6002259"/>
                  <a:pt x="1071416" y="6014907"/>
                  <a:pt x="1055813" y="6014907"/>
                </a:cubicBezTo>
                <a:lnTo>
                  <a:pt x="659947" y="6014907"/>
                </a:lnTo>
                <a:cubicBezTo>
                  <a:pt x="295468" y="6014907"/>
                  <a:pt x="0" y="5719439"/>
                  <a:pt x="0" y="5354960"/>
                </a:cubicBezTo>
                <a:lnTo>
                  <a:pt x="0" y="659947"/>
                </a:lnTo>
                <a:cubicBezTo>
                  <a:pt x="0" y="295468"/>
                  <a:pt x="295468" y="0"/>
                  <a:pt x="659947" y="0"/>
                </a:cubicBezTo>
                <a:close/>
              </a:path>
            </a:pathLst>
          </a:custGeom>
          <a:solidFill>
            <a:srgbClr val="84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D300E5-CAC6-AFA1-2F46-2B0C6D34D1FC}"/>
              </a:ext>
            </a:extLst>
          </p:cNvPr>
          <p:cNvCxnSpPr>
            <a:cxnSpLocks/>
          </p:cNvCxnSpPr>
          <p:nvPr/>
        </p:nvCxnSpPr>
        <p:spPr>
          <a:xfrm>
            <a:off x="5276149" y="2323601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F38FABA-A682-3E33-4FDA-1784E0C2C571}"/>
              </a:ext>
            </a:extLst>
          </p:cNvPr>
          <p:cNvSpPr/>
          <p:nvPr/>
        </p:nvSpPr>
        <p:spPr>
          <a:xfrm>
            <a:off x="4495644" y="2590410"/>
            <a:ext cx="76200" cy="361948"/>
          </a:xfrm>
          <a:prstGeom prst="roundRect">
            <a:avLst>
              <a:gd name="adj" fmla="val 50000"/>
            </a:avLst>
          </a:pr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D61AE0-72A0-FDCD-37EE-E7F290E408B7}"/>
              </a:ext>
            </a:extLst>
          </p:cNvPr>
          <p:cNvSpPr/>
          <p:nvPr/>
        </p:nvSpPr>
        <p:spPr>
          <a:xfrm>
            <a:off x="4495644" y="1971479"/>
            <a:ext cx="76200" cy="361948"/>
          </a:xfrm>
          <a:prstGeom prst="roundRect">
            <a:avLst>
              <a:gd name="adj" fmla="val 50000"/>
            </a:avLst>
          </a:pr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44" y="1952272"/>
            <a:ext cx="381155" cy="381155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885C9ED7-F44B-D8BF-EB84-4593EC023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99" y="2580584"/>
            <a:ext cx="381600" cy="381600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B75751B-BBB9-00D5-2D32-D8BB8F5FE0E8}"/>
              </a:ext>
            </a:extLst>
          </p:cNvPr>
          <p:cNvSpPr/>
          <p:nvPr/>
        </p:nvSpPr>
        <p:spPr>
          <a:xfrm>
            <a:off x="4952999" y="5026374"/>
            <a:ext cx="2490088" cy="400043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28575">
            <a:solidFill>
              <a:srgbClr val="84A98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Login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D8C0C62-809C-3D4A-08E8-8652FC02CA26}"/>
              </a:ext>
            </a:extLst>
          </p:cNvPr>
          <p:cNvCxnSpPr>
            <a:cxnSpLocks/>
          </p:cNvCxnSpPr>
          <p:nvPr/>
        </p:nvCxnSpPr>
        <p:spPr>
          <a:xfrm>
            <a:off x="5276149" y="2942728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0E4D2A4-14EA-3A82-F239-D0056119192C}"/>
              </a:ext>
            </a:extLst>
          </p:cNvPr>
          <p:cNvSpPr txBox="1"/>
          <p:nvPr/>
        </p:nvSpPr>
        <p:spPr>
          <a:xfrm>
            <a:off x="5200261" y="2675359"/>
            <a:ext cx="2166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Password</a:t>
            </a:r>
            <a:r>
              <a:rPr lang="pt-BR" sz="1200" dirty="0"/>
              <a:t>...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873D8F6-D908-2A20-4FAA-F51ABF2A7583}"/>
              </a:ext>
            </a:extLst>
          </p:cNvPr>
          <p:cNvSpPr txBox="1"/>
          <p:nvPr/>
        </p:nvSpPr>
        <p:spPr>
          <a:xfrm>
            <a:off x="5200261" y="2047047"/>
            <a:ext cx="2166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User...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C15DF36-94AF-816D-65AE-5B01E13CF24E}"/>
              </a:ext>
            </a:extLst>
          </p:cNvPr>
          <p:cNvSpPr/>
          <p:nvPr/>
        </p:nvSpPr>
        <p:spPr>
          <a:xfrm>
            <a:off x="4952999" y="5574186"/>
            <a:ext cx="2490088" cy="400043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28575">
            <a:solidFill>
              <a:srgbClr val="84A98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Exit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5261862" y="647550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 err="1">
                <a:latin typeface="Arial" panose="020B0604020202020204" pitchFamily="34" charset="0"/>
                <a:cs typeface="Arial" panose="020B0604020202020204" pitchFamily="34" charset="0"/>
              </a:rPr>
              <a:t>ADDAKSystem</a:t>
            </a:r>
            <a:endParaRPr lang="pt-BR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2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2255732" y="421547"/>
            <a:ext cx="7631218" cy="6014907"/>
          </a:xfrm>
          <a:prstGeom prst="roundRect">
            <a:avLst>
              <a:gd name="adj" fmla="val 11283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428B58D-E6B7-E876-D049-0CF9F5E2A642}"/>
              </a:ext>
            </a:extLst>
          </p:cNvPr>
          <p:cNvSpPr/>
          <p:nvPr/>
        </p:nvSpPr>
        <p:spPr>
          <a:xfrm>
            <a:off x="2246208" y="421547"/>
            <a:ext cx="1735903" cy="6014906"/>
          </a:xfrm>
          <a:custGeom>
            <a:avLst/>
            <a:gdLst>
              <a:gd name="connsiteX0" fmla="*/ 678662 w 1735903"/>
              <a:gd name="connsiteY0" fmla="*/ 0 h 6014906"/>
              <a:gd name="connsiteX1" fmla="*/ 1735903 w 1735903"/>
              <a:gd name="connsiteY1" fmla="*/ 0 h 6014906"/>
              <a:gd name="connsiteX2" fmla="*/ 1735903 w 1735903"/>
              <a:gd name="connsiteY2" fmla="*/ 6014906 h 6014906"/>
              <a:gd name="connsiteX3" fmla="*/ 678652 w 1735903"/>
              <a:gd name="connsiteY3" fmla="*/ 6014906 h 6014906"/>
              <a:gd name="connsiteX4" fmla="*/ 541888 w 1735903"/>
              <a:gd name="connsiteY4" fmla="*/ 6001119 h 6014906"/>
              <a:gd name="connsiteX5" fmla="*/ 0 w 1735903"/>
              <a:gd name="connsiteY5" fmla="*/ 5336245 h 6014906"/>
              <a:gd name="connsiteX6" fmla="*/ 0 w 1735903"/>
              <a:gd name="connsiteY6" fmla="*/ 678662 h 6014906"/>
              <a:gd name="connsiteX7" fmla="*/ 678662 w 1735903"/>
              <a:gd name="connsiteY7" fmla="*/ 0 h 601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5903" h="6014906">
                <a:moveTo>
                  <a:pt x="678662" y="0"/>
                </a:moveTo>
                <a:lnTo>
                  <a:pt x="1735903" y="0"/>
                </a:lnTo>
                <a:lnTo>
                  <a:pt x="1735903" y="6014906"/>
                </a:lnTo>
                <a:lnTo>
                  <a:pt x="678652" y="6014906"/>
                </a:lnTo>
                <a:lnTo>
                  <a:pt x="541888" y="6001119"/>
                </a:lnTo>
                <a:cubicBezTo>
                  <a:pt x="232633" y="5937837"/>
                  <a:pt x="0" y="5664208"/>
                  <a:pt x="0" y="5336245"/>
                </a:cubicBezTo>
                <a:lnTo>
                  <a:pt x="0" y="678662"/>
                </a:lnTo>
                <a:cubicBezTo>
                  <a:pt x="0" y="303847"/>
                  <a:pt x="303847" y="0"/>
                  <a:pt x="678662" y="0"/>
                </a:cubicBezTo>
                <a:close/>
              </a:path>
            </a:pathLst>
          </a:custGeom>
          <a:solidFill>
            <a:srgbClr val="35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021590"/>
            <a:ext cx="381155" cy="381155"/>
          </a:xfrm>
          <a:prstGeom prst="rect">
            <a:avLst/>
          </a:prstGeom>
        </p:spPr>
      </p:pic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28B9D3CF-DAC1-3E45-8B2C-83CF60E60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818975"/>
            <a:ext cx="381600" cy="381600"/>
          </a:xfrm>
          <a:prstGeom prst="rect">
            <a:avLst/>
          </a:prstGeom>
        </p:spPr>
      </p:pic>
      <p:pic>
        <p:nvPicPr>
          <p:cNvPr id="14" name="Imagem 13" descr="Desenho de um cachorro&#10;&#10;Descrição gerada automaticamente">
            <a:extLst>
              <a:ext uri="{FF2B5EF4-FFF2-40B4-BE49-F238E27FC236}">
                <a16:creationId xmlns:a16="http://schemas.microsoft.com/office/drawing/2014/main" id="{0028DBD0-8D95-749A-1A26-31DB6BCC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5627714"/>
            <a:ext cx="381600" cy="381600"/>
          </a:xfrm>
          <a:prstGeom prst="rect">
            <a:avLst/>
          </a:prstGeom>
        </p:spPr>
      </p:pic>
      <p:pic>
        <p:nvPicPr>
          <p:cNvPr id="21" name="Imagem 20" descr="Gráfico, Ícone&#10;&#10;Descrição gerada automaticamente">
            <a:extLst>
              <a:ext uri="{FF2B5EF4-FFF2-40B4-BE49-F238E27FC236}">
                <a16:creationId xmlns:a16="http://schemas.microsoft.com/office/drawing/2014/main" id="{2E8BE6F6-A63E-3A34-8B8C-A8BEBC122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47" y="1593896"/>
            <a:ext cx="1559223" cy="1559223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2246208" y="642859"/>
            <a:ext cx="173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A506F4D-33A8-22FB-43BB-2A2E043E9D9F}"/>
              </a:ext>
            </a:extLst>
          </p:cNvPr>
          <p:cNvCxnSpPr>
            <a:cxnSpLocks/>
          </p:cNvCxnSpPr>
          <p:nvPr/>
        </p:nvCxnSpPr>
        <p:spPr>
          <a:xfrm flipH="1">
            <a:off x="4098103" y="726294"/>
            <a:ext cx="19793" cy="556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4AA157A0-66CD-7598-4075-47D79CCF92D4}"/>
              </a:ext>
            </a:extLst>
          </p:cNvPr>
          <p:cNvSpPr/>
          <p:nvPr/>
        </p:nvSpPr>
        <p:spPr>
          <a:xfrm>
            <a:off x="4236765" y="1386361"/>
            <a:ext cx="4320000" cy="262016"/>
          </a:xfrm>
          <a:prstGeom prst="roundRect">
            <a:avLst>
              <a:gd name="adj" fmla="val 49384"/>
            </a:avLst>
          </a:prstGeom>
          <a:noFill/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Vale transporte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4AC9E18-2BB3-B0BD-3502-1B5C942C0552}"/>
              </a:ext>
            </a:extLst>
          </p:cNvPr>
          <p:cNvSpPr/>
          <p:nvPr/>
        </p:nvSpPr>
        <p:spPr>
          <a:xfrm>
            <a:off x="4236765" y="848003"/>
            <a:ext cx="4320000" cy="262016"/>
          </a:xfrm>
          <a:prstGeom prst="roundRect">
            <a:avLst>
              <a:gd name="adj" fmla="val 49384"/>
            </a:avLst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Mês de Referência</a:t>
            </a: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2FA26732-27DA-94D5-B420-251DD14A97D5}"/>
              </a:ext>
            </a:extLst>
          </p:cNvPr>
          <p:cNvSpPr/>
          <p:nvPr/>
        </p:nvSpPr>
        <p:spPr>
          <a:xfrm>
            <a:off x="6599158" y="5642628"/>
            <a:ext cx="1954797" cy="372309"/>
          </a:xfrm>
          <a:prstGeom prst="roundRect">
            <a:avLst/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Emitir Holerite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FF99596-C9D6-20AD-E042-769C4860DC98}"/>
              </a:ext>
            </a:extLst>
          </p:cNvPr>
          <p:cNvSpPr/>
          <p:nvPr/>
        </p:nvSpPr>
        <p:spPr>
          <a:xfrm>
            <a:off x="4236765" y="1924719"/>
            <a:ext cx="4320000" cy="262016"/>
          </a:xfrm>
          <a:prstGeom prst="roundRect">
            <a:avLst>
              <a:gd name="adj" fmla="val 49384"/>
            </a:avLst>
          </a:prstGeom>
          <a:noFill/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Vale Refeição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E1BCA76-FC28-1D41-C0E4-EDC3E89E3A37}"/>
              </a:ext>
            </a:extLst>
          </p:cNvPr>
          <p:cNvSpPr/>
          <p:nvPr/>
        </p:nvSpPr>
        <p:spPr>
          <a:xfrm>
            <a:off x="4236765" y="4616509"/>
            <a:ext cx="4320000" cy="262016"/>
          </a:xfrm>
          <a:prstGeom prst="roundRect">
            <a:avLst>
              <a:gd name="adj" fmla="val 49384"/>
            </a:avLst>
          </a:prstGeom>
          <a:noFill/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Convênio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75284A-56E9-C239-2391-353ACEF378DB}"/>
              </a:ext>
            </a:extLst>
          </p:cNvPr>
          <p:cNvSpPr/>
          <p:nvPr/>
        </p:nvSpPr>
        <p:spPr>
          <a:xfrm>
            <a:off x="4236765" y="3539793"/>
            <a:ext cx="4320000" cy="262016"/>
          </a:xfrm>
          <a:prstGeom prst="roundRect">
            <a:avLst>
              <a:gd name="adj" fmla="val 49384"/>
            </a:avLst>
          </a:prstGeom>
          <a:noFill/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Periculosidade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BC09EC4-E28C-0BD0-A640-3CF79D72F974}"/>
              </a:ext>
            </a:extLst>
          </p:cNvPr>
          <p:cNvSpPr/>
          <p:nvPr/>
        </p:nvSpPr>
        <p:spPr>
          <a:xfrm>
            <a:off x="4236765" y="2463077"/>
            <a:ext cx="4320000" cy="262016"/>
          </a:xfrm>
          <a:prstGeom prst="roundRect">
            <a:avLst>
              <a:gd name="adj" fmla="val 49384"/>
            </a:avLst>
          </a:prstGeom>
          <a:noFill/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FGTS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992A6BF-EBA6-5FEE-245D-176CDE6D59EA}"/>
              </a:ext>
            </a:extLst>
          </p:cNvPr>
          <p:cNvSpPr/>
          <p:nvPr/>
        </p:nvSpPr>
        <p:spPr>
          <a:xfrm>
            <a:off x="4236765" y="4078151"/>
            <a:ext cx="4320000" cy="262016"/>
          </a:xfrm>
          <a:prstGeom prst="roundRect">
            <a:avLst>
              <a:gd name="adj" fmla="val 49384"/>
            </a:avLst>
          </a:prstGeom>
          <a:noFill/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Turno Noturno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BDC4803-45B1-A330-C36C-9399D2B6B306}"/>
              </a:ext>
            </a:extLst>
          </p:cNvPr>
          <p:cNvSpPr/>
          <p:nvPr/>
        </p:nvSpPr>
        <p:spPr>
          <a:xfrm>
            <a:off x="4236765" y="5154867"/>
            <a:ext cx="4320000" cy="262016"/>
          </a:xfrm>
          <a:prstGeom prst="roundRect">
            <a:avLst>
              <a:gd name="adj" fmla="val 49384"/>
            </a:avLst>
          </a:prstGeom>
          <a:noFill/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INSS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4D0DC100-F38B-4E04-B6CB-8411DEA32BD6}"/>
              </a:ext>
            </a:extLst>
          </p:cNvPr>
          <p:cNvSpPr/>
          <p:nvPr/>
        </p:nvSpPr>
        <p:spPr>
          <a:xfrm>
            <a:off x="4236765" y="3001435"/>
            <a:ext cx="4320000" cy="262016"/>
          </a:xfrm>
          <a:prstGeom prst="roundRect">
            <a:avLst>
              <a:gd name="adj" fmla="val 49384"/>
            </a:avLst>
          </a:prstGeom>
          <a:noFill/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IRRF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6797A66-D1E3-426D-9CF6-62D8D8FFF124}"/>
              </a:ext>
            </a:extLst>
          </p:cNvPr>
          <p:cNvSpPr/>
          <p:nvPr/>
        </p:nvSpPr>
        <p:spPr>
          <a:xfrm>
            <a:off x="4361303" y="5642628"/>
            <a:ext cx="1954797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141017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2255732" y="421547"/>
            <a:ext cx="7631218" cy="6014907"/>
          </a:xfrm>
          <a:prstGeom prst="roundRect">
            <a:avLst>
              <a:gd name="adj" fmla="val 11283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428B58D-E6B7-E876-D049-0CF9F5E2A642}"/>
              </a:ext>
            </a:extLst>
          </p:cNvPr>
          <p:cNvSpPr/>
          <p:nvPr/>
        </p:nvSpPr>
        <p:spPr>
          <a:xfrm>
            <a:off x="2246208" y="421547"/>
            <a:ext cx="1735903" cy="6014906"/>
          </a:xfrm>
          <a:custGeom>
            <a:avLst/>
            <a:gdLst>
              <a:gd name="connsiteX0" fmla="*/ 678662 w 1735903"/>
              <a:gd name="connsiteY0" fmla="*/ 0 h 6014906"/>
              <a:gd name="connsiteX1" fmla="*/ 1735903 w 1735903"/>
              <a:gd name="connsiteY1" fmla="*/ 0 h 6014906"/>
              <a:gd name="connsiteX2" fmla="*/ 1735903 w 1735903"/>
              <a:gd name="connsiteY2" fmla="*/ 6014906 h 6014906"/>
              <a:gd name="connsiteX3" fmla="*/ 678652 w 1735903"/>
              <a:gd name="connsiteY3" fmla="*/ 6014906 h 6014906"/>
              <a:gd name="connsiteX4" fmla="*/ 541888 w 1735903"/>
              <a:gd name="connsiteY4" fmla="*/ 6001119 h 6014906"/>
              <a:gd name="connsiteX5" fmla="*/ 0 w 1735903"/>
              <a:gd name="connsiteY5" fmla="*/ 5336245 h 6014906"/>
              <a:gd name="connsiteX6" fmla="*/ 0 w 1735903"/>
              <a:gd name="connsiteY6" fmla="*/ 678662 h 6014906"/>
              <a:gd name="connsiteX7" fmla="*/ 678662 w 1735903"/>
              <a:gd name="connsiteY7" fmla="*/ 0 h 601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5903" h="6014906">
                <a:moveTo>
                  <a:pt x="678662" y="0"/>
                </a:moveTo>
                <a:lnTo>
                  <a:pt x="1735903" y="0"/>
                </a:lnTo>
                <a:lnTo>
                  <a:pt x="1735903" y="6014906"/>
                </a:lnTo>
                <a:lnTo>
                  <a:pt x="678652" y="6014906"/>
                </a:lnTo>
                <a:lnTo>
                  <a:pt x="541888" y="6001119"/>
                </a:lnTo>
                <a:cubicBezTo>
                  <a:pt x="232633" y="5937837"/>
                  <a:pt x="0" y="5664208"/>
                  <a:pt x="0" y="5336245"/>
                </a:cubicBezTo>
                <a:lnTo>
                  <a:pt x="0" y="678662"/>
                </a:lnTo>
                <a:cubicBezTo>
                  <a:pt x="0" y="303847"/>
                  <a:pt x="303847" y="0"/>
                  <a:pt x="678662" y="0"/>
                </a:cubicBezTo>
                <a:close/>
              </a:path>
            </a:pathLst>
          </a:custGeom>
          <a:solidFill>
            <a:srgbClr val="35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021590"/>
            <a:ext cx="381155" cy="381155"/>
          </a:xfrm>
          <a:prstGeom prst="rect">
            <a:avLst/>
          </a:prstGeom>
        </p:spPr>
      </p:pic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28B9D3CF-DAC1-3E45-8B2C-83CF60E60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818975"/>
            <a:ext cx="381600" cy="381600"/>
          </a:xfrm>
          <a:prstGeom prst="rect">
            <a:avLst/>
          </a:prstGeom>
        </p:spPr>
      </p:pic>
      <p:pic>
        <p:nvPicPr>
          <p:cNvPr id="14" name="Imagem 13" descr="Desenho de um cachorro&#10;&#10;Descrição gerada automaticamente">
            <a:extLst>
              <a:ext uri="{FF2B5EF4-FFF2-40B4-BE49-F238E27FC236}">
                <a16:creationId xmlns:a16="http://schemas.microsoft.com/office/drawing/2014/main" id="{0028DBD0-8D95-749A-1A26-31DB6BCC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5627714"/>
            <a:ext cx="381600" cy="381600"/>
          </a:xfrm>
          <a:prstGeom prst="rect">
            <a:avLst/>
          </a:prstGeom>
        </p:spPr>
      </p:pic>
      <p:pic>
        <p:nvPicPr>
          <p:cNvPr id="21" name="Imagem 20" descr="Gráfico, Ícone&#10;&#10;Descrição gerada automaticamente">
            <a:extLst>
              <a:ext uri="{FF2B5EF4-FFF2-40B4-BE49-F238E27FC236}">
                <a16:creationId xmlns:a16="http://schemas.microsoft.com/office/drawing/2014/main" id="{2E8BE6F6-A63E-3A34-8B8C-A8BEBC122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47" y="1593896"/>
            <a:ext cx="1559223" cy="1559223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2246208" y="642859"/>
            <a:ext cx="173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A506F4D-33A8-22FB-43BB-2A2E043E9D9F}"/>
              </a:ext>
            </a:extLst>
          </p:cNvPr>
          <p:cNvCxnSpPr>
            <a:cxnSpLocks/>
          </p:cNvCxnSpPr>
          <p:nvPr/>
        </p:nvCxnSpPr>
        <p:spPr>
          <a:xfrm flipH="1">
            <a:off x="4098103" y="726294"/>
            <a:ext cx="19793" cy="556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96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9DD2694-89F7-3F69-D790-368DCF5640E5}"/>
              </a:ext>
            </a:extLst>
          </p:cNvPr>
          <p:cNvGrpSpPr/>
          <p:nvPr/>
        </p:nvGrpSpPr>
        <p:grpSpPr>
          <a:xfrm>
            <a:off x="2627598" y="1606699"/>
            <a:ext cx="6946326" cy="3636103"/>
            <a:chOff x="2627598" y="1606699"/>
            <a:chExt cx="6946326" cy="3636103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DF91979-7D0D-A48B-8B49-9EBF8C9FAC63}"/>
                </a:ext>
              </a:extLst>
            </p:cNvPr>
            <p:cNvSpPr/>
            <p:nvPr/>
          </p:nvSpPr>
          <p:spPr>
            <a:xfrm>
              <a:off x="2627599" y="1606699"/>
              <a:ext cx="6946325" cy="3636103"/>
            </a:xfrm>
            <a:prstGeom prst="roundRect">
              <a:avLst>
                <a:gd name="adj" fmla="val 11283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D47DE447-0195-42DA-B6E0-1DEF4D3E838C}"/>
                </a:ext>
              </a:extLst>
            </p:cNvPr>
            <p:cNvSpPr/>
            <p:nvPr/>
          </p:nvSpPr>
          <p:spPr>
            <a:xfrm>
              <a:off x="2627599" y="1606699"/>
              <a:ext cx="1554391" cy="3636103"/>
            </a:xfrm>
            <a:custGeom>
              <a:avLst/>
              <a:gdLst>
                <a:gd name="connsiteX0" fmla="*/ 410262 w 1554391"/>
                <a:gd name="connsiteY0" fmla="*/ 0 h 3636103"/>
                <a:gd name="connsiteX1" fmla="*/ 1554391 w 1554391"/>
                <a:gd name="connsiteY1" fmla="*/ 0 h 3636103"/>
                <a:gd name="connsiteX2" fmla="*/ 1554391 w 1554391"/>
                <a:gd name="connsiteY2" fmla="*/ 3636103 h 3636103"/>
                <a:gd name="connsiteX3" fmla="*/ 410262 w 1554391"/>
                <a:gd name="connsiteY3" fmla="*/ 3636103 h 3636103"/>
                <a:gd name="connsiteX4" fmla="*/ 0 w 1554391"/>
                <a:gd name="connsiteY4" fmla="*/ 3225841 h 3636103"/>
                <a:gd name="connsiteX5" fmla="*/ 0 w 1554391"/>
                <a:gd name="connsiteY5" fmla="*/ 410262 h 3636103"/>
                <a:gd name="connsiteX6" fmla="*/ 410262 w 1554391"/>
                <a:gd name="connsiteY6" fmla="*/ 0 h 363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391" h="3636103">
                  <a:moveTo>
                    <a:pt x="410262" y="0"/>
                  </a:moveTo>
                  <a:lnTo>
                    <a:pt x="1554391" y="0"/>
                  </a:lnTo>
                  <a:lnTo>
                    <a:pt x="1554391" y="3636103"/>
                  </a:lnTo>
                  <a:lnTo>
                    <a:pt x="410262" y="3636103"/>
                  </a:lnTo>
                  <a:cubicBezTo>
                    <a:pt x="183681" y="3636103"/>
                    <a:pt x="0" y="3452422"/>
                    <a:pt x="0" y="3225841"/>
                  </a:cubicBezTo>
                  <a:lnTo>
                    <a:pt x="0" y="410262"/>
                  </a:lnTo>
                  <a:cubicBezTo>
                    <a:pt x="0" y="183681"/>
                    <a:pt x="183681" y="0"/>
                    <a:pt x="410262" y="0"/>
                  </a:cubicBezTo>
                  <a:close/>
                </a:path>
              </a:pathLst>
            </a:custGeom>
            <a:solidFill>
              <a:srgbClr val="353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21" name="Imagem 20" descr="Gráfico, Ícone&#10;&#10;Descrição gerada automaticamente">
              <a:extLst>
                <a:ext uri="{FF2B5EF4-FFF2-40B4-BE49-F238E27FC236}">
                  <a16:creationId xmlns:a16="http://schemas.microsoft.com/office/drawing/2014/main" id="{2E8BE6F6-A63E-3A34-8B8C-A8BEBC12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599" y="2779048"/>
              <a:ext cx="1554391" cy="1559223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08F97DBA-B7B2-B3B3-E36E-D258F8AF73C6}"/>
                </a:ext>
              </a:extLst>
            </p:cNvPr>
            <p:cNvSpPr txBox="1"/>
            <p:nvPr/>
          </p:nvSpPr>
          <p:spPr>
            <a:xfrm>
              <a:off x="2627598" y="1828011"/>
              <a:ext cx="1554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506F4D-33A8-22FB-43BB-2A2E043E9D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9764" y="1911446"/>
              <a:ext cx="0" cy="3115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FA26732-27DA-94D5-B420-251DD14A97D5}"/>
                </a:ext>
              </a:extLst>
            </p:cNvPr>
            <p:cNvSpPr/>
            <p:nvPr/>
          </p:nvSpPr>
          <p:spPr>
            <a:xfrm>
              <a:off x="7106810" y="4654519"/>
              <a:ext cx="1954797" cy="372309"/>
            </a:xfrm>
            <a:prstGeom prst="roundRect">
              <a:avLst/>
            </a:prstGeom>
            <a:solidFill>
              <a:srgbClr val="302F4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Alterar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71989C-3D8D-552D-1D6D-DD84E46003CB}"/>
                </a:ext>
              </a:extLst>
            </p:cNvPr>
            <p:cNvSpPr/>
            <p:nvPr/>
          </p:nvSpPr>
          <p:spPr>
            <a:xfrm>
              <a:off x="4611581" y="2669002"/>
              <a:ext cx="1105191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%: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9A29D08E-9311-1BA8-7CF9-509E60BFB882}"/>
                </a:ext>
              </a:extLst>
            </p:cNvPr>
            <p:cNvSpPr/>
            <p:nvPr/>
          </p:nvSpPr>
          <p:spPr>
            <a:xfrm>
              <a:off x="4605752" y="3149557"/>
              <a:ext cx="1105191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%:</a:t>
              </a: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FC4D5560-A6F9-8347-50C1-1EB57C3DBC14}"/>
                </a:ext>
              </a:extLst>
            </p:cNvPr>
            <p:cNvSpPr/>
            <p:nvPr/>
          </p:nvSpPr>
          <p:spPr>
            <a:xfrm>
              <a:off x="7623673" y="4105257"/>
              <a:ext cx="1437934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Até: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57835E96-B213-4A7B-6B78-B6B75417DC7C}"/>
                </a:ext>
              </a:extLst>
            </p:cNvPr>
            <p:cNvSpPr/>
            <p:nvPr/>
          </p:nvSpPr>
          <p:spPr>
            <a:xfrm>
              <a:off x="7623673" y="2669002"/>
              <a:ext cx="1437934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Até:</a:t>
              </a: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074F0861-2B0C-9265-4D42-1800FC9B4F76}"/>
                </a:ext>
              </a:extLst>
            </p:cNvPr>
            <p:cNvSpPr/>
            <p:nvPr/>
          </p:nvSpPr>
          <p:spPr>
            <a:xfrm>
              <a:off x="4605752" y="4108635"/>
              <a:ext cx="1105191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%: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B4582333-10AB-AB71-620C-8EE63A509825}"/>
                </a:ext>
              </a:extLst>
            </p:cNvPr>
            <p:cNvSpPr/>
            <p:nvPr/>
          </p:nvSpPr>
          <p:spPr>
            <a:xfrm>
              <a:off x="7623673" y="3149557"/>
              <a:ext cx="1437934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Até:</a:t>
              </a:r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01E3EBDC-6C01-4973-899B-A72517A84640}"/>
                </a:ext>
              </a:extLst>
            </p:cNvPr>
            <p:cNvSpPr/>
            <p:nvPr/>
          </p:nvSpPr>
          <p:spPr>
            <a:xfrm>
              <a:off x="5998923" y="4105257"/>
              <a:ext cx="1437934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De:</a:t>
              </a: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D72FC6DD-77AD-4FE3-BFC2-2E4420DF0971}"/>
                </a:ext>
              </a:extLst>
            </p:cNvPr>
            <p:cNvSpPr/>
            <p:nvPr/>
          </p:nvSpPr>
          <p:spPr>
            <a:xfrm>
              <a:off x="5998923" y="2669002"/>
              <a:ext cx="1437934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De:</a:t>
              </a:r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9235487-20AD-4645-B2AE-9CA9F6D3DFD3}"/>
                </a:ext>
              </a:extLst>
            </p:cNvPr>
            <p:cNvSpPr/>
            <p:nvPr/>
          </p:nvSpPr>
          <p:spPr>
            <a:xfrm>
              <a:off x="5998923" y="3149557"/>
              <a:ext cx="1437934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De:</a:t>
              </a:r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FCA66F62-7A83-4686-B83E-1556C9538D0B}"/>
                </a:ext>
              </a:extLst>
            </p:cNvPr>
            <p:cNvSpPr/>
            <p:nvPr/>
          </p:nvSpPr>
          <p:spPr>
            <a:xfrm>
              <a:off x="4605752" y="3632474"/>
              <a:ext cx="1105191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%:</a:t>
              </a: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6D00221D-579A-42E4-A70D-A3E250435730}"/>
                </a:ext>
              </a:extLst>
            </p:cNvPr>
            <p:cNvSpPr/>
            <p:nvPr/>
          </p:nvSpPr>
          <p:spPr>
            <a:xfrm>
              <a:off x="5998923" y="3629096"/>
              <a:ext cx="1437934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De: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54F46F8-5E10-4C27-BC77-20F3B7E7845E}"/>
                </a:ext>
              </a:extLst>
            </p:cNvPr>
            <p:cNvSpPr/>
            <p:nvPr/>
          </p:nvSpPr>
          <p:spPr>
            <a:xfrm>
              <a:off x="4605752" y="2124534"/>
              <a:ext cx="4455855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INSS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9897FEF-313D-4F18-99C8-01D73283F035}"/>
                </a:ext>
              </a:extLst>
            </p:cNvPr>
            <p:cNvSpPr/>
            <p:nvPr/>
          </p:nvSpPr>
          <p:spPr>
            <a:xfrm>
              <a:off x="4604670" y="4654519"/>
              <a:ext cx="1954797" cy="372309"/>
            </a:xfrm>
            <a:prstGeom prst="roundRect">
              <a:avLst/>
            </a:prstGeom>
            <a:solidFill>
              <a:srgbClr val="302F4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Cancelar</a:t>
              </a:r>
            </a:p>
          </p:txBody>
        </p:sp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1267A3F9-8E42-BBED-22B1-B33B1E7218A0}"/>
                </a:ext>
              </a:extLst>
            </p:cNvPr>
            <p:cNvSpPr/>
            <p:nvPr/>
          </p:nvSpPr>
          <p:spPr>
            <a:xfrm>
              <a:off x="7623673" y="3629096"/>
              <a:ext cx="1437934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Até: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46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1699560" y="1000737"/>
            <a:ext cx="8792876" cy="4856526"/>
          </a:xfrm>
          <a:prstGeom prst="roundRect">
            <a:avLst>
              <a:gd name="adj" fmla="val 11283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A506F4D-33A8-22FB-43BB-2A2E043E9D9F}"/>
              </a:ext>
            </a:extLst>
          </p:cNvPr>
          <p:cNvCxnSpPr>
            <a:cxnSpLocks/>
          </p:cNvCxnSpPr>
          <p:nvPr/>
        </p:nvCxnSpPr>
        <p:spPr>
          <a:xfrm>
            <a:off x="4933327" y="1745269"/>
            <a:ext cx="0" cy="32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2FA26732-27DA-94D5-B420-251DD14A97D5}"/>
              </a:ext>
            </a:extLst>
          </p:cNvPr>
          <p:cNvSpPr/>
          <p:nvPr/>
        </p:nvSpPr>
        <p:spPr>
          <a:xfrm>
            <a:off x="8076820" y="5186105"/>
            <a:ext cx="1954797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Alterar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54F46F8-5E10-4C27-BC77-20F3B7E7845E}"/>
              </a:ext>
            </a:extLst>
          </p:cNvPr>
          <p:cNvSpPr/>
          <p:nvPr/>
        </p:nvSpPr>
        <p:spPr>
          <a:xfrm>
            <a:off x="3677715" y="1299633"/>
            <a:ext cx="6456884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IRRF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19897FEF-313D-4F18-99C8-01D73283F035}"/>
              </a:ext>
            </a:extLst>
          </p:cNvPr>
          <p:cNvSpPr/>
          <p:nvPr/>
        </p:nvSpPr>
        <p:spPr>
          <a:xfrm>
            <a:off x="3677715" y="5186105"/>
            <a:ext cx="1954797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221707B4-DA63-4AE3-8EA6-EB9FAA18E52F}"/>
              </a:ext>
            </a:extLst>
          </p:cNvPr>
          <p:cNvSpPr/>
          <p:nvPr/>
        </p:nvSpPr>
        <p:spPr>
          <a:xfrm>
            <a:off x="1699562" y="1000737"/>
            <a:ext cx="1554391" cy="4856526"/>
          </a:xfrm>
          <a:custGeom>
            <a:avLst/>
            <a:gdLst>
              <a:gd name="connsiteX0" fmla="*/ 410262 w 1554391"/>
              <a:gd name="connsiteY0" fmla="*/ 0 h 3636103"/>
              <a:gd name="connsiteX1" fmla="*/ 1554391 w 1554391"/>
              <a:gd name="connsiteY1" fmla="*/ 0 h 3636103"/>
              <a:gd name="connsiteX2" fmla="*/ 1554391 w 1554391"/>
              <a:gd name="connsiteY2" fmla="*/ 3636103 h 3636103"/>
              <a:gd name="connsiteX3" fmla="*/ 410262 w 1554391"/>
              <a:gd name="connsiteY3" fmla="*/ 3636103 h 3636103"/>
              <a:gd name="connsiteX4" fmla="*/ 0 w 1554391"/>
              <a:gd name="connsiteY4" fmla="*/ 3225841 h 3636103"/>
              <a:gd name="connsiteX5" fmla="*/ 0 w 1554391"/>
              <a:gd name="connsiteY5" fmla="*/ 410262 h 3636103"/>
              <a:gd name="connsiteX6" fmla="*/ 410262 w 1554391"/>
              <a:gd name="connsiteY6" fmla="*/ 0 h 363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391" h="3636103">
                <a:moveTo>
                  <a:pt x="410262" y="0"/>
                </a:moveTo>
                <a:lnTo>
                  <a:pt x="1554391" y="0"/>
                </a:lnTo>
                <a:lnTo>
                  <a:pt x="1554391" y="3636103"/>
                </a:lnTo>
                <a:lnTo>
                  <a:pt x="410262" y="3636103"/>
                </a:lnTo>
                <a:cubicBezTo>
                  <a:pt x="183681" y="3636103"/>
                  <a:pt x="0" y="3452422"/>
                  <a:pt x="0" y="3225841"/>
                </a:cubicBezTo>
                <a:lnTo>
                  <a:pt x="0" y="410262"/>
                </a:lnTo>
                <a:cubicBezTo>
                  <a:pt x="0" y="183681"/>
                  <a:pt x="183681" y="0"/>
                  <a:pt x="410262" y="0"/>
                </a:cubicBezTo>
                <a:close/>
              </a:path>
            </a:pathLst>
          </a:custGeom>
          <a:solidFill>
            <a:srgbClr val="35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1" name="Imagem 30" descr="Gráfico, Ícone&#10;&#10;Descrição gerada automaticamente">
            <a:extLst>
              <a:ext uri="{FF2B5EF4-FFF2-40B4-BE49-F238E27FC236}">
                <a16:creationId xmlns:a16="http://schemas.microsoft.com/office/drawing/2014/main" id="{07590B09-8ABD-4CA8-BB6E-31F08D20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62" y="2173086"/>
            <a:ext cx="1554391" cy="1559223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47801BE0-859D-4BAD-AC2D-15B85577EF7C}"/>
              </a:ext>
            </a:extLst>
          </p:cNvPr>
          <p:cNvSpPr txBox="1"/>
          <p:nvPr/>
        </p:nvSpPr>
        <p:spPr>
          <a:xfrm>
            <a:off x="1699561" y="1222049"/>
            <a:ext cx="155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EA88745-6ED7-45F7-BE9A-E12ACE01C753}"/>
              </a:ext>
            </a:extLst>
          </p:cNvPr>
          <p:cNvCxnSpPr>
            <a:cxnSpLocks/>
          </p:cNvCxnSpPr>
          <p:nvPr/>
        </p:nvCxnSpPr>
        <p:spPr>
          <a:xfrm>
            <a:off x="3561727" y="1745269"/>
            <a:ext cx="0" cy="3200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8E12886C-0D2A-7ADC-8113-B79015DF2BB7}"/>
              </a:ext>
            </a:extLst>
          </p:cNvPr>
          <p:cNvCxnSpPr>
            <a:cxnSpLocks/>
          </p:cNvCxnSpPr>
          <p:nvPr/>
        </p:nvCxnSpPr>
        <p:spPr>
          <a:xfrm flipH="1">
            <a:off x="3561727" y="1745269"/>
            <a:ext cx="6469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C462B54F-7F1C-22F9-5EE6-F73289B6934A}"/>
              </a:ext>
            </a:extLst>
          </p:cNvPr>
          <p:cNvSpPr txBox="1"/>
          <p:nvPr/>
        </p:nvSpPr>
        <p:spPr>
          <a:xfrm>
            <a:off x="3575698" y="1695006"/>
            <a:ext cx="1357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Código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CE50810-D4D9-3196-ACBA-CD942D5CFFD5}"/>
              </a:ext>
            </a:extLst>
          </p:cNvPr>
          <p:cNvSpPr txBox="1"/>
          <p:nvPr/>
        </p:nvSpPr>
        <p:spPr>
          <a:xfrm>
            <a:off x="4953514" y="1690612"/>
            <a:ext cx="507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Titulo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3F4C863-123C-9A82-D77F-23D83143A027}"/>
              </a:ext>
            </a:extLst>
          </p:cNvPr>
          <p:cNvCxnSpPr>
            <a:cxnSpLocks/>
          </p:cNvCxnSpPr>
          <p:nvPr/>
        </p:nvCxnSpPr>
        <p:spPr>
          <a:xfrm flipH="1">
            <a:off x="3561726" y="4945379"/>
            <a:ext cx="6469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B134156-0774-7E9C-E462-D450F119D14B}"/>
              </a:ext>
            </a:extLst>
          </p:cNvPr>
          <p:cNvCxnSpPr>
            <a:cxnSpLocks/>
          </p:cNvCxnSpPr>
          <p:nvPr/>
        </p:nvCxnSpPr>
        <p:spPr>
          <a:xfrm>
            <a:off x="10031616" y="1745268"/>
            <a:ext cx="0" cy="3200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B0BD4470-30EE-8D41-4C7B-EBAD6E6F32BC}"/>
              </a:ext>
            </a:extLst>
          </p:cNvPr>
          <p:cNvCxnSpPr>
            <a:cxnSpLocks/>
          </p:cNvCxnSpPr>
          <p:nvPr/>
        </p:nvCxnSpPr>
        <p:spPr>
          <a:xfrm flipH="1">
            <a:off x="3561726" y="1998389"/>
            <a:ext cx="6469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56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1699560" y="1000737"/>
            <a:ext cx="8792876" cy="4856526"/>
          </a:xfrm>
          <a:prstGeom prst="roundRect">
            <a:avLst>
              <a:gd name="adj" fmla="val 11283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A506F4D-33A8-22FB-43BB-2A2E043E9D9F}"/>
              </a:ext>
            </a:extLst>
          </p:cNvPr>
          <p:cNvCxnSpPr>
            <a:cxnSpLocks/>
          </p:cNvCxnSpPr>
          <p:nvPr/>
        </p:nvCxnSpPr>
        <p:spPr>
          <a:xfrm>
            <a:off x="4933327" y="1745269"/>
            <a:ext cx="0" cy="32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2FA26732-27DA-94D5-B420-251DD14A97D5}"/>
              </a:ext>
            </a:extLst>
          </p:cNvPr>
          <p:cNvSpPr/>
          <p:nvPr/>
        </p:nvSpPr>
        <p:spPr>
          <a:xfrm>
            <a:off x="8076820" y="5186105"/>
            <a:ext cx="1954797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Alterar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54F46F8-5E10-4C27-BC77-20F3B7E7845E}"/>
              </a:ext>
            </a:extLst>
          </p:cNvPr>
          <p:cNvSpPr/>
          <p:nvPr/>
        </p:nvSpPr>
        <p:spPr>
          <a:xfrm>
            <a:off x="3677715" y="1299633"/>
            <a:ext cx="6456884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IRRF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19897FEF-313D-4F18-99C8-01D73283F035}"/>
              </a:ext>
            </a:extLst>
          </p:cNvPr>
          <p:cNvSpPr/>
          <p:nvPr/>
        </p:nvSpPr>
        <p:spPr>
          <a:xfrm>
            <a:off x="3677715" y="5186105"/>
            <a:ext cx="1954797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221707B4-DA63-4AE3-8EA6-EB9FAA18E52F}"/>
              </a:ext>
            </a:extLst>
          </p:cNvPr>
          <p:cNvSpPr/>
          <p:nvPr/>
        </p:nvSpPr>
        <p:spPr>
          <a:xfrm>
            <a:off x="1699562" y="1000737"/>
            <a:ext cx="1554391" cy="4856526"/>
          </a:xfrm>
          <a:custGeom>
            <a:avLst/>
            <a:gdLst>
              <a:gd name="connsiteX0" fmla="*/ 410262 w 1554391"/>
              <a:gd name="connsiteY0" fmla="*/ 0 h 3636103"/>
              <a:gd name="connsiteX1" fmla="*/ 1554391 w 1554391"/>
              <a:gd name="connsiteY1" fmla="*/ 0 h 3636103"/>
              <a:gd name="connsiteX2" fmla="*/ 1554391 w 1554391"/>
              <a:gd name="connsiteY2" fmla="*/ 3636103 h 3636103"/>
              <a:gd name="connsiteX3" fmla="*/ 410262 w 1554391"/>
              <a:gd name="connsiteY3" fmla="*/ 3636103 h 3636103"/>
              <a:gd name="connsiteX4" fmla="*/ 0 w 1554391"/>
              <a:gd name="connsiteY4" fmla="*/ 3225841 h 3636103"/>
              <a:gd name="connsiteX5" fmla="*/ 0 w 1554391"/>
              <a:gd name="connsiteY5" fmla="*/ 410262 h 3636103"/>
              <a:gd name="connsiteX6" fmla="*/ 410262 w 1554391"/>
              <a:gd name="connsiteY6" fmla="*/ 0 h 363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391" h="3636103">
                <a:moveTo>
                  <a:pt x="410262" y="0"/>
                </a:moveTo>
                <a:lnTo>
                  <a:pt x="1554391" y="0"/>
                </a:lnTo>
                <a:lnTo>
                  <a:pt x="1554391" y="3636103"/>
                </a:lnTo>
                <a:lnTo>
                  <a:pt x="410262" y="3636103"/>
                </a:lnTo>
                <a:cubicBezTo>
                  <a:pt x="183681" y="3636103"/>
                  <a:pt x="0" y="3452422"/>
                  <a:pt x="0" y="3225841"/>
                </a:cubicBezTo>
                <a:lnTo>
                  <a:pt x="0" y="410262"/>
                </a:lnTo>
                <a:cubicBezTo>
                  <a:pt x="0" y="183681"/>
                  <a:pt x="183681" y="0"/>
                  <a:pt x="410262" y="0"/>
                </a:cubicBezTo>
                <a:close/>
              </a:path>
            </a:pathLst>
          </a:custGeom>
          <a:solidFill>
            <a:srgbClr val="35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1" name="Imagem 30" descr="Gráfico, Ícone&#10;&#10;Descrição gerada automaticamente">
            <a:extLst>
              <a:ext uri="{FF2B5EF4-FFF2-40B4-BE49-F238E27FC236}">
                <a16:creationId xmlns:a16="http://schemas.microsoft.com/office/drawing/2014/main" id="{07590B09-8ABD-4CA8-BB6E-31F08D20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62" y="2173086"/>
            <a:ext cx="1554391" cy="1559223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47801BE0-859D-4BAD-AC2D-15B85577EF7C}"/>
              </a:ext>
            </a:extLst>
          </p:cNvPr>
          <p:cNvSpPr txBox="1"/>
          <p:nvPr/>
        </p:nvSpPr>
        <p:spPr>
          <a:xfrm>
            <a:off x="1699561" y="1222049"/>
            <a:ext cx="155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EA88745-6ED7-45F7-BE9A-E12ACE01C753}"/>
              </a:ext>
            </a:extLst>
          </p:cNvPr>
          <p:cNvCxnSpPr>
            <a:cxnSpLocks/>
          </p:cNvCxnSpPr>
          <p:nvPr/>
        </p:nvCxnSpPr>
        <p:spPr>
          <a:xfrm>
            <a:off x="3561727" y="1745269"/>
            <a:ext cx="0" cy="3200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8E12886C-0D2A-7ADC-8113-B79015DF2BB7}"/>
              </a:ext>
            </a:extLst>
          </p:cNvPr>
          <p:cNvCxnSpPr>
            <a:cxnSpLocks/>
          </p:cNvCxnSpPr>
          <p:nvPr/>
        </p:nvCxnSpPr>
        <p:spPr>
          <a:xfrm flipH="1">
            <a:off x="3561727" y="1745269"/>
            <a:ext cx="6469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C462B54F-7F1C-22F9-5EE6-F73289B6934A}"/>
              </a:ext>
            </a:extLst>
          </p:cNvPr>
          <p:cNvSpPr txBox="1"/>
          <p:nvPr/>
        </p:nvSpPr>
        <p:spPr>
          <a:xfrm>
            <a:off x="3575698" y="1695006"/>
            <a:ext cx="1357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Código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CE50810-D4D9-3196-ACBA-CD942D5CFFD5}"/>
              </a:ext>
            </a:extLst>
          </p:cNvPr>
          <p:cNvSpPr txBox="1"/>
          <p:nvPr/>
        </p:nvSpPr>
        <p:spPr>
          <a:xfrm>
            <a:off x="4953514" y="1690612"/>
            <a:ext cx="507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Titulo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3F4C863-123C-9A82-D77F-23D83143A027}"/>
              </a:ext>
            </a:extLst>
          </p:cNvPr>
          <p:cNvCxnSpPr>
            <a:cxnSpLocks/>
          </p:cNvCxnSpPr>
          <p:nvPr/>
        </p:nvCxnSpPr>
        <p:spPr>
          <a:xfrm flipH="1">
            <a:off x="3561726" y="4945379"/>
            <a:ext cx="6469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B134156-0774-7E9C-E462-D450F119D14B}"/>
              </a:ext>
            </a:extLst>
          </p:cNvPr>
          <p:cNvCxnSpPr>
            <a:cxnSpLocks/>
          </p:cNvCxnSpPr>
          <p:nvPr/>
        </p:nvCxnSpPr>
        <p:spPr>
          <a:xfrm>
            <a:off x="10031616" y="1745268"/>
            <a:ext cx="0" cy="3200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B0BD4470-30EE-8D41-4C7B-EBAD6E6F32BC}"/>
              </a:ext>
            </a:extLst>
          </p:cNvPr>
          <p:cNvCxnSpPr>
            <a:cxnSpLocks/>
          </p:cNvCxnSpPr>
          <p:nvPr/>
        </p:nvCxnSpPr>
        <p:spPr>
          <a:xfrm flipH="1">
            <a:off x="3561726" y="1998389"/>
            <a:ext cx="6469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7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A9D82A-5974-4AF5-81FC-61BDD7754446}"/>
              </a:ext>
            </a:extLst>
          </p:cNvPr>
          <p:cNvGrpSpPr/>
          <p:nvPr/>
        </p:nvGrpSpPr>
        <p:grpSpPr>
          <a:xfrm>
            <a:off x="2618076" y="2517850"/>
            <a:ext cx="6955848" cy="1822301"/>
            <a:chOff x="2618076" y="1606699"/>
            <a:chExt cx="6955848" cy="182230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DF91979-7D0D-A48B-8B49-9EBF8C9FAC63}"/>
                </a:ext>
              </a:extLst>
            </p:cNvPr>
            <p:cNvSpPr/>
            <p:nvPr/>
          </p:nvSpPr>
          <p:spPr>
            <a:xfrm>
              <a:off x="2627599" y="1606699"/>
              <a:ext cx="6946325" cy="1822301"/>
            </a:xfrm>
            <a:prstGeom prst="roundRect">
              <a:avLst>
                <a:gd name="adj" fmla="val 11283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0FD58BF-FE4B-492F-804E-FFA71567DF93}"/>
                </a:ext>
              </a:extLst>
            </p:cNvPr>
            <p:cNvSpPr/>
            <p:nvPr/>
          </p:nvSpPr>
          <p:spPr>
            <a:xfrm>
              <a:off x="2627599" y="1606699"/>
              <a:ext cx="1554391" cy="1822301"/>
            </a:xfrm>
            <a:custGeom>
              <a:avLst/>
              <a:gdLst>
                <a:gd name="connsiteX0" fmla="*/ 205610 w 1554391"/>
                <a:gd name="connsiteY0" fmla="*/ 0 h 1822301"/>
                <a:gd name="connsiteX1" fmla="*/ 1554391 w 1554391"/>
                <a:gd name="connsiteY1" fmla="*/ 0 h 1822301"/>
                <a:gd name="connsiteX2" fmla="*/ 1554391 w 1554391"/>
                <a:gd name="connsiteY2" fmla="*/ 1822301 h 1822301"/>
                <a:gd name="connsiteX3" fmla="*/ 205610 w 1554391"/>
                <a:gd name="connsiteY3" fmla="*/ 1822301 h 1822301"/>
                <a:gd name="connsiteX4" fmla="*/ 0 w 1554391"/>
                <a:gd name="connsiteY4" fmla="*/ 1616691 h 1822301"/>
                <a:gd name="connsiteX5" fmla="*/ 0 w 1554391"/>
                <a:gd name="connsiteY5" fmla="*/ 205610 h 1822301"/>
                <a:gd name="connsiteX6" fmla="*/ 205610 w 1554391"/>
                <a:gd name="connsiteY6" fmla="*/ 0 h 18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391" h="1822301">
                  <a:moveTo>
                    <a:pt x="205610" y="0"/>
                  </a:moveTo>
                  <a:lnTo>
                    <a:pt x="1554391" y="0"/>
                  </a:lnTo>
                  <a:lnTo>
                    <a:pt x="1554391" y="1822301"/>
                  </a:lnTo>
                  <a:lnTo>
                    <a:pt x="205610" y="1822301"/>
                  </a:lnTo>
                  <a:cubicBezTo>
                    <a:pt x="92055" y="1822301"/>
                    <a:pt x="0" y="1730246"/>
                    <a:pt x="0" y="1616691"/>
                  </a:cubicBezTo>
                  <a:lnTo>
                    <a:pt x="0" y="205610"/>
                  </a:lnTo>
                  <a:cubicBezTo>
                    <a:pt x="0" y="92055"/>
                    <a:pt x="92055" y="0"/>
                    <a:pt x="205610" y="0"/>
                  </a:cubicBezTo>
                  <a:close/>
                </a:path>
              </a:pathLst>
            </a:custGeom>
            <a:solidFill>
              <a:srgbClr val="353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21" name="Imagem 20" descr="Gráfico, Ícone&#10;&#10;Descrição gerada automaticamente">
              <a:extLst>
                <a:ext uri="{FF2B5EF4-FFF2-40B4-BE49-F238E27FC236}">
                  <a16:creationId xmlns:a16="http://schemas.microsoft.com/office/drawing/2014/main" id="{2E8BE6F6-A63E-3A34-8B8C-A8BEBC12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838" y="2637246"/>
              <a:ext cx="655911" cy="655911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08F97DBA-B7B2-B3B3-E36E-D258F8AF73C6}"/>
                </a:ext>
              </a:extLst>
            </p:cNvPr>
            <p:cNvSpPr txBox="1"/>
            <p:nvPr/>
          </p:nvSpPr>
          <p:spPr>
            <a:xfrm>
              <a:off x="2618076" y="1828011"/>
              <a:ext cx="1658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506F4D-33A8-22FB-43BB-2A2E043E9D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9764" y="1911446"/>
              <a:ext cx="0" cy="1239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FA26732-27DA-94D5-B420-251DD14A97D5}"/>
                </a:ext>
              </a:extLst>
            </p:cNvPr>
            <p:cNvSpPr/>
            <p:nvPr/>
          </p:nvSpPr>
          <p:spPr>
            <a:xfrm>
              <a:off x="7106810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Alterar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71989C-3D8D-552D-1D6D-DD84E46003CB}"/>
                </a:ext>
              </a:extLst>
            </p:cNvPr>
            <p:cNvSpPr/>
            <p:nvPr/>
          </p:nvSpPr>
          <p:spPr>
            <a:xfrm>
              <a:off x="7106809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54F46F8-5E10-4C27-BC77-20F3B7E7845E}"/>
                </a:ext>
              </a:extLst>
            </p:cNvPr>
            <p:cNvSpPr/>
            <p:nvPr/>
          </p:nvSpPr>
          <p:spPr>
            <a:xfrm>
              <a:off x="4605752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Vale transporte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9897FEF-313D-4F18-99C8-01D73283F035}"/>
                </a:ext>
              </a:extLst>
            </p:cNvPr>
            <p:cNvSpPr/>
            <p:nvPr/>
          </p:nvSpPr>
          <p:spPr>
            <a:xfrm>
              <a:off x="4605752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Cancelar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03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78418FC-DC6B-459B-89A6-C2046748A657}"/>
              </a:ext>
            </a:extLst>
          </p:cNvPr>
          <p:cNvGrpSpPr/>
          <p:nvPr/>
        </p:nvGrpSpPr>
        <p:grpSpPr>
          <a:xfrm>
            <a:off x="2618076" y="2517850"/>
            <a:ext cx="6955848" cy="1822301"/>
            <a:chOff x="2618076" y="1606699"/>
            <a:chExt cx="6955848" cy="182230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DF91979-7D0D-A48B-8B49-9EBF8C9FAC63}"/>
                </a:ext>
              </a:extLst>
            </p:cNvPr>
            <p:cNvSpPr/>
            <p:nvPr/>
          </p:nvSpPr>
          <p:spPr>
            <a:xfrm>
              <a:off x="2627599" y="1606699"/>
              <a:ext cx="6946325" cy="1822301"/>
            </a:xfrm>
            <a:prstGeom prst="roundRect">
              <a:avLst>
                <a:gd name="adj" fmla="val 11283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0FD58BF-FE4B-492F-804E-FFA71567DF93}"/>
                </a:ext>
              </a:extLst>
            </p:cNvPr>
            <p:cNvSpPr/>
            <p:nvPr/>
          </p:nvSpPr>
          <p:spPr>
            <a:xfrm>
              <a:off x="2627599" y="1606699"/>
              <a:ext cx="1554391" cy="1822301"/>
            </a:xfrm>
            <a:custGeom>
              <a:avLst/>
              <a:gdLst>
                <a:gd name="connsiteX0" fmla="*/ 205610 w 1554391"/>
                <a:gd name="connsiteY0" fmla="*/ 0 h 1822301"/>
                <a:gd name="connsiteX1" fmla="*/ 1554391 w 1554391"/>
                <a:gd name="connsiteY1" fmla="*/ 0 h 1822301"/>
                <a:gd name="connsiteX2" fmla="*/ 1554391 w 1554391"/>
                <a:gd name="connsiteY2" fmla="*/ 1822301 h 1822301"/>
                <a:gd name="connsiteX3" fmla="*/ 205610 w 1554391"/>
                <a:gd name="connsiteY3" fmla="*/ 1822301 h 1822301"/>
                <a:gd name="connsiteX4" fmla="*/ 0 w 1554391"/>
                <a:gd name="connsiteY4" fmla="*/ 1616691 h 1822301"/>
                <a:gd name="connsiteX5" fmla="*/ 0 w 1554391"/>
                <a:gd name="connsiteY5" fmla="*/ 205610 h 1822301"/>
                <a:gd name="connsiteX6" fmla="*/ 205610 w 1554391"/>
                <a:gd name="connsiteY6" fmla="*/ 0 h 18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391" h="1822301">
                  <a:moveTo>
                    <a:pt x="205610" y="0"/>
                  </a:moveTo>
                  <a:lnTo>
                    <a:pt x="1554391" y="0"/>
                  </a:lnTo>
                  <a:lnTo>
                    <a:pt x="1554391" y="1822301"/>
                  </a:lnTo>
                  <a:lnTo>
                    <a:pt x="205610" y="1822301"/>
                  </a:lnTo>
                  <a:cubicBezTo>
                    <a:pt x="92055" y="1822301"/>
                    <a:pt x="0" y="1730246"/>
                    <a:pt x="0" y="1616691"/>
                  </a:cubicBezTo>
                  <a:lnTo>
                    <a:pt x="0" y="205610"/>
                  </a:lnTo>
                  <a:cubicBezTo>
                    <a:pt x="0" y="92055"/>
                    <a:pt x="92055" y="0"/>
                    <a:pt x="205610" y="0"/>
                  </a:cubicBezTo>
                  <a:close/>
                </a:path>
              </a:pathLst>
            </a:custGeom>
            <a:solidFill>
              <a:srgbClr val="353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21" name="Imagem 20" descr="Gráfico, Ícone&#10;&#10;Descrição gerada automaticamente">
              <a:extLst>
                <a:ext uri="{FF2B5EF4-FFF2-40B4-BE49-F238E27FC236}">
                  <a16:creationId xmlns:a16="http://schemas.microsoft.com/office/drawing/2014/main" id="{2E8BE6F6-A63E-3A34-8B8C-A8BEBC12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838" y="2637246"/>
              <a:ext cx="655911" cy="655911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08F97DBA-B7B2-B3B3-E36E-D258F8AF73C6}"/>
                </a:ext>
              </a:extLst>
            </p:cNvPr>
            <p:cNvSpPr txBox="1"/>
            <p:nvPr/>
          </p:nvSpPr>
          <p:spPr>
            <a:xfrm>
              <a:off x="2618076" y="1828011"/>
              <a:ext cx="1658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506F4D-33A8-22FB-43BB-2A2E043E9D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9764" y="1911446"/>
              <a:ext cx="0" cy="1239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FA26732-27DA-94D5-B420-251DD14A97D5}"/>
                </a:ext>
              </a:extLst>
            </p:cNvPr>
            <p:cNvSpPr/>
            <p:nvPr/>
          </p:nvSpPr>
          <p:spPr>
            <a:xfrm>
              <a:off x="7106810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Alterar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71989C-3D8D-552D-1D6D-DD84E46003CB}"/>
                </a:ext>
              </a:extLst>
            </p:cNvPr>
            <p:cNvSpPr/>
            <p:nvPr/>
          </p:nvSpPr>
          <p:spPr>
            <a:xfrm>
              <a:off x="7106809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54F46F8-5E10-4C27-BC77-20F3B7E7845E}"/>
                </a:ext>
              </a:extLst>
            </p:cNvPr>
            <p:cNvSpPr/>
            <p:nvPr/>
          </p:nvSpPr>
          <p:spPr>
            <a:xfrm>
              <a:off x="4605752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Vale Refeição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9897FEF-313D-4F18-99C8-01D73283F035}"/>
                </a:ext>
              </a:extLst>
            </p:cNvPr>
            <p:cNvSpPr/>
            <p:nvPr/>
          </p:nvSpPr>
          <p:spPr>
            <a:xfrm>
              <a:off x="4605752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Cancelar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91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AE2FA84-C08F-4A4E-9AF9-BDA3A7683530}"/>
              </a:ext>
            </a:extLst>
          </p:cNvPr>
          <p:cNvGrpSpPr/>
          <p:nvPr/>
        </p:nvGrpSpPr>
        <p:grpSpPr>
          <a:xfrm>
            <a:off x="2618076" y="2517850"/>
            <a:ext cx="6955848" cy="1822301"/>
            <a:chOff x="2618076" y="1606699"/>
            <a:chExt cx="6955848" cy="182230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DF91979-7D0D-A48B-8B49-9EBF8C9FAC63}"/>
                </a:ext>
              </a:extLst>
            </p:cNvPr>
            <p:cNvSpPr/>
            <p:nvPr/>
          </p:nvSpPr>
          <p:spPr>
            <a:xfrm>
              <a:off x="2627599" y="1606699"/>
              <a:ext cx="6946325" cy="1822301"/>
            </a:xfrm>
            <a:prstGeom prst="roundRect">
              <a:avLst>
                <a:gd name="adj" fmla="val 11283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0FD58BF-FE4B-492F-804E-FFA71567DF93}"/>
                </a:ext>
              </a:extLst>
            </p:cNvPr>
            <p:cNvSpPr/>
            <p:nvPr/>
          </p:nvSpPr>
          <p:spPr>
            <a:xfrm>
              <a:off x="2627599" y="1606699"/>
              <a:ext cx="1554391" cy="1822301"/>
            </a:xfrm>
            <a:custGeom>
              <a:avLst/>
              <a:gdLst>
                <a:gd name="connsiteX0" fmla="*/ 205610 w 1554391"/>
                <a:gd name="connsiteY0" fmla="*/ 0 h 1822301"/>
                <a:gd name="connsiteX1" fmla="*/ 1554391 w 1554391"/>
                <a:gd name="connsiteY1" fmla="*/ 0 h 1822301"/>
                <a:gd name="connsiteX2" fmla="*/ 1554391 w 1554391"/>
                <a:gd name="connsiteY2" fmla="*/ 1822301 h 1822301"/>
                <a:gd name="connsiteX3" fmla="*/ 205610 w 1554391"/>
                <a:gd name="connsiteY3" fmla="*/ 1822301 h 1822301"/>
                <a:gd name="connsiteX4" fmla="*/ 0 w 1554391"/>
                <a:gd name="connsiteY4" fmla="*/ 1616691 h 1822301"/>
                <a:gd name="connsiteX5" fmla="*/ 0 w 1554391"/>
                <a:gd name="connsiteY5" fmla="*/ 205610 h 1822301"/>
                <a:gd name="connsiteX6" fmla="*/ 205610 w 1554391"/>
                <a:gd name="connsiteY6" fmla="*/ 0 h 18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391" h="1822301">
                  <a:moveTo>
                    <a:pt x="205610" y="0"/>
                  </a:moveTo>
                  <a:lnTo>
                    <a:pt x="1554391" y="0"/>
                  </a:lnTo>
                  <a:lnTo>
                    <a:pt x="1554391" y="1822301"/>
                  </a:lnTo>
                  <a:lnTo>
                    <a:pt x="205610" y="1822301"/>
                  </a:lnTo>
                  <a:cubicBezTo>
                    <a:pt x="92055" y="1822301"/>
                    <a:pt x="0" y="1730246"/>
                    <a:pt x="0" y="1616691"/>
                  </a:cubicBezTo>
                  <a:lnTo>
                    <a:pt x="0" y="205610"/>
                  </a:lnTo>
                  <a:cubicBezTo>
                    <a:pt x="0" y="92055"/>
                    <a:pt x="92055" y="0"/>
                    <a:pt x="205610" y="0"/>
                  </a:cubicBezTo>
                  <a:close/>
                </a:path>
              </a:pathLst>
            </a:custGeom>
            <a:solidFill>
              <a:srgbClr val="353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21" name="Imagem 20" descr="Gráfico, Ícone&#10;&#10;Descrição gerada automaticamente">
              <a:extLst>
                <a:ext uri="{FF2B5EF4-FFF2-40B4-BE49-F238E27FC236}">
                  <a16:creationId xmlns:a16="http://schemas.microsoft.com/office/drawing/2014/main" id="{2E8BE6F6-A63E-3A34-8B8C-A8BEBC12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838" y="2637246"/>
              <a:ext cx="655911" cy="655911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08F97DBA-B7B2-B3B3-E36E-D258F8AF73C6}"/>
                </a:ext>
              </a:extLst>
            </p:cNvPr>
            <p:cNvSpPr txBox="1"/>
            <p:nvPr/>
          </p:nvSpPr>
          <p:spPr>
            <a:xfrm>
              <a:off x="2618076" y="1828011"/>
              <a:ext cx="1658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506F4D-33A8-22FB-43BB-2A2E043E9D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9764" y="1911446"/>
              <a:ext cx="0" cy="1239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FA26732-27DA-94D5-B420-251DD14A97D5}"/>
                </a:ext>
              </a:extLst>
            </p:cNvPr>
            <p:cNvSpPr/>
            <p:nvPr/>
          </p:nvSpPr>
          <p:spPr>
            <a:xfrm>
              <a:off x="7106810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Alterar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71989C-3D8D-552D-1D6D-DD84E46003CB}"/>
                </a:ext>
              </a:extLst>
            </p:cNvPr>
            <p:cNvSpPr/>
            <p:nvPr/>
          </p:nvSpPr>
          <p:spPr>
            <a:xfrm>
              <a:off x="7106809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54F46F8-5E10-4C27-BC77-20F3B7E7845E}"/>
                </a:ext>
              </a:extLst>
            </p:cNvPr>
            <p:cNvSpPr/>
            <p:nvPr/>
          </p:nvSpPr>
          <p:spPr>
            <a:xfrm>
              <a:off x="4605752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FGTS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9897FEF-313D-4F18-99C8-01D73283F035}"/>
                </a:ext>
              </a:extLst>
            </p:cNvPr>
            <p:cNvSpPr/>
            <p:nvPr/>
          </p:nvSpPr>
          <p:spPr>
            <a:xfrm>
              <a:off x="4605752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Cancelar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18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9036A71-C6B5-4C25-B423-EDB797E4E427}"/>
              </a:ext>
            </a:extLst>
          </p:cNvPr>
          <p:cNvGrpSpPr/>
          <p:nvPr/>
        </p:nvGrpSpPr>
        <p:grpSpPr>
          <a:xfrm>
            <a:off x="2618076" y="2517850"/>
            <a:ext cx="6955848" cy="1822301"/>
            <a:chOff x="2618076" y="1606699"/>
            <a:chExt cx="6955848" cy="182230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DF91979-7D0D-A48B-8B49-9EBF8C9FAC63}"/>
                </a:ext>
              </a:extLst>
            </p:cNvPr>
            <p:cNvSpPr/>
            <p:nvPr/>
          </p:nvSpPr>
          <p:spPr>
            <a:xfrm>
              <a:off x="2627599" y="1606699"/>
              <a:ext cx="6946325" cy="1822301"/>
            </a:xfrm>
            <a:prstGeom prst="roundRect">
              <a:avLst>
                <a:gd name="adj" fmla="val 11283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0FD58BF-FE4B-492F-804E-FFA71567DF93}"/>
                </a:ext>
              </a:extLst>
            </p:cNvPr>
            <p:cNvSpPr/>
            <p:nvPr/>
          </p:nvSpPr>
          <p:spPr>
            <a:xfrm>
              <a:off x="2627599" y="1606699"/>
              <a:ext cx="1554391" cy="1822301"/>
            </a:xfrm>
            <a:custGeom>
              <a:avLst/>
              <a:gdLst>
                <a:gd name="connsiteX0" fmla="*/ 205610 w 1554391"/>
                <a:gd name="connsiteY0" fmla="*/ 0 h 1822301"/>
                <a:gd name="connsiteX1" fmla="*/ 1554391 w 1554391"/>
                <a:gd name="connsiteY1" fmla="*/ 0 h 1822301"/>
                <a:gd name="connsiteX2" fmla="*/ 1554391 w 1554391"/>
                <a:gd name="connsiteY2" fmla="*/ 1822301 h 1822301"/>
                <a:gd name="connsiteX3" fmla="*/ 205610 w 1554391"/>
                <a:gd name="connsiteY3" fmla="*/ 1822301 h 1822301"/>
                <a:gd name="connsiteX4" fmla="*/ 0 w 1554391"/>
                <a:gd name="connsiteY4" fmla="*/ 1616691 h 1822301"/>
                <a:gd name="connsiteX5" fmla="*/ 0 w 1554391"/>
                <a:gd name="connsiteY5" fmla="*/ 205610 h 1822301"/>
                <a:gd name="connsiteX6" fmla="*/ 205610 w 1554391"/>
                <a:gd name="connsiteY6" fmla="*/ 0 h 18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391" h="1822301">
                  <a:moveTo>
                    <a:pt x="205610" y="0"/>
                  </a:moveTo>
                  <a:lnTo>
                    <a:pt x="1554391" y="0"/>
                  </a:lnTo>
                  <a:lnTo>
                    <a:pt x="1554391" y="1822301"/>
                  </a:lnTo>
                  <a:lnTo>
                    <a:pt x="205610" y="1822301"/>
                  </a:lnTo>
                  <a:cubicBezTo>
                    <a:pt x="92055" y="1822301"/>
                    <a:pt x="0" y="1730246"/>
                    <a:pt x="0" y="1616691"/>
                  </a:cubicBezTo>
                  <a:lnTo>
                    <a:pt x="0" y="205610"/>
                  </a:lnTo>
                  <a:cubicBezTo>
                    <a:pt x="0" y="92055"/>
                    <a:pt x="92055" y="0"/>
                    <a:pt x="205610" y="0"/>
                  </a:cubicBezTo>
                  <a:close/>
                </a:path>
              </a:pathLst>
            </a:custGeom>
            <a:solidFill>
              <a:srgbClr val="353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21" name="Imagem 20" descr="Gráfico, Ícone&#10;&#10;Descrição gerada automaticamente">
              <a:extLst>
                <a:ext uri="{FF2B5EF4-FFF2-40B4-BE49-F238E27FC236}">
                  <a16:creationId xmlns:a16="http://schemas.microsoft.com/office/drawing/2014/main" id="{2E8BE6F6-A63E-3A34-8B8C-A8BEBC12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838" y="2637246"/>
              <a:ext cx="655911" cy="655911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08F97DBA-B7B2-B3B3-E36E-D258F8AF73C6}"/>
                </a:ext>
              </a:extLst>
            </p:cNvPr>
            <p:cNvSpPr txBox="1"/>
            <p:nvPr/>
          </p:nvSpPr>
          <p:spPr>
            <a:xfrm>
              <a:off x="2618076" y="1828011"/>
              <a:ext cx="1658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506F4D-33A8-22FB-43BB-2A2E043E9D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9764" y="1911446"/>
              <a:ext cx="0" cy="1239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FA26732-27DA-94D5-B420-251DD14A97D5}"/>
                </a:ext>
              </a:extLst>
            </p:cNvPr>
            <p:cNvSpPr/>
            <p:nvPr/>
          </p:nvSpPr>
          <p:spPr>
            <a:xfrm>
              <a:off x="7106810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Alterar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71989C-3D8D-552D-1D6D-DD84E46003CB}"/>
                </a:ext>
              </a:extLst>
            </p:cNvPr>
            <p:cNvSpPr/>
            <p:nvPr/>
          </p:nvSpPr>
          <p:spPr>
            <a:xfrm>
              <a:off x="7106809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54F46F8-5E10-4C27-BC77-20F3B7E7845E}"/>
                </a:ext>
              </a:extLst>
            </p:cNvPr>
            <p:cNvSpPr/>
            <p:nvPr/>
          </p:nvSpPr>
          <p:spPr>
            <a:xfrm>
              <a:off x="4605752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Periculosidade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9897FEF-313D-4F18-99C8-01D73283F035}"/>
                </a:ext>
              </a:extLst>
            </p:cNvPr>
            <p:cNvSpPr/>
            <p:nvPr/>
          </p:nvSpPr>
          <p:spPr>
            <a:xfrm>
              <a:off x="4605752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Cancelar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97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0774EC9-B207-4FCD-A4EA-2A43452D6ED2}"/>
              </a:ext>
            </a:extLst>
          </p:cNvPr>
          <p:cNvGrpSpPr/>
          <p:nvPr/>
        </p:nvGrpSpPr>
        <p:grpSpPr>
          <a:xfrm>
            <a:off x="2618076" y="2517850"/>
            <a:ext cx="6955848" cy="1822301"/>
            <a:chOff x="2618076" y="1606699"/>
            <a:chExt cx="6955848" cy="182230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DF91979-7D0D-A48B-8B49-9EBF8C9FAC63}"/>
                </a:ext>
              </a:extLst>
            </p:cNvPr>
            <p:cNvSpPr/>
            <p:nvPr/>
          </p:nvSpPr>
          <p:spPr>
            <a:xfrm>
              <a:off x="2627599" y="1606699"/>
              <a:ext cx="6946325" cy="1822301"/>
            </a:xfrm>
            <a:prstGeom prst="roundRect">
              <a:avLst>
                <a:gd name="adj" fmla="val 11283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0FD58BF-FE4B-492F-804E-FFA71567DF93}"/>
                </a:ext>
              </a:extLst>
            </p:cNvPr>
            <p:cNvSpPr/>
            <p:nvPr/>
          </p:nvSpPr>
          <p:spPr>
            <a:xfrm>
              <a:off x="2627599" y="1606699"/>
              <a:ext cx="1554391" cy="1822301"/>
            </a:xfrm>
            <a:custGeom>
              <a:avLst/>
              <a:gdLst>
                <a:gd name="connsiteX0" fmla="*/ 205610 w 1554391"/>
                <a:gd name="connsiteY0" fmla="*/ 0 h 1822301"/>
                <a:gd name="connsiteX1" fmla="*/ 1554391 w 1554391"/>
                <a:gd name="connsiteY1" fmla="*/ 0 h 1822301"/>
                <a:gd name="connsiteX2" fmla="*/ 1554391 w 1554391"/>
                <a:gd name="connsiteY2" fmla="*/ 1822301 h 1822301"/>
                <a:gd name="connsiteX3" fmla="*/ 205610 w 1554391"/>
                <a:gd name="connsiteY3" fmla="*/ 1822301 h 1822301"/>
                <a:gd name="connsiteX4" fmla="*/ 0 w 1554391"/>
                <a:gd name="connsiteY4" fmla="*/ 1616691 h 1822301"/>
                <a:gd name="connsiteX5" fmla="*/ 0 w 1554391"/>
                <a:gd name="connsiteY5" fmla="*/ 205610 h 1822301"/>
                <a:gd name="connsiteX6" fmla="*/ 205610 w 1554391"/>
                <a:gd name="connsiteY6" fmla="*/ 0 h 18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391" h="1822301">
                  <a:moveTo>
                    <a:pt x="205610" y="0"/>
                  </a:moveTo>
                  <a:lnTo>
                    <a:pt x="1554391" y="0"/>
                  </a:lnTo>
                  <a:lnTo>
                    <a:pt x="1554391" y="1822301"/>
                  </a:lnTo>
                  <a:lnTo>
                    <a:pt x="205610" y="1822301"/>
                  </a:lnTo>
                  <a:cubicBezTo>
                    <a:pt x="92055" y="1822301"/>
                    <a:pt x="0" y="1730246"/>
                    <a:pt x="0" y="1616691"/>
                  </a:cubicBezTo>
                  <a:lnTo>
                    <a:pt x="0" y="205610"/>
                  </a:lnTo>
                  <a:cubicBezTo>
                    <a:pt x="0" y="92055"/>
                    <a:pt x="92055" y="0"/>
                    <a:pt x="205610" y="0"/>
                  </a:cubicBezTo>
                  <a:close/>
                </a:path>
              </a:pathLst>
            </a:custGeom>
            <a:solidFill>
              <a:srgbClr val="353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21" name="Imagem 20" descr="Gráfico, Ícone&#10;&#10;Descrição gerada automaticamente">
              <a:extLst>
                <a:ext uri="{FF2B5EF4-FFF2-40B4-BE49-F238E27FC236}">
                  <a16:creationId xmlns:a16="http://schemas.microsoft.com/office/drawing/2014/main" id="{2E8BE6F6-A63E-3A34-8B8C-A8BEBC12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838" y="2637246"/>
              <a:ext cx="655911" cy="655911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08F97DBA-B7B2-B3B3-E36E-D258F8AF73C6}"/>
                </a:ext>
              </a:extLst>
            </p:cNvPr>
            <p:cNvSpPr txBox="1"/>
            <p:nvPr/>
          </p:nvSpPr>
          <p:spPr>
            <a:xfrm>
              <a:off x="2618076" y="1828011"/>
              <a:ext cx="1658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506F4D-33A8-22FB-43BB-2A2E043E9D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9764" y="1911446"/>
              <a:ext cx="0" cy="1239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FA26732-27DA-94D5-B420-251DD14A97D5}"/>
                </a:ext>
              </a:extLst>
            </p:cNvPr>
            <p:cNvSpPr/>
            <p:nvPr/>
          </p:nvSpPr>
          <p:spPr>
            <a:xfrm>
              <a:off x="7106810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Alterar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71989C-3D8D-552D-1D6D-DD84E46003CB}"/>
                </a:ext>
              </a:extLst>
            </p:cNvPr>
            <p:cNvSpPr/>
            <p:nvPr/>
          </p:nvSpPr>
          <p:spPr>
            <a:xfrm>
              <a:off x="7106809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54F46F8-5E10-4C27-BC77-20F3B7E7845E}"/>
                </a:ext>
              </a:extLst>
            </p:cNvPr>
            <p:cNvSpPr/>
            <p:nvPr/>
          </p:nvSpPr>
          <p:spPr>
            <a:xfrm>
              <a:off x="4605752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Turno Noturno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9897FEF-313D-4F18-99C8-01D73283F035}"/>
                </a:ext>
              </a:extLst>
            </p:cNvPr>
            <p:cNvSpPr/>
            <p:nvPr/>
          </p:nvSpPr>
          <p:spPr>
            <a:xfrm>
              <a:off x="4605752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Cancelar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09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4116198" y="421546"/>
            <a:ext cx="3959604" cy="6014907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3FC5C272-F60A-BA5F-1206-E4A00FC717FB}"/>
              </a:ext>
            </a:extLst>
          </p:cNvPr>
          <p:cNvSpPr/>
          <p:nvPr/>
        </p:nvSpPr>
        <p:spPr>
          <a:xfrm>
            <a:off x="4116198" y="421546"/>
            <a:ext cx="1084064" cy="6014907"/>
          </a:xfrm>
          <a:custGeom>
            <a:avLst/>
            <a:gdLst>
              <a:gd name="connsiteX0" fmla="*/ 659947 w 1084064"/>
              <a:gd name="connsiteY0" fmla="*/ 0 h 6014907"/>
              <a:gd name="connsiteX1" fmla="*/ 1055813 w 1084064"/>
              <a:gd name="connsiteY1" fmla="*/ 0 h 6014907"/>
              <a:gd name="connsiteX2" fmla="*/ 1084064 w 1084064"/>
              <a:gd name="connsiteY2" fmla="*/ 28251 h 6014907"/>
              <a:gd name="connsiteX3" fmla="*/ 1084064 w 1084064"/>
              <a:gd name="connsiteY3" fmla="*/ 5986656 h 6014907"/>
              <a:gd name="connsiteX4" fmla="*/ 1055813 w 1084064"/>
              <a:gd name="connsiteY4" fmla="*/ 6014907 h 6014907"/>
              <a:gd name="connsiteX5" fmla="*/ 659947 w 1084064"/>
              <a:gd name="connsiteY5" fmla="*/ 6014907 h 6014907"/>
              <a:gd name="connsiteX6" fmla="*/ 0 w 1084064"/>
              <a:gd name="connsiteY6" fmla="*/ 5354960 h 6014907"/>
              <a:gd name="connsiteX7" fmla="*/ 0 w 1084064"/>
              <a:gd name="connsiteY7" fmla="*/ 659947 h 6014907"/>
              <a:gd name="connsiteX8" fmla="*/ 659947 w 1084064"/>
              <a:gd name="connsiteY8" fmla="*/ 0 h 60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4064" h="6014907">
                <a:moveTo>
                  <a:pt x="659947" y="0"/>
                </a:moveTo>
                <a:lnTo>
                  <a:pt x="1055813" y="0"/>
                </a:lnTo>
                <a:cubicBezTo>
                  <a:pt x="1071416" y="0"/>
                  <a:pt x="1084064" y="12648"/>
                  <a:pt x="1084064" y="28251"/>
                </a:cubicBezTo>
                <a:lnTo>
                  <a:pt x="1084064" y="5986656"/>
                </a:lnTo>
                <a:cubicBezTo>
                  <a:pt x="1084064" y="6002259"/>
                  <a:pt x="1071416" y="6014907"/>
                  <a:pt x="1055813" y="6014907"/>
                </a:cubicBezTo>
                <a:lnTo>
                  <a:pt x="659947" y="6014907"/>
                </a:lnTo>
                <a:cubicBezTo>
                  <a:pt x="295468" y="6014907"/>
                  <a:pt x="0" y="5719439"/>
                  <a:pt x="0" y="5354960"/>
                </a:cubicBezTo>
                <a:lnTo>
                  <a:pt x="0" y="659947"/>
                </a:lnTo>
                <a:cubicBezTo>
                  <a:pt x="0" y="295468"/>
                  <a:pt x="295468" y="0"/>
                  <a:pt x="659947" y="0"/>
                </a:cubicBezTo>
                <a:close/>
              </a:path>
            </a:pathLst>
          </a:cu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D300E5-CAC6-AFA1-2F46-2B0C6D34D1FC}"/>
              </a:ext>
            </a:extLst>
          </p:cNvPr>
          <p:cNvCxnSpPr>
            <a:cxnSpLocks/>
          </p:cNvCxnSpPr>
          <p:nvPr/>
        </p:nvCxnSpPr>
        <p:spPr>
          <a:xfrm>
            <a:off x="5276150" y="2323601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F38FABA-A682-3E33-4FDA-1784E0C2C571}"/>
              </a:ext>
            </a:extLst>
          </p:cNvPr>
          <p:cNvSpPr/>
          <p:nvPr/>
        </p:nvSpPr>
        <p:spPr>
          <a:xfrm>
            <a:off x="4495645" y="2590410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D61AE0-72A0-FDCD-37EE-E7F290E408B7}"/>
              </a:ext>
            </a:extLst>
          </p:cNvPr>
          <p:cNvSpPr/>
          <p:nvPr/>
        </p:nvSpPr>
        <p:spPr>
          <a:xfrm>
            <a:off x="4495645" y="1971479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45" y="1952272"/>
            <a:ext cx="381155" cy="381155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885C9ED7-F44B-D8BF-EB84-4593EC023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00" y="2580584"/>
            <a:ext cx="381600" cy="381600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B75751B-BBB9-00D5-2D32-D8BB8F5FE0E8}"/>
              </a:ext>
            </a:extLst>
          </p:cNvPr>
          <p:cNvSpPr/>
          <p:nvPr/>
        </p:nvSpPr>
        <p:spPr>
          <a:xfrm>
            <a:off x="4953000" y="5026374"/>
            <a:ext cx="2490088" cy="400043"/>
          </a:xfrm>
          <a:prstGeom prst="roundRect">
            <a:avLst>
              <a:gd name="adj" fmla="val 40477"/>
            </a:avLst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Entrar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D8C0C62-809C-3D4A-08E8-8652FC02CA26}"/>
              </a:ext>
            </a:extLst>
          </p:cNvPr>
          <p:cNvCxnSpPr>
            <a:cxnSpLocks/>
          </p:cNvCxnSpPr>
          <p:nvPr/>
        </p:nvCxnSpPr>
        <p:spPr>
          <a:xfrm>
            <a:off x="5276150" y="2942728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C15DF36-94AF-816D-65AE-5B01E13CF24E}"/>
              </a:ext>
            </a:extLst>
          </p:cNvPr>
          <p:cNvSpPr/>
          <p:nvPr/>
        </p:nvSpPr>
        <p:spPr>
          <a:xfrm>
            <a:off x="4953000" y="5574186"/>
            <a:ext cx="2490088" cy="400043"/>
          </a:xfrm>
          <a:prstGeom prst="roundRect">
            <a:avLst>
              <a:gd name="adj" fmla="val 40477"/>
            </a:avLst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5261863" y="647550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 err="1">
                <a:latin typeface="Arial" panose="020B0604020202020204" pitchFamily="34" charset="0"/>
                <a:cs typeface="Arial" panose="020B0604020202020204" pitchFamily="34" charset="0"/>
              </a:rPr>
              <a:t>ADDAKSystem</a:t>
            </a:r>
            <a:endParaRPr lang="pt-BR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6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CEDB2FD-CE86-47F2-9D87-9658924B38BE}"/>
              </a:ext>
            </a:extLst>
          </p:cNvPr>
          <p:cNvGrpSpPr/>
          <p:nvPr/>
        </p:nvGrpSpPr>
        <p:grpSpPr>
          <a:xfrm>
            <a:off x="2618076" y="2517850"/>
            <a:ext cx="6955848" cy="1822301"/>
            <a:chOff x="2618076" y="1606699"/>
            <a:chExt cx="6955848" cy="182230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DF91979-7D0D-A48B-8B49-9EBF8C9FAC63}"/>
                </a:ext>
              </a:extLst>
            </p:cNvPr>
            <p:cNvSpPr/>
            <p:nvPr/>
          </p:nvSpPr>
          <p:spPr>
            <a:xfrm>
              <a:off x="2627599" y="1606699"/>
              <a:ext cx="6946325" cy="1822301"/>
            </a:xfrm>
            <a:prstGeom prst="roundRect">
              <a:avLst>
                <a:gd name="adj" fmla="val 11283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0FD58BF-FE4B-492F-804E-FFA71567DF93}"/>
                </a:ext>
              </a:extLst>
            </p:cNvPr>
            <p:cNvSpPr/>
            <p:nvPr/>
          </p:nvSpPr>
          <p:spPr>
            <a:xfrm>
              <a:off x="2627599" y="1606699"/>
              <a:ext cx="1554391" cy="1822301"/>
            </a:xfrm>
            <a:custGeom>
              <a:avLst/>
              <a:gdLst>
                <a:gd name="connsiteX0" fmla="*/ 205610 w 1554391"/>
                <a:gd name="connsiteY0" fmla="*/ 0 h 1822301"/>
                <a:gd name="connsiteX1" fmla="*/ 1554391 w 1554391"/>
                <a:gd name="connsiteY1" fmla="*/ 0 h 1822301"/>
                <a:gd name="connsiteX2" fmla="*/ 1554391 w 1554391"/>
                <a:gd name="connsiteY2" fmla="*/ 1822301 h 1822301"/>
                <a:gd name="connsiteX3" fmla="*/ 205610 w 1554391"/>
                <a:gd name="connsiteY3" fmla="*/ 1822301 h 1822301"/>
                <a:gd name="connsiteX4" fmla="*/ 0 w 1554391"/>
                <a:gd name="connsiteY4" fmla="*/ 1616691 h 1822301"/>
                <a:gd name="connsiteX5" fmla="*/ 0 w 1554391"/>
                <a:gd name="connsiteY5" fmla="*/ 205610 h 1822301"/>
                <a:gd name="connsiteX6" fmla="*/ 205610 w 1554391"/>
                <a:gd name="connsiteY6" fmla="*/ 0 h 18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391" h="1822301">
                  <a:moveTo>
                    <a:pt x="205610" y="0"/>
                  </a:moveTo>
                  <a:lnTo>
                    <a:pt x="1554391" y="0"/>
                  </a:lnTo>
                  <a:lnTo>
                    <a:pt x="1554391" y="1822301"/>
                  </a:lnTo>
                  <a:lnTo>
                    <a:pt x="205610" y="1822301"/>
                  </a:lnTo>
                  <a:cubicBezTo>
                    <a:pt x="92055" y="1822301"/>
                    <a:pt x="0" y="1730246"/>
                    <a:pt x="0" y="1616691"/>
                  </a:cubicBezTo>
                  <a:lnTo>
                    <a:pt x="0" y="205610"/>
                  </a:lnTo>
                  <a:cubicBezTo>
                    <a:pt x="0" y="92055"/>
                    <a:pt x="92055" y="0"/>
                    <a:pt x="205610" y="0"/>
                  </a:cubicBezTo>
                  <a:close/>
                </a:path>
              </a:pathLst>
            </a:custGeom>
            <a:solidFill>
              <a:srgbClr val="353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21" name="Imagem 20" descr="Gráfico, Ícone&#10;&#10;Descrição gerada automaticamente">
              <a:extLst>
                <a:ext uri="{FF2B5EF4-FFF2-40B4-BE49-F238E27FC236}">
                  <a16:creationId xmlns:a16="http://schemas.microsoft.com/office/drawing/2014/main" id="{2E8BE6F6-A63E-3A34-8B8C-A8BEBC12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838" y="2637246"/>
              <a:ext cx="655911" cy="655911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08F97DBA-B7B2-B3B3-E36E-D258F8AF73C6}"/>
                </a:ext>
              </a:extLst>
            </p:cNvPr>
            <p:cNvSpPr txBox="1"/>
            <p:nvPr/>
          </p:nvSpPr>
          <p:spPr>
            <a:xfrm>
              <a:off x="2618076" y="1828011"/>
              <a:ext cx="1658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506F4D-33A8-22FB-43BB-2A2E043E9D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9764" y="1911446"/>
              <a:ext cx="0" cy="1239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FA26732-27DA-94D5-B420-251DD14A97D5}"/>
                </a:ext>
              </a:extLst>
            </p:cNvPr>
            <p:cNvSpPr/>
            <p:nvPr/>
          </p:nvSpPr>
          <p:spPr>
            <a:xfrm>
              <a:off x="7106810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Alterar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71989C-3D8D-552D-1D6D-DD84E46003CB}"/>
                </a:ext>
              </a:extLst>
            </p:cNvPr>
            <p:cNvSpPr/>
            <p:nvPr/>
          </p:nvSpPr>
          <p:spPr>
            <a:xfrm>
              <a:off x="7106809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54F46F8-5E10-4C27-BC77-20F3B7E7845E}"/>
                </a:ext>
              </a:extLst>
            </p:cNvPr>
            <p:cNvSpPr/>
            <p:nvPr/>
          </p:nvSpPr>
          <p:spPr>
            <a:xfrm>
              <a:off x="4605752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Convênio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9897FEF-313D-4F18-99C8-01D73283F035}"/>
                </a:ext>
              </a:extLst>
            </p:cNvPr>
            <p:cNvSpPr/>
            <p:nvPr/>
          </p:nvSpPr>
          <p:spPr>
            <a:xfrm>
              <a:off x="4605752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Cancelar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860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98F9F-0428-06FF-B7D6-5B5FDCD5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Bullying: limites entre a brincadeira e a agressão.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Na obra "A República", o filósofo grego Platão Idealiza uma sociedade livre de desordens e problemas, em que o povo trabalha em conjunto para superar todos os obstáculos. Fora da ilustre produção literária, com ênfase na sociedade brasileira contemporânea, percebe-se o oposto dos ideais de Platão, visto que o Bullying: limites entre a brincadeira e a agressão representa um obstáculo de grandes proporções. Assim, é notório que esse cenário antagônico é fruto da banalização da violência quanto da falta de apoio familiar para denúncia do crime.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Em primeira análise, é imperioso analisar a ausência de medidas governamentais para combater a banalização da violência na sociedade brasileira hodierna. De acordo com o Artigo 1º da Declaração Universal dos Direitos Humanos, todo indivíduo nasce livre em dignidade e direitos, porém esse preceito não é concretizado em nossa federação, uma vez que o Estado não cria medidas públicas voltadas a erradicação da violência, e como consequência dessa negligência, um agressão que não sofreu nenhuma penalidade em relação ao crime cometido, continuará a praticá-lo em todos os ambientes que estiver. Dessa forma, é evidente a necessidade da mudança governamental perante esse comportamento. 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Outrossim, é crucial explorar o efeito da falta de apoio familiar para denúncia do crime como outro agente influenciador do revés. Segundo o Artigo 1 do Programa de Combate à Intimidação Sistemática (Bullying) todo ato de violência, seja ela física ou psicológica, contra uma ou mais pessoas com o intuito de intimidá-lo é considerado Bullying. Diante desse pressuposto, percebe-se a necessidade do apoio da família da vítima para compreensão do ocorrido e incentivo ao processo de abertura do boletim de ocorrência. Destarte, tudo isso retarda a resolução do empecilho, uma vez que muitas famílias falham em prestar apoio ao sujeito passivo, contribuindo para a perpetuação desse cenário caótico.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Interfere-se, portanto, que é imprescindível a mitigação dos desafios citados para combater o Bullying: limites entre a brincadeira e a agressão. Assim, o Ministério da Justiça e Segurança Privada, órgão governamental responsável pela aplicação das leis e pela preservação da ordem pública e da incolumidade das pessoas e do patrimônio, deve criar, mediante verbas governamentais, palestras educacionais sobre a importância da denuncia do Bullying e como combatê-lo. Isso pode ser feito por meio de profissionais da área da educação, como também por profissionais da área da saúde e segurança, em lugares como escolas e palcos públicos, de modo a utilizar seus conhecimentos e experiências como ensinamento</a:t>
            </a:r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sobre como se comportar diante do Bullying, a fim de tornar todo o povo consciente do crime e por quais meios a denuncia poderá ser feita. Com essa ação, a sociedade brasileira poderá chegar perto das convicções da obra de Platão e, além disso, alcançar o bem-estar social. 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2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4116198" y="421546"/>
            <a:ext cx="3959604" cy="6014907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3FC5C272-F60A-BA5F-1206-E4A00FC717FB}"/>
              </a:ext>
            </a:extLst>
          </p:cNvPr>
          <p:cNvSpPr/>
          <p:nvPr/>
        </p:nvSpPr>
        <p:spPr>
          <a:xfrm>
            <a:off x="4116198" y="421546"/>
            <a:ext cx="1084064" cy="6014907"/>
          </a:xfrm>
          <a:custGeom>
            <a:avLst/>
            <a:gdLst>
              <a:gd name="connsiteX0" fmla="*/ 659947 w 1084064"/>
              <a:gd name="connsiteY0" fmla="*/ 0 h 6014907"/>
              <a:gd name="connsiteX1" fmla="*/ 1055813 w 1084064"/>
              <a:gd name="connsiteY1" fmla="*/ 0 h 6014907"/>
              <a:gd name="connsiteX2" fmla="*/ 1084064 w 1084064"/>
              <a:gd name="connsiteY2" fmla="*/ 28251 h 6014907"/>
              <a:gd name="connsiteX3" fmla="*/ 1084064 w 1084064"/>
              <a:gd name="connsiteY3" fmla="*/ 5986656 h 6014907"/>
              <a:gd name="connsiteX4" fmla="*/ 1055813 w 1084064"/>
              <a:gd name="connsiteY4" fmla="*/ 6014907 h 6014907"/>
              <a:gd name="connsiteX5" fmla="*/ 659947 w 1084064"/>
              <a:gd name="connsiteY5" fmla="*/ 6014907 h 6014907"/>
              <a:gd name="connsiteX6" fmla="*/ 0 w 1084064"/>
              <a:gd name="connsiteY6" fmla="*/ 5354960 h 6014907"/>
              <a:gd name="connsiteX7" fmla="*/ 0 w 1084064"/>
              <a:gd name="connsiteY7" fmla="*/ 659947 h 6014907"/>
              <a:gd name="connsiteX8" fmla="*/ 659947 w 1084064"/>
              <a:gd name="connsiteY8" fmla="*/ 0 h 60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4064" h="6014907">
                <a:moveTo>
                  <a:pt x="659947" y="0"/>
                </a:moveTo>
                <a:lnTo>
                  <a:pt x="1055813" y="0"/>
                </a:lnTo>
                <a:cubicBezTo>
                  <a:pt x="1071416" y="0"/>
                  <a:pt x="1084064" y="12648"/>
                  <a:pt x="1084064" y="28251"/>
                </a:cubicBezTo>
                <a:lnTo>
                  <a:pt x="1084064" y="5986656"/>
                </a:lnTo>
                <a:cubicBezTo>
                  <a:pt x="1084064" y="6002259"/>
                  <a:pt x="1071416" y="6014907"/>
                  <a:pt x="1055813" y="6014907"/>
                </a:cubicBezTo>
                <a:lnTo>
                  <a:pt x="659947" y="6014907"/>
                </a:lnTo>
                <a:cubicBezTo>
                  <a:pt x="295468" y="6014907"/>
                  <a:pt x="0" y="5719439"/>
                  <a:pt x="0" y="5354960"/>
                </a:cubicBezTo>
                <a:lnTo>
                  <a:pt x="0" y="659947"/>
                </a:lnTo>
                <a:cubicBezTo>
                  <a:pt x="0" y="295468"/>
                  <a:pt x="295468" y="0"/>
                  <a:pt x="659947" y="0"/>
                </a:cubicBezTo>
                <a:close/>
              </a:path>
            </a:pathLst>
          </a:cu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D300E5-CAC6-AFA1-2F46-2B0C6D34D1FC}"/>
              </a:ext>
            </a:extLst>
          </p:cNvPr>
          <p:cNvCxnSpPr>
            <a:cxnSpLocks/>
          </p:cNvCxnSpPr>
          <p:nvPr/>
        </p:nvCxnSpPr>
        <p:spPr>
          <a:xfrm>
            <a:off x="5276150" y="2323601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F38FABA-A682-3E33-4FDA-1784E0C2C571}"/>
              </a:ext>
            </a:extLst>
          </p:cNvPr>
          <p:cNvSpPr/>
          <p:nvPr/>
        </p:nvSpPr>
        <p:spPr>
          <a:xfrm>
            <a:off x="4495645" y="2590410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D61AE0-72A0-FDCD-37EE-E7F290E408B7}"/>
              </a:ext>
            </a:extLst>
          </p:cNvPr>
          <p:cNvSpPr/>
          <p:nvPr/>
        </p:nvSpPr>
        <p:spPr>
          <a:xfrm>
            <a:off x="4495645" y="1971479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45" y="1952272"/>
            <a:ext cx="381155" cy="381155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885C9ED7-F44B-D8BF-EB84-4593EC023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00" y="2580584"/>
            <a:ext cx="381600" cy="381600"/>
          </a:xfrm>
          <a:prstGeom prst="rect">
            <a:avLst/>
          </a:prstGeom>
        </p:spPr>
      </p:pic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D8C0C62-809C-3D4A-08E8-8652FC02CA26}"/>
              </a:ext>
            </a:extLst>
          </p:cNvPr>
          <p:cNvCxnSpPr>
            <a:cxnSpLocks/>
          </p:cNvCxnSpPr>
          <p:nvPr/>
        </p:nvCxnSpPr>
        <p:spPr>
          <a:xfrm>
            <a:off x="5276150" y="2942728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5261863" y="647550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 err="1">
                <a:latin typeface="Arial" panose="020B0604020202020204" pitchFamily="34" charset="0"/>
                <a:cs typeface="Arial" panose="020B0604020202020204" pitchFamily="34" charset="0"/>
              </a:rPr>
              <a:t>ADDAKSystem</a:t>
            </a:r>
            <a:endParaRPr lang="pt-BR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3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4116198" y="421546"/>
            <a:ext cx="3959604" cy="6014907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3FC5C272-F60A-BA5F-1206-E4A00FC717FB}"/>
              </a:ext>
            </a:extLst>
          </p:cNvPr>
          <p:cNvSpPr/>
          <p:nvPr/>
        </p:nvSpPr>
        <p:spPr>
          <a:xfrm>
            <a:off x="4116198" y="421546"/>
            <a:ext cx="1084064" cy="6014907"/>
          </a:xfrm>
          <a:custGeom>
            <a:avLst/>
            <a:gdLst>
              <a:gd name="connsiteX0" fmla="*/ 659947 w 1084064"/>
              <a:gd name="connsiteY0" fmla="*/ 0 h 6014907"/>
              <a:gd name="connsiteX1" fmla="*/ 1055813 w 1084064"/>
              <a:gd name="connsiteY1" fmla="*/ 0 h 6014907"/>
              <a:gd name="connsiteX2" fmla="*/ 1084064 w 1084064"/>
              <a:gd name="connsiteY2" fmla="*/ 28251 h 6014907"/>
              <a:gd name="connsiteX3" fmla="*/ 1084064 w 1084064"/>
              <a:gd name="connsiteY3" fmla="*/ 5986656 h 6014907"/>
              <a:gd name="connsiteX4" fmla="*/ 1055813 w 1084064"/>
              <a:gd name="connsiteY4" fmla="*/ 6014907 h 6014907"/>
              <a:gd name="connsiteX5" fmla="*/ 659947 w 1084064"/>
              <a:gd name="connsiteY5" fmla="*/ 6014907 h 6014907"/>
              <a:gd name="connsiteX6" fmla="*/ 0 w 1084064"/>
              <a:gd name="connsiteY6" fmla="*/ 5354960 h 6014907"/>
              <a:gd name="connsiteX7" fmla="*/ 0 w 1084064"/>
              <a:gd name="connsiteY7" fmla="*/ 659947 h 6014907"/>
              <a:gd name="connsiteX8" fmla="*/ 659947 w 1084064"/>
              <a:gd name="connsiteY8" fmla="*/ 0 h 60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4064" h="6014907">
                <a:moveTo>
                  <a:pt x="659947" y="0"/>
                </a:moveTo>
                <a:lnTo>
                  <a:pt x="1055813" y="0"/>
                </a:lnTo>
                <a:cubicBezTo>
                  <a:pt x="1071416" y="0"/>
                  <a:pt x="1084064" y="12648"/>
                  <a:pt x="1084064" y="28251"/>
                </a:cubicBezTo>
                <a:lnTo>
                  <a:pt x="1084064" y="5986656"/>
                </a:lnTo>
                <a:cubicBezTo>
                  <a:pt x="1084064" y="6002259"/>
                  <a:pt x="1071416" y="6014907"/>
                  <a:pt x="1055813" y="6014907"/>
                </a:cubicBezTo>
                <a:lnTo>
                  <a:pt x="659947" y="6014907"/>
                </a:lnTo>
                <a:cubicBezTo>
                  <a:pt x="295468" y="6014907"/>
                  <a:pt x="0" y="5719439"/>
                  <a:pt x="0" y="5354960"/>
                </a:cubicBezTo>
                <a:lnTo>
                  <a:pt x="0" y="659947"/>
                </a:lnTo>
                <a:cubicBezTo>
                  <a:pt x="0" y="295468"/>
                  <a:pt x="295468" y="0"/>
                  <a:pt x="659947" y="0"/>
                </a:cubicBezTo>
                <a:close/>
              </a:path>
            </a:pathLst>
          </a:cu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D61AE0-72A0-FDCD-37EE-E7F290E408B7}"/>
              </a:ext>
            </a:extLst>
          </p:cNvPr>
          <p:cNvSpPr/>
          <p:nvPr/>
        </p:nvSpPr>
        <p:spPr>
          <a:xfrm>
            <a:off x="4386538" y="4040797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38" y="4021590"/>
            <a:ext cx="381155" cy="381155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5200261" y="664020"/>
            <a:ext cx="2872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060E0E3-3DE6-CF4D-153A-F79DF26A192B}"/>
              </a:ext>
            </a:extLst>
          </p:cNvPr>
          <p:cNvSpPr/>
          <p:nvPr/>
        </p:nvSpPr>
        <p:spPr>
          <a:xfrm>
            <a:off x="4896100" y="4040340"/>
            <a:ext cx="2785113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Cadastro Funcionário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C5E8C22-1931-CF50-8083-E7B8171B2DE6}"/>
              </a:ext>
            </a:extLst>
          </p:cNvPr>
          <p:cNvSpPr/>
          <p:nvPr/>
        </p:nvSpPr>
        <p:spPr>
          <a:xfrm>
            <a:off x="4892259" y="4833583"/>
            <a:ext cx="2785113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Holerite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A7F59E4-F465-4F0A-410B-0EE5809DBC8E}"/>
              </a:ext>
            </a:extLst>
          </p:cNvPr>
          <p:cNvSpPr/>
          <p:nvPr/>
        </p:nvSpPr>
        <p:spPr>
          <a:xfrm>
            <a:off x="4892259" y="5628857"/>
            <a:ext cx="2785113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Salário e benefícios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F36BFBC-3184-76F5-4CE7-6B25728CE001}"/>
              </a:ext>
            </a:extLst>
          </p:cNvPr>
          <p:cNvSpPr/>
          <p:nvPr/>
        </p:nvSpPr>
        <p:spPr>
          <a:xfrm>
            <a:off x="4386538" y="5627714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28B9D3CF-DAC1-3E45-8B2C-83CF60E60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44" y="4818975"/>
            <a:ext cx="381600" cy="381600"/>
          </a:xfrm>
          <a:prstGeom prst="rect">
            <a:avLst/>
          </a:prstGeom>
        </p:spPr>
      </p:pic>
      <p:pic>
        <p:nvPicPr>
          <p:cNvPr id="14" name="Imagem 13" descr="Desenho de um cachorro&#10;&#10;Descrição gerada automaticamente">
            <a:extLst>
              <a:ext uri="{FF2B5EF4-FFF2-40B4-BE49-F238E27FC236}">
                <a16:creationId xmlns:a16="http://schemas.microsoft.com/office/drawing/2014/main" id="{0028DBD0-8D95-749A-1A26-31DB6BCC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80" y="5627714"/>
            <a:ext cx="381600" cy="381600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D8805EA-1AD9-EE2F-4A83-395C12F9B088}"/>
              </a:ext>
            </a:extLst>
          </p:cNvPr>
          <p:cNvSpPr/>
          <p:nvPr/>
        </p:nvSpPr>
        <p:spPr>
          <a:xfrm>
            <a:off x="4386538" y="4838627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Gráfico, Ícone&#10;&#10;Descrição gerada automaticamente">
            <a:extLst>
              <a:ext uri="{FF2B5EF4-FFF2-40B4-BE49-F238E27FC236}">
                <a16:creationId xmlns:a16="http://schemas.microsoft.com/office/drawing/2014/main" id="{2E8BE6F6-A63E-3A34-8B8C-A8BEBC122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420" y="1655582"/>
            <a:ext cx="1559223" cy="15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5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4116198" y="421546"/>
            <a:ext cx="3959604" cy="6014907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3FC5C272-F60A-BA5F-1206-E4A00FC717FB}"/>
              </a:ext>
            </a:extLst>
          </p:cNvPr>
          <p:cNvSpPr/>
          <p:nvPr/>
        </p:nvSpPr>
        <p:spPr>
          <a:xfrm>
            <a:off x="4116198" y="421546"/>
            <a:ext cx="1084064" cy="6014907"/>
          </a:xfrm>
          <a:custGeom>
            <a:avLst/>
            <a:gdLst>
              <a:gd name="connsiteX0" fmla="*/ 659947 w 1084064"/>
              <a:gd name="connsiteY0" fmla="*/ 0 h 6014907"/>
              <a:gd name="connsiteX1" fmla="*/ 1055813 w 1084064"/>
              <a:gd name="connsiteY1" fmla="*/ 0 h 6014907"/>
              <a:gd name="connsiteX2" fmla="*/ 1084064 w 1084064"/>
              <a:gd name="connsiteY2" fmla="*/ 28251 h 6014907"/>
              <a:gd name="connsiteX3" fmla="*/ 1084064 w 1084064"/>
              <a:gd name="connsiteY3" fmla="*/ 5986656 h 6014907"/>
              <a:gd name="connsiteX4" fmla="*/ 1055813 w 1084064"/>
              <a:gd name="connsiteY4" fmla="*/ 6014907 h 6014907"/>
              <a:gd name="connsiteX5" fmla="*/ 659947 w 1084064"/>
              <a:gd name="connsiteY5" fmla="*/ 6014907 h 6014907"/>
              <a:gd name="connsiteX6" fmla="*/ 0 w 1084064"/>
              <a:gd name="connsiteY6" fmla="*/ 5354960 h 6014907"/>
              <a:gd name="connsiteX7" fmla="*/ 0 w 1084064"/>
              <a:gd name="connsiteY7" fmla="*/ 659947 h 6014907"/>
              <a:gd name="connsiteX8" fmla="*/ 659947 w 1084064"/>
              <a:gd name="connsiteY8" fmla="*/ 0 h 60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4064" h="6014907">
                <a:moveTo>
                  <a:pt x="659947" y="0"/>
                </a:moveTo>
                <a:lnTo>
                  <a:pt x="1055813" y="0"/>
                </a:lnTo>
                <a:cubicBezTo>
                  <a:pt x="1071416" y="0"/>
                  <a:pt x="1084064" y="12648"/>
                  <a:pt x="1084064" y="28251"/>
                </a:cubicBezTo>
                <a:lnTo>
                  <a:pt x="1084064" y="5986656"/>
                </a:lnTo>
                <a:cubicBezTo>
                  <a:pt x="1084064" y="6002259"/>
                  <a:pt x="1071416" y="6014907"/>
                  <a:pt x="1055813" y="6014907"/>
                </a:cubicBezTo>
                <a:lnTo>
                  <a:pt x="659947" y="6014907"/>
                </a:lnTo>
                <a:cubicBezTo>
                  <a:pt x="295468" y="6014907"/>
                  <a:pt x="0" y="5719439"/>
                  <a:pt x="0" y="5354960"/>
                </a:cubicBezTo>
                <a:lnTo>
                  <a:pt x="0" y="659947"/>
                </a:lnTo>
                <a:cubicBezTo>
                  <a:pt x="0" y="295468"/>
                  <a:pt x="295468" y="0"/>
                  <a:pt x="659947" y="0"/>
                </a:cubicBezTo>
                <a:close/>
              </a:path>
            </a:pathLst>
          </a:cu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D61AE0-72A0-FDCD-37EE-E7F290E408B7}"/>
              </a:ext>
            </a:extLst>
          </p:cNvPr>
          <p:cNvSpPr/>
          <p:nvPr/>
        </p:nvSpPr>
        <p:spPr>
          <a:xfrm>
            <a:off x="4386538" y="4040797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38" y="4021590"/>
            <a:ext cx="381155" cy="381155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5200261" y="664020"/>
            <a:ext cx="2872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F36BFBC-3184-76F5-4CE7-6B25728CE001}"/>
              </a:ext>
            </a:extLst>
          </p:cNvPr>
          <p:cNvSpPr/>
          <p:nvPr/>
        </p:nvSpPr>
        <p:spPr>
          <a:xfrm>
            <a:off x="4386538" y="5627714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28B9D3CF-DAC1-3E45-8B2C-83CF60E60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44" y="4818975"/>
            <a:ext cx="381600" cy="381600"/>
          </a:xfrm>
          <a:prstGeom prst="rect">
            <a:avLst/>
          </a:prstGeom>
        </p:spPr>
      </p:pic>
      <p:pic>
        <p:nvPicPr>
          <p:cNvPr id="14" name="Imagem 13" descr="Desenho de um cachorro&#10;&#10;Descrição gerada automaticamente">
            <a:extLst>
              <a:ext uri="{FF2B5EF4-FFF2-40B4-BE49-F238E27FC236}">
                <a16:creationId xmlns:a16="http://schemas.microsoft.com/office/drawing/2014/main" id="{0028DBD0-8D95-749A-1A26-31DB6BCC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80" y="5627714"/>
            <a:ext cx="381600" cy="381600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D8805EA-1AD9-EE2F-4A83-395C12F9B088}"/>
              </a:ext>
            </a:extLst>
          </p:cNvPr>
          <p:cNvSpPr/>
          <p:nvPr/>
        </p:nvSpPr>
        <p:spPr>
          <a:xfrm>
            <a:off x="4386538" y="4838627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Gráfico, Ícone&#10;&#10;Descrição gerada automaticamente">
            <a:extLst>
              <a:ext uri="{FF2B5EF4-FFF2-40B4-BE49-F238E27FC236}">
                <a16:creationId xmlns:a16="http://schemas.microsoft.com/office/drawing/2014/main" id="{2E8BE6F6-A63E-3A34-8B8C-A8BEBC122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44" y="1869776"/>
            <a:ext cx="1559223" cy="15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1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2255732" y="421547"/>
            <a:ext cx="7631218" cy="6014907"/>
          </a:xfrm>
          <a:prstGeom prst="roundRect">
            <a:avLst>
              <a:gd name="adj" fmla="val 11283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428B58D-E6B7-E876-D049-0CF9F5E2A642}"/>
              </a:ext>
            </a:extLst>
          </p:cNvPr>
          <p:cNvSpPr/>
          <p:nvPr/>
        </p:nvSpPr>
        <p:spPr>
          <a:xfrm>
            <a:off x="2246208" y="421547"/>
            <a:ext cx="1735903" cy="6014906"/>
          </a:xfrm>
          <a:custGeom>
            <a:avLst/>
            <a:gdLst>
              <a:gd name="connsiteX0" fmla="*/ 678662 w 1735903"/>
              <a:gd name="connsiteY0" fmla="*/ 0 h 6014906"/>
              <a:gd name="connsiteX1" fmla="*/ 1735903 w 1735903"/>
              <a:gd name="connsiteY1" fmla="*/ 0 h 6014906"/>
              <a:gd name="connsiteX2" fmla="*/ 1735903 w 1735903"/>
              <a:gd name="connsiteY2" fmla="*/ 6014906 h 6014906"/>
              <a:gd name="connsiteX3" fmla="*/ 678652 w 1735903"/>
              <a:gd name="connsiteY3" fmla="*/ 6014906 h 6014906"/>
              <a:gd name="connsiteX4" fmla="*/ 541888 w 1735903"/>
              <a:gd name="connsiteY4" fmla="*/ 6001119 h 6014906"/>
              <a:gd name="connsiteX5" fmla="*/ 0 w 1735903"/>
              <a:gd name="connsiteY5" fmla="*/ 5336245 h 6014906"/>
              <a:gd name="connsiteX6" fmla="*/ 0 w 1735903"/>
              <a:gd name="connsiteY6" fmla="*/ 678662 h 6014906"/>
              <a:gd name="connsiteX7" fmla="*/ 678662 w 1735903"/>
              <a:gd name="connsiteY7" fmla="*/ 0 h 601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5903" h="6014906">
                <a:moveTo>
                  <a:pt x="678662" y="0"/>
                </a:moveTo>
                <a:lnTo>
                  <a:pt x="1735903" y="0"/>
                </a:lnTo>
                <a:lnTo>
                  <a:pt x="1735903" y="6014906"/>
                </a:lnTo>
                <a:lnTo>
                  <a:pt x="678652" y="6014906"/>
                </a:lnTo>
                <a:lnTo>
                  <a:pt x="541888" y="6001119"/>
                </a:lnTo>
                <a:cubicBezTo>
                  <a:pt x="232633" y="5937837"/>
                  <a:pt x="0" y="5664208"/>
                  <a:pt x="0" y="5336245"/>
                </a:cubicBezTo>
                <a:lnTo>
                  <a:pt x="0" y="678662"/>
                </a:lnTo>
                <a:cubicBezTo>
                  <a:pt x="0" y="303847"/>
                  <a:pt x="303847" y="0"/>
                  <a:pt x="678662" y="0"/>
                </a:cubicBezTo>
                <a:close/>
              </a:path>
            </a:pathLst>
          </a:custGeom>
          <a:solidFill>
            <a:srgbClr val="35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50" y="3588670"/>
            <a:ext cx="814076" cy="814076"/>
          </a:xfrm>
          <a:prstGeom prst="rect">
            <a:avLst/>
          </a:prstGeom>
        </p:spPr>
      </p:pic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28B9D3CF-DAC1-3E45-8B2C-83CF60E60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58" y="4469748"/>
            <a:ext cx="813600" cy="813600"/>
          </a:xfrm>
          <a:prstGeom prst="rect">
            <a:avLst/>
          </a:prstGeom>
        </p:spPr>
      </p:pic>
      <p:pic>
        <p:nvPicPr>
          <p:cNvPr id="14" name="Imagem 13" descr="Desenho de um cachorro&#10;&#10;Descrição gerada automaticamente">
            <a:extLst>
              <a:ext uri="{FF2B5EF4-FFF2-40B4-BE49-F238E27FC236}">
                <a16:creationId xmlns:a16="http://schemas.microsoft.com/office/drawing/2014/main" id="{0028DBD0-8D95-749A-1A26-31DB6BCC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26" y="5216054"/>
            <a:ext cx="813600" cy="813600"/>
          </a:xfrm>
          <a:prstGeom prst="rect">
            <a:avLst/>
          </a:prstGeom>
        </p:spPr>
      </p:pic>
      <p:pic>
        <p:nvPicPr>
          <p:cNvPr id="21" name="Imagem 20" descr="Gráfico, Ícone&#10;&#10;Descrição gerada automaticamente">
            <a:extLst>
              <a:ext uri="{FF2B5EF4-FFF2-40B4-BE49-F238E27FC236}">
                <a16:creationId xmlns:a16="http://schemas.microsoft.com/office/drawing/2014/main" id="{2E8BE6F6-A63E-3A34-8B8C-A8BEBC122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47" y="1593896"/>
            <a:ext cx="1559223" cy="1559223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2246208" y="642859"/>
            <a:ext cx="173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A506F4D-33A8-22FB-43BB-2A2E043E9D9F}"/>
              </a:ext>
            </a:extLst>
          </p:cNvPr>
          <p:cNvCxnSpPr>
            <a:cxnSpLocks/>
          </p:cNvCxnSpPr>
          <p:nvPr/>
        </p:nvCxnSpPr>
        <p:spPr>
          <a:xfrm flipH="1">
            <a:off x="4098103" y="726294"/>
            <a:ext cx="19793" cy="556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5F67A33-6B33-BA5E-30B6-FD4BD3EE7CDA}"/>
              </a:ext>
            </a:extLst>
          </p:cNvPr>
          <p:cNvSpPr/>
          <p:nvPr/>
        </p:nvSpPr>
        <p:spPr>
          <a:xfrm>
            <a:off x="4239717" y="3140055"/>
            <a:ext cx="5004014" cy="262800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Função: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4AA157A0-66CD-7598-4075-47D79CCF92D4}"/>
              </a:ext>
            </a:extLst>
          </p:cNvPr>
          <p:cNvSpPr/>
          <p:nvPr/>
        </p:nvSpPr>
        <p:spPr>
          <a:xfrm>
            <a:off x="4239716" y="2724360"/>
            <a:ext cx="5002025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CBO: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804EEFA5-1081-4AE2-EE5C-CFEB8100691C}"/>
              </a:ext>
            </a:extLst>
          </p:cNvPr>
          <p:cNvSpPr/>
          <p:nvPr/>
        </p:nvSpPr>
        <p:spPr>
          <a:xfrm>
            <a:off x="4239717" y="1332726"/>
            <a:ext cx="236622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CPF: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9AA1294D-FA13-C832-614B-0AEA010D6C94}"/>
              </a:ext>
            </a:extLst>
          </p:cNvPr>
          <p:cNvSpPr/>
          <p:nvPr/>
        </p:nvSpPr>
        <p:spPr>
          <a:xfrm>
            <a:off x="4239716" y="844199"/>
            <a:ext cx="5004015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Nome: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C748AA80-A807-2584-9552-9CD20B0D8C2E}"/>
              </a:ext>
            </a:extLst>
          </p:cNvPr>
          <p:cNvSpPr/>
          <p:nvPr/>
        </p:nvSpPr>
        <p:spPr>
          <a:xfrm>
            <a:off x="4239717" y="2304770"/>
            <a:ext cx="236622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PIS: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4AC9E18-2BB3-B0BD-3502-1B5C942C0552}"/>
              </a:ext>
            </a:extLst>
          </p:cNvPr>
          <p:cNvSpPr/>
          <p:nvPr/>
        </p:nvSpPr>
        <p:spPr>
          <a:xfrm>
            <a:off x="7690472" y="3544806"/>
            <a:ext cx="1554662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Reg.: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3358CE5-A2DB-A775-C505-3AFBCB515224}"/>
              </a:ext>
            </a:extLst>
          </p:cNvPr>
          <p:cNvSpPr/>
          <p:nvPr/>
        </p:nvSpPr>
        <p:spPr>
          <a:xfrm>
            <a:off x="4239717" y="4002632"/>
            <a:ext cx="3164948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Data de Demissão: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F187416-6ABC-1580-8EE1-647EBA2769EF}"/>
              </a:ext>
            </a:extLst>
          </p:cNvPr>
          <p:cNvSpPr/>
          <p:nvPr/>
        </p:nvSpPr>
        <p:spPr>
          <a:xfrm>
            <a:off x="6878913" y="1328558"/>
            <a:ext cx="236622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RG: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D8D3E574-004A-4174-3F78-00753D92707B}"/>
              </a:ext>
            </a:extLst>
          </p:cNvPr>
          <p:cNvSpPr/>
          <p:nvPr/>
        </p:nvSpPr>
        <p:spPr>
          <a:xfrm>
            <a:off x="4239717" y="1821253"/>
            <a:ext cx="3164948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Data de Nascimento: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307E206C-62F7-9424-8471-FC84D201649A}"/>
              </a:ext>
            </a:extLst>
          </p:cNvPr>
          <p:cNvSpPr/>
          <p:nvPr/>
        </p:nvSpPr>
        <p:spPr>
          <a:xfrm>
            <a:off x="4239717" y="3547104"/>
            <a:ext cx="3164948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Data de Admissão: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BB619C5-B5DC-E2DE-1E2B-7D389CE262EC}"/>
              </a:ext>
            </a:extLst>
          </p:cNvPr>
          <p:cNvSpPr/>
          <p:nvPr/>
        </p:nvSpPr>
        <p:spPr>
          <a:xfrm>
            <a:off x="7690472" y="1823139"/>
            <a:ext cx="1554662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Sexo:</a:t>
            </a: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2FA26732-27DA-94D5-B420-251DD14A97D5}"/>
              </a:ext>
            </a:extLst>
          </p:cNvPr>
          <p:cNvSpPr/>
          <p:nvPr/>
        </p:nvSpPr>
        <p:spPr>
          <a:xfrm>
            <a:off x="5066007" y="5424329"/>
            <a:ext cx="3600000" cy="372309"/>
          </a:xfrm>
          <a:prstGeom prst="roundRect">
            <a:avLst/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Cadastrar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AA9CF5BB-18A6-EEF6-C020-883BB9B82CA1}"/>
              </a:ext>
            </a:extLst>
          </p:cNvPr>
          <p:cNvSpPr/>
          <p:nvPr/>
        </p:nvSpPr>
        <p:spPr>
          <a:xfrm>
            <a:off x="5078913" y="4507199"/>
            <a:ext cx="3600000" cy="372309"/>
          </a:xfrm>
          <a:prstGeom prst="roundRect">
            <a:avLst/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Buscar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600CE6A-EA08-E851-A5D1-4AD3EBD5016A}"/>
              </a:ext>
            </a:extLst>
          </p:cNvPr>
          <p:cNvSpPr/>
          <p:nvPr/>
        </p:nvSpPr>
        <p:spPr>
          <a:xfrm>
            <a:off x="6740727" y="2304770"/>
            <a:ext cx="2501013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CC: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E3137FD-079C-7B83-649A-F4441021E4CD}"/>
              </a:ext>
            </a:extLst>
          </p:cNvPr>
          <p:cNvSpPr/>
          <p:nvPr/>
        </p:nvSpPr>
        <p:spPr>
          <a:xfrm>
            <a:off x="5066007" y="5882895"/>
            <a:ext cx="3600000" cy="372309"/>
          </a:xfrm>
          <a:prstGeom prst="roundRect">
            <a:avLst/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Excluir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8DDB294-44AD-B3DC-E07E-10A7756BE4C6}"/>
              </a:ext>
            </a:extLst>
          </p:cNvPr>
          <p:cNvSpPr/>
          <p:nvPr/>
        </p:nvSpPr>
        <p:spPr>
          <a:xfrm>
            <a:off x="5078913" y="4965764"/>
            <a:ext cx="3600000" cy="372309"/>
          </a:xfrm>
          <a:prstGeom prst="roundRect">
            <a:avLst/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Alterar</a:t>
            </a:r>
          </a:p>
        </p:txBody>
      </p:sp>
    </p:spTree>
    <p:extLst>
      <p:ext uri="{BB962C8B-B14F-4D97-AF65-F5344CB8AC3E}">
        <p14:creationId xmlns:p14="http://schemas.microsoft.com/office/powerpoint/2010/main" val="402646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2255732" y="421547"/>
            <a:ext cx="7631218" cy="6014907"/>
          </a:xfrm>
          <a:prstGeom prst="roundRect">
            <a:avLst>
              <a:gd name="adj" fmla="val 11283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428B58D-E6B7-E876-D049-0CF9F5E2A642}"/>
              </a:ext>
            </a:extLst>
          </p:cNvPr>
          <p:cNvSpPr/>
          <p:nvPr/>
        </p:nvSpPr>
        <p:spPr>
          <a:xfrm>
            <a:off x="2246208" y="421547"/>
            <a:ext cx="1735903" cy="6014906"/>
          </a:xfrm>
          <a:custGeom>
            <a:avLst/>
            <a:gdLst>
              <a:gd name="connsiteX0" fmla="*/ 678662 w 1735903"/>
              <a:gd name="connsiteY0" fmla="*/ 0 h 6014906"/>
              <a:gd name="connsiteX1" fmla="*/ 1735903 w 1735903"/>
              <a:gd name="connsiteY1" fmla="*/ 0 h 6014906"/>
              <a:gd name="connsiteX2" fmla="*/ 1735903 w 1735903"/>
              <a:gd name="connsiteY2" fmla="*/ 6014906 h 6014906"/>
              <a:gd name="connsiteX3" fmla="*/ 678652 w 1735903"/>
              <a:gd name="connsiteY3" fmla="*/ 6014906 h 6014906"/>
              <a:gd name="connsiteX4" fmla="*/ 541888 w 1735903"/>
              <a:gd name="connsiteY4" fmla="*/ 6001119 h 6014906"/>
              <a:gd name="connsiteX5" fmla="*/ 0 w 1735903"/>
              <a:gd name="connsiteY5" fmla="*/ 5336245 h 6014906"/>
              <a:gd name="connsiteX6" fmla="*/ 0 w 1735903"/>
              <a:gd name="connsiteY6" fmla="*/ 678662 h 6014906"/>
              <a:gd name="connsiteX7" fmla="*/ 678662 w 1735903"/>
              <a:gd name="connsiteY7" fmla="*/ 0 h 601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5903" h="6014906">
                <a:moveTo>
                  <a:pt x="678662" y="0"/>
                </a:moveTo>
                <a:lnTo>
                  <a:pt x="1735903" y="0"/>
                </a:lnTo>
                <a:lnTo>
                  <a:pt x="1735903" y="6014906"/>
                </a:lnTo>
                <a:lnTo>
                  <a:pt x="678652" y="6014906"/>
                </a:lnTo>
                <a:lnTo>
                  <a:pt x="541888" y="6001119"/>
                </a:lnTo>
                <a:cubicBezTo>
                  <a:pt x="232633" y="5937837"/>
                  <a:pt x="0" y="5664208"/>
                  <a:pt x="0" y="5336245"/>
                </a:cubicBezTo>
                <a:lnTo>
                  <a:pt x="0" y="678662"/>
                </a:lnTo>
                <a:cubicBezTo>
                  <a:pt x="0" y="303847"/>
                  <a:pt x="303847" y="0"/>
                  <a:pt x="678662" y="0"/>
                </a:cubicBezTo>
                <a:close/>
              </a:path>
            </a:pathLst>
          </a:custGeom>
          <a:solidFill>
            <a:srgbClr val="35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021590"/>
            <a:ext cx="381155" cy="381155"/>
          </a:xfrm>
          <a:prstGeom prst="rect">
            <a:avLst/>
          </a:prstGeom>
        </p:spPr>
      </p:pic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28B9D3CF-DAC1-3E45-8B2C-83CF60E60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818975"/>
            <a:ext cx="381600" cy="381600"/>
          </a:xfrm>
          <a:prstGeom prst="rect">
            <a:avLst/>
          </a:prstGeom>
        </p:spPr>
      </p:pic>
      <p:pic>
        <p:nvPicPr>
          <p:cNvPr id="14" name="Imagem 13" descr="Desenho de um cachorro&#10;&#10;Descrição gerada automaticamente">
            <a:extLst>
              <a:ext uri="{FF2B5EF4-FFF2-40B4-BE49-F238E27FC236}">
                <a16:creationId xmlns:a16="http://schemas.microsoft.com/office/drawing/2014/main" id="{0028DBD0-8D95-749A-1A26-31DB6BCC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5627714"/>
            <a:ext cx="381600" cy="381600"/>
          </a:xfrm>
          <a:prstGeom prst="rect">
            <a:avLst/>
          </a:prstGeom>
        </p:spPr>
      </p:pic>
      <p:pic>
        <p:nvPicPr>
          <p:cNvPr id="21" name="Imagem 20" descr="Gráfico, Ícone&#10;&#10;Descrição gerada automaticamente">
            <a:extLst>
              <a:ext uri="{FF2B5EF4-FFF2-40B4-BE49-F238E27FC236}">
                <a16:creationId xmlns:a16="http://schemas.microsoft.com/office/drawing/2014/main" id="{2E8BE6F6-A63E-3A34-8B8C-A8BEBC122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47" y="1593896"/>
            <a:ext cx="1559223" cy="1559223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2246208" y="642859"/>
            <a:ext cx="173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A506F4D-33A8-22FB-43BB-2A2E043E9D9F}"/>
              </a:ext>
            </a:extLst>
          </p:cNvPr>
          <p:cNvCxnSpPr>
            <a:cxnSpLocks/>
          </p:cNvCxnSpPr>
          <p:nvPr/>
        </p:nvCxnSpPr>
        <p:spPr>
          <a:xfrm flipH="1">
            <a:off x="4098103" y="726294"/>
            <a:ext cx="19793" cy="556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9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2255732" y="421547"/>
            <a:ext cx="7631218" cy="6014907"/>
          </a:xfrm>
          <a:prstGeom prst="roundRect">
            <a:avLst>
              <a:gd name="adj" fmla="val 11283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428B58D-E6B7-E876-D049-0CF9F5E2A642}"/>
              </a:ext>
            </a:extLst>
          </p:cNvPr>
          <p:cNvSpPr/>
          <p:nvPr/>
        </p:nvSpPr>
        <p:spPr>
          <a:xfrm>
            <a:off x="2246208" y="421547"/>
            <a:ext cx="1735903" cy="6014906"/>
          </a:xfrm>
          <a:custGeom>
            <a:avLst/>
            <a:gdLst>
              <a:gd name="connsiteX0" fmla="*/ 678662 w 1735903"/>
              <a:gd name="connsiteY0" fmla="*/ 0 h 6014906"/>
              <a:gd name="connsiteX1" fmla="*/ 1735903 w 1735903"/>
              <a:gd name="connsiteY1" fmla="*/ 0 h 6014906"/>
              <a:gd name="connsiteX2" fmla="*/ 1735903 w 1735903"/>
              <a:gd name="connsiteY2" fmla="*/ 6014906 h 6014906"/>
              <a:gd name="connsiteX3" fmla="*/ 678652 w 1735903"/>
              <a:gd name="connsiteY3" fmla="*/ 6014906 h 6014906"/>
              <a:gd name="connsiteX4" fmla="*/ 541888 w 1735903"/>
              <a:gd name="connsiteY4" fmla="*/ 6001119 h 6014906"/>
              <a:gd name="connsiteX5" fmla="*/ 0 w 1735903"/>
              <a:gd name="connsiteY5" fmla="*/ 5336245 h 6014906"/>
              <a:gd name="connsiteX6" fmla="*/ 0 w 1735903"/>
              <a:gd name="connsiteY6" fmla="*/ 678662 h 6014906"/>
              <a:gd name="connsiteX7" fmla="*/ 678662 w 1735903"/>
              <a:gd name="connsiteY7" fmla="*/ 0 h 601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5903" h="6014906">
                <a:moveTo>
                  <a:pt x="678662" y="0"/>
                </a:moveTo>
                <a:lnTo>
                  <a:pt x="1735903" y="0"/>
                </a:lnTo>
                <a:lnTo>
                  <a:pt x="1735903" y="6014906"/>
                </a:lnTo>
                <a:lnTo>
                  <a:pt x="678652" y="6014906"/>
                </a:lnTo>
                <a:lnTo>
                  <a:pt x="541888" y="6001119"/>
                </a:lnTo>
                <a:cubicBezTo>
                  <a:pt x="232633" y="5937837"/>
                  <a:pt x="0" y="5664208"/>
                  <a:pt x="0" y="5336245"/>
                </a:cubicBezTo>
                <a:lnTo>
                  <a:pt x="0" y="678662"/>
                </a:lnTo>
                <a:cubicBezTo>
                  <a:pt x="0" y="303847"/>
                  <a:pt x="303847" y="0"/>
                  <a:pt x="678662" y="0"/>
                </a:cubicBezTo>
                <a:close/>
              </a:path>
            </a:pathLst>
          </a:custGeom>
          <a:solidFill>
            <a:srgbClr val="35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021590"/>
            <a:ext cx="381155" cy="381155"/>
          </a:xfrm>
          <a:prstGeom prst="rect">
            <a:avLst/>
          </a:prstGeom>
        </p:spPr>
      </p:pic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28B9D3CF-DAC1-3E45-8B2C-83CF60E60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818975"/>
            <a:ext cx="381600" cy="381600"/>
          </a:xfrm>
          <a:prstGeom prst="rect">
            <a:avLst/>
          </a:prstGeom>
        </p:spPr>
      </p:pic>
      <p:pic>
        <p:nvPicPr>
          <p:cNvPr id="14" name="Imagem 13" descr="Desenho de um cachorro&#10;&#10;Descrição gerada automaticamente">
            <a:extLst>
              <a:ext uri="{FF2B5EF4-FFF2-40B4-BE49-F238E27FC236}">
                <a16:creationId xmlns:a16="http://schemas.microsoft.com/office/drawing/2014/main" id="{0028DBD0-8D95-749A-1A26-31DB6BCC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5627714"/>
            <a:ext cx="381600" cy="381600"/>
          </a:xfrm>
          <a:prstGeom prst="rect">
            <a:avLst/>
          </a:prstGeom>
        </p:spPr>
      </p:pic>
      <p:pic>
        <p:nvPicPr>
          <p:cNvPr id="21" name="Imagem 20" descr="Gráfico, Ícone&#10;&#10;Descrição gerada automaticamente">
            <a:extLst>
              <a:ext uri="{FF2B5EF4-FFF2-40B4-BE49-F238E27FC236}">
                <a16:creationId xmlns:a16="http://schemas.microsoft.com/office/drawing/2014/main" id="{2E8BE6F6-A63E-3A34-8B8C-A8BEBC122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47" y="1593896"/>
            <a:ext cx="1559223" cy="1559223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2246208" y="642859"/>
            <a:ext cx="173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A506F4D-33A8-22FB-43BB-2A2E043E9D9F}"/>
              </a:ext>
            </a:extLst>
          </p:cNvPr>
          <p:cNvCxnSpPr>
            <a:cxnSpLocks/>
          </p:cNvCxnSpPr>
          <p:nvPr/>
        </p:nvCxnSpPr>
        <p:spPr>
          <a:xfrm flipH="1">
            <a:off x="4098103" y="726294"/>
            <a:ext cx="19793" cy="556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4AA157A0-66CD-7598-4075-47D79CCF92D4}"/>
              </a:ext>
            </a:extLst>
          </p:cNvPr>
          <p:cNvSpPr/>
          <p:nvPr/>
        </p:nvSpPr>
        <p:spPr>
          <a:xfrm>
            <a:off x="4239715" y="2812241"/>
            <a:ext cx="2366220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Pró-labore: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804EEFA5-1081-4AE2-EE5C-CFEB8100691C}"/>
              </a:ext>
            </a:extLst>
          </p:cNvPr>
          <p:cNvSpPr/>
          <p:nvPr/>
        </p:nvSpPr>
        <p:spPr>
          <a:xfrm>
            <a:off x="7131114" y="848003"/>
            <a:ext cx="2366218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Salário: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4AC9E18-2BB3-B0BD-3502-1B5C942C0552}"/>
              </a:ext>
            </a:extLst>
          </p:cNvPr>
          <p:cNvSpPr/>
          <p:nvPr/>
        </p:nvSpPr>
        <p:spPr>
          <a:xfrm>
            <a:off x="4233887" y="848003"/>
            <a:ext cx="2366219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Reg.: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F187416-6ABC-1580-8EE1-647EBA2769EF}"/>
              </a:ext>
            </a:extLst>
          </p:cNvPr>
          <p:cNvSpPr/>
          <p:nvPr/>
        </p:nvSpPr>
        <p:spPr>
          <a:xfrm>
            <a:off x="4233887" y="2331686"/>
            <a:ext cx="236622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Vale Refeição: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D8D3E574-004A-4174-3F78-00753D92707B}"/>
              </a:ext>
            </a:extLst>
          </p:cNvPr>
          <p:cNvSpPr/>
          <p:nvPr/>
        </p:nvSpPr>
        <p:spPr>
          <a:xfrm>
            <a:off x="7131114" y="2812241"/>
            <a:ext cx="2366219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Periculosidade:</a:t>
            </a: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2FA26732-27DA-94D5-B420-251DD14A97D5}"/>
              </a:ext>
            </a:extLst>
          </p:cNvPr>
          <p:cNvSpPr/>
          <p:nvPr/>
        </p:nvSpPr>
        <p:spPr>
          <a:xfrm>
            <a:off x="7542535" y="5641492"/>
            <a:ext cx="1954797" cy="372309"/>
          </a:xfrm>
          <a:prstGeom prst="roundRect">
            <a:avLst/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Alterar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AA9CF5BB-18A6-EEF6-C020-883BB9B82CA1}"/>
              </a:ext>
            </a:extLst>
          </p:cNvPr>
          <p:cNvSpPr/>
          <p:nvPr/>
        </p:nvSpPr>
        <p:spPr>
          <a:xfrm>
            <a:off x="4229576" y="5641491"/>
            <a:ext cx="1872841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Buscar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9796C07-CA68-8DAD-D232-F1EDE3A15E46}"/>
              </a:ext>
            </a:extLst>
          </p:cNvPr>
          <p:cNvSpPr/>
          <p:nvPr/>
        </p:nvSpPr>
        <p:spPr>
          <a:xfrm>
            <a:off x="7131114" y="2331686"/>
            <a:ext cx="2366219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Convênios: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38FB2CD-A04F-F9B5-B464-C348025AAD56}"/>
              </a:ext>
            </a:extLst>
          </p:cNvPr>
          <p:cNvSpPr/>
          <p:nvPr/>
        </p:nvSpPr>
        <p:spPr>
          <a:xfrm>
            <a:off x="4239715" y="1809113"/>
            <a:ext cx="2366220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Vale Transporte: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F82C78E1-CB19-8E55-99EC-968CABDC913B}"/>
              </a:ext>
            </a:extLst>
          </p:cNvPr>
          <p:cNvSpPr/>
          <p:nvPr/>
        </p:nvSpPr>
        <p:spPr>
          <a:xfrm>
            <a:off x="4233887" y="1328558"/>
            <a:ext cx="236622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BCO: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37ACB31-F3C9-098F-CD4A-2860A0B987DE}"/>
              </a:ext>
            </a:extLst>
          </p:cNvPr>
          <p:cNvSpPr/>
          <p:nvPr/>
        </p:nvSpPr>
        <p:spPr>
          <a:xfrm>
            <a:off x="7131114" y="1809113"/>
            <a:ext cx="2366219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Turno Noturno: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284EBE9-37DC-52CA-9D95-89979EB92E2F}"/>
              </a:ext>
            </a:extLst>
          </p:cNvPr>
          <p:cNvSpPr/>
          <p:nvPr/>
        </p:nvSpPr>
        <p:spPr>
          <a:xfrm>
            <a:off x="7131114" y="1328558"/>
            <a:ext cx="2366219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Conta:</a:t>
            </a:r>
          </a:p>
        </p:txBody>
      </p:sp>
    </p:spTree>
    <p:extLst>
      <p:ext uri="{BB962C8B-B14F-4D97-AF65-F5344CB8AC3E}">
        <p14:creationId xmlns:p14="http://schemas.microsoft.com/office/powerpoint/2010/main" val="236686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019E92D-B170-51F9-81AE-C10D0DACC05A}"/>
              </a:ext>
            </a:extLst>
          </p:cNvPr>
          <p:cNvGrpSpPr/>
          <p:nvPr/>
        </p:nvGrpSpPr>
        <p:grpSpPr>
          <a:xfrm>
            <a:off x="2246208" y="421547"/>
            <a:ext cx="7640742" cy="6014907"/>
            <a:chOff x="2246208" y="421547"/>
            <a:chExt cx="7640742" cy="6014907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DF91979-7D0D-A48B-8B49-9EBF8C9FAC63}"/>
                </a:ext>
              </a:extLst>
            </p:cNvPr>
            <p:cNvSpPr/>
            <p:nvPr/>
          </p:nvSpPr>
          <p:spPr>
            <a:xfrm>
              <a:off x="2255732" y="421547"/>
              <a:ext cx="7631218" cy="6014907"/>
            </a:xfrm>
            <a:prstGeom prst="roundRect">
              <a:avLst>
                <a:gd name="adj" fmla="val 11283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3428B58D-E6B7-E876-D049-0CF9F5E2A642}"/>
                </a:ext>
              </a:extLst>
            </p:cNvPr>
            <p:cNvSpPr/>
            <p:nvPr/>
          </p:nvSpPr>
          <p:spPr>
            <a:xfrm>
              <a:off x="2246208" y="421547"/>
              <a:ext cx="1735903" cy="6014906"/>
            </a:xfrm>
            <a:custGeom>
              <a:avLst/>
              <a:gdLst>
                <a:gd name="connsiteX0" fmla="*/ 678662 w 1735903"/>
                <a:gd name="connsiteY0" fmla="*/ 0 h 6014906"/>
                <a:gd name="connsiteX1" fmla="*/ 1735903 w 1735903"/>
                <a:gd name="connsiteY1" fmla="*/ 0 h 6014906"/>
                <a:gd name="connsiteX2" fmla="*/ 1735903 w 1735903"/>
                <a:gd name="connsiteY2" fmla="*/ 6014906 h 6014906"/>
                <a:gd name="connsiteX3" fmla="*/ 678652 w 1735903"/>
                <a:gd name="connsiteY3" fmla="*/ 6014906 h 6014906"/>
                <a:gd name="connsiteX4" fmla="*/ 541888 w 1735903"/>
                <a:gd name="connsiteY4" fmla="*/ 6001119 h 6014906"/>
                <a:gd name="connsiteX5" fmla="*/ 0 w 1735903"/>
                <a:gd name="connsiteY5" fmla="*/ 5336245 h 6014906"/>
                <a:gd name="connsiteX6" fmla="*/ 0 w 1735903"/>
                <a:gd name="connsiteY6" fmla="*/ 678662 h 6014906"/>
                <a:gd name="connsiteX7" fmla="*/ 678662 w 1735903"/>
                <a:gd name="connsiteY7" fmla="*/ 0 h 601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903" h="6014906">
                  <a:moveTo>
                    <a:pt x="678662" y="0"/>
                  </a:moveTo>
                  <a:lnTo>
                    <a:pt x="1735903" y="0"/>
                  </a:lnTo>
                  <a:lnTo>
                    <a:pt x="1735903" y="6014906"/>
                  </a:lnTo>
                  <a:lnTo>
                    <a:pt x="678652" y="6014906"/>
                  </a:lnTo>
                  <a:lnTo>
                    <a:pt x="541888" y="6001119"/>
                  </a:lnTo>
                  <a:cubicBezTo>
                    <a:pt x="232633" y="5937837"/>
                    <a:pt x="0" y="5664208"/>
                    <a:pt x="0" y="5336245"/>
                  </a:cubicBezTo>
                  <a:lnTo>
                    <a:pt x="0" y="678662"/>
                  </a:lnTo>
                  <a:cubicBezTo>
                    <a:pt x="0" y="303847"/>
                    <a:pt x="303847" y="0"/>
                    <a:pt x="678662" y="0"/>
                  </a:cubicBezTo>
                  <a:close/>
                </a:path>
              </a:pathLst>
            </a:custGeom>
            <a:solidFill>
              <a:srgbClr val="353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19" name="Imagem 18" descr="Ícone&#10;&#10;Descrição gerada automaticamente">
              <a:extLst>
                <a:ext uri="{FF2B5EF4-FFF2-40B4-BE49-F238E27FC236}">
                  <a16:creationId xmlns:a16="http://schemas.microsoft.com/office/drawing/2014/main" id="{4262DBD8-C42B-4E86-0C92-0E35C2CD7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9788" y="4021590"/>
              <a:ext cx="381155" cy="381155"/>
            </a:xfrm>
            <a:prstGeom prst="rect">
              <a:avLst/>
            </a:prstGeom>
          </p:spPr>
        </p:pic>
        <p:pic>
          <p:nvPicPr>
            <p:cNvPr id="12" name="Imagem 11" descr="Desenho de um cachorro&#10;&#10;Descrição gerada automaticamente">
              <a:extLst>
                <a:ext uri="{FF2B5EF4-FFF2-40B4-BE49-F238E27FC236}">
                  <a16:creationId xmlns:a16="http://schemas.microsoft.com/office/drawing/2014/main" id="{28B9D3CF-DAC1-3E45-8B2C-83CF60E60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9788" y="4818975"/>
              <a:ext cx="381600" cy="381600"/>
            </a:xfrm>
            <a:prstGeom prst="rect">
              <a:avLst/>
            </a:prstGeom>
          </p:spPr>
        </p:pic>
        <p:pic>
          <p:nvPicPr>
            <p:cNvPr id="14" name="Imagem 13" descr="Desenho de um cachorro&#10;&#10;Descrição gerada automaticamente">
              <a:extLst>
                <a:ext uri="{FF2B5EF4-FFF2-40B4-BE49-F238E27FC236}">
                  <a16:creationId xmlns:a16="http://schemas.microsoft.com/office/drawing/2014/main" id="{0028DBD0-8D95-749A-1A26-31DB6BCC4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9788" y="5627714"/>
              <a:ext cx="381600" cy="381600"/>
            </a:xfrm>
            <a:prstGeom prst="rect">
              <a:avLst/>
            </a:prstGeom>
          </p:spPr>
        </p:pic>
        <p:pic>
          <p:nvPicPr>
            <p:cNvPr id="21" name="Imagem 20" descr="Gráfico, Ícone&#10;&#10;Descrição gerada automaticamente">
              <a:extLst>
                <a:ext uri="{FF2B5EF4-FFF2-40B4-BE49-F238E27FC236}">
                  <a16:creationId xmlns:a16="http://schemas.microsoft.com/office/drawing/2014/main" id="{2E8BE6F6-A63E-3A34-8B8C-A8BEBC12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547" y="1593896"/>
              <a:ext cx="1559223" cy="1559223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08F97DBA-B7B2-B3B3-E36E-D258F8AF73C6}"/>
                </a:ext>
              </a:extLst>
            </p:cNvPr>
            <p:cNvSpPr txBox="1"/>
            <p:nvPr/>
          </p:nvSpPr>
          <p:spPr>
            <a:xfrm>
              <a:off x="2246208" y="642859"/>
              <a:ext cx="1735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506F4D-33A8-22FB-43BB-2A2E043E9D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8103" y="726294"/>
              <a:ext cx="19793" cy="5560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8956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688</Words>
  <Application>Microsoft Office PowerPoint</Application>
  <PresentationFormat>Widescreen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LEONI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Vitoriano Da Silva, Adriano</dc:creator>
  <cp:lastModifiedBy>Adriano Vitoriano</cp:lastModifiedBy>
  <cp:revision>18</cp:revision>
  <dcterms:created xsi:type="dcterms:W3CDTF">2023-10-09T11:37:44Z</dcterms:created>
  <dcterms:modified xsi:type="dcterms:W3CDTF">2023-10-30T23:41:29Z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c1c031-4620-46ba-8d17-94284d681a00_Enabled">
    <vt:lpwstr>true</vt:lpwstr>
  </property>
  <property fmtid="{D5CDD505-2E9C-101B-9397-08002B2CF9AE}" pid="3" name="MSIP_Label_43c1c031-4620-46ba-8d17-94284d681a00_SetDate">
    <vt:lpwstr>2023-10-09T20:08:38Z</vt:lpwstr>
  </property>
  <property fmtid="{D5CDD505-2E9C-101B-9397-08002B2CF9AE}" pid="4" name="MSIP_Label_43c1c031-4620-46ba-8d17-94284d681a00_Method">
    <vt:lpwstr>Privileged</vt:lpwstr>
  </property>
  <property fmtid="{D5CDD505-2E9C-101B-9397-08002B2CF9AE}" pid="5" name="MSIP_Label_43c1c031-4620-46ba-8d17-94284d681a00_Name">
    <vt:lpwstr>43c1c031-4620-46ba-8d17-94284d681a00</vt:lpwstr>
  </property>
  <property fmtid="{D5CDD505-2E9C-101B-9397-08002B2CF9AE}" pid="6" name="MSIP_Label_43c1c031-4620-46ba-8d17-94284d681a00_SiteId">
    <vt:lpwstr>601e50db-f61c-4594-8e2e-260c58d3cfa1</vt:lpwstr>
  </property>
  <property fmtid="{D5CDD505-2E9C-101B-9397-08002B2CF9AE}" pid="7" name="MSIP_Label_43c1c031-4620-46ba-8d17-94284d681a00_ActionId">
    <vt:lpwstr>59436f50-f7c2-4088-bf93-6ddb4fb9fe18</vt:lpwstr>
  </property>
  <property fmtid="{D5CDD505-2E9C-101B-9397-08002B2CF9AE}" pid="8" name="MSIP_Label_43c1c031-4620-46ba-8d17-94284d681a00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                                    [Internal]</vt:lpwstr>
  </property>
</Properties>
</file>