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4D"/>
    <a:srgbClr val="4C4B7D"/>
    <a:srgbClr val="353456"/>
    <a:srgbClr val="F0D3F7"/>
    <a:srgbClr val="C5EFCB"/>
    <a:srgbClr val="84A98C"/>
    <a:srgbClr val="B98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3" autoAdjust="0"/>
    <p:restoredTop sz="94660"/>
  </p:normalViewPr>
  <p:slideViewPr>
    <p:cSldViewPr snapToGrid="0">
      <p:cViewPr>
        <p:scale>
          <a:sx n="100" d="100"/>
          <a:sy n="100" d="100"/>
        </p:scale>
        <p:origin x="10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7D703-AEEB-3212-0213-0BF0DFA62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AD42D-C5E3-7544-440D-2D7BBC5C3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C8105-E08A-454B-D8F3-2A467C59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18A48-3C73-3204-7224-31ACACB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41D43-E327-A5B2-1385-DF9F5690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68D22-0C0C-954A-3A76-80AE44AA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A7D4F-E356-3720-AF25-CA24787E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CEC04-57B1-51BC-E98E-EFA61D17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FE215-BBD9-7BD5-85AB-8DDC1DAA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72983-81DE-F566-7F6D-92397BB9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620DCD-A193-E9B3-1F4E-10E29D1C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ADDE4C-B176-D3FA-B09B-68087832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8C832-B2EB-4690-F4E5-5D7E54F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05424-2631-6010-EA31-80D04C92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E62E2-B79B-DB32-7DE1-93CCCAA3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719CC-3DC6-D5ED-BE05-23182397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54259-C0EF-CDAD-C370-A80C265A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BD8B-B930-0138-383F-08AB205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AD245B-024B-8BB0-F513-E3F4CB05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CC47-6150-8510-8838-0FD89D1A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6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609F7-4E62-114A-8A8D-89EF219E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CCCE1D-3C8D-3137-5C54-41068F1C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A05F9-32B6-FA71-C994-2200D6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A2BCA-1D38-25ED-432E-9DF29C6B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60C10-D852-7C39-DAB9-9D869C5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58CDC-AD41-37E3-B323-746891E7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EB6317-5CF4-3AAF-2A79-BEFB3159D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84A81-EB4D-4DB7-FA7E-5FDBEE99D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2726F-0BA9-F26B-6B9C-27A38435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FB2CF-41ED-4E8A-1D09-98B2DF6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8503DD-3D67-8E1D-6D07-D7CFE945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64C8A-A065-DB64-6C4F-881F6873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9F2C6-126E-1FCA-8175-8F0D123B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509B3-36B7-3C93-5386-8C2EFD8F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A49968-5B2A-269E-5E74-6E607879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D480B5-3A56-F519-B648-C2292253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F656DE-D5B3-37E1-EA7C-E1EAC211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FB3A78-2C90-962F-BE15-48B0690E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750CA-871D-A9B9-83BA-51023B02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5AA76-F6D1-E7A8-49D2-66CA0DD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AEFB6B-2AFC-25A4-32F5-A5BED3B3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702081-D37E-49F3-A5DD-E51FDCC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361330-B2FE-C86F-4271-AFCF67C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0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1B787A-AC64-9DFC-8EEC-AC3CD609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B27373-AEC8-F35D-193D-99D2A45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091EB6-685B-CB5B-E822-274E4972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9D09-BDE0-762B-0751-9463B5E7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36124-EA79-3C5D-6E2A-9CEB4F3A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B6E824-57E4-7D26-8A2B-839788C2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D1777-4B46-F5E7-20C9-A35388CF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FC0A60-1F2E-781A-1651-7447EB27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4F6C1-7A94-2943-DB0E-D4838584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F0C0-E781-8EF4-EBCA-0B5AF9DE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33B267-6F19-7853-FDE6-BC30993E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E7D912-A54F-4E31-75B2-34AAFB04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7A622-791B-B707-5CCE-48C77D20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CF50A2-2553-D8A2-B2AF-7D6A1FF0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E67A2-22FA-E3F2-B8C9-540E9C18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E37F12-DA43-C53E-BDA0-39DECF8F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2A081B-766A-C8EC-0B8D-DD583A16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960C9-04C8-D5FE-C4B2-317453B5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E743-3124-401A-B29B-CCA370BDE75A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81FEA-33F6-4701-9102-906C54FFB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DB4E15-89C5-DF14-F8F0-BEE461A79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FB4C-3AAA-4164-9BBA-901AE025FA9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0E1437-00E6-F377-5422-D7E704B5B2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7827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[Internal]</a:t>
            </a:r>
          </a:p>
        </p:txBody>
      </p:sp>
    </p:spTree>
    <p:extLst>
      <p:ext uri="{BB962C8B-B14F-4D97-AF65-F5344CB8AC3E}">
        <p14:creationId xmlns:p14="http://schemas.microsoft.com/office/powerpoint/2010/main" val="191965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4982415" y="3899264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6988789" y="139439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7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7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84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49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4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4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4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99" y="2580584"/>
            <a:ext cx="381600" cy="3816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B75751B-BBB9-00D5-2D32-D8BB8F5FE0E8}"/>
              </a:ext>
            </a:extLst>
          </p:cNvPr>
          <p:cNvSpPr/>
          <p:nvPr/>
        </p:nvSpPr>
        <p:spPr>
          <a:xfrm>
            <a:off x="4952999" y="5026374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84A9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49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E4D2A4-14EA-3A82-F239-D0056119192C}"/>
              </a:ext>
            </a:extLst>
          </p:cNvPr>
          <p:cNvSpPr txBox="1"/>
          <p:nvPr/>
        </p:nvSpPr>
        <p:spPr>
          <a:xfrm>
            <a:off x="5200261" y="2675359"/>
            <a:ext cx="2166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Password</a:t>
            </a:r>
            <a:r>
              <a:rPr lang="pt-BR" sz="1200" dirty="0"/>
              <a:t>...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873D8F6-D908-2A20-4FAA-F51ABF2A7583}"/>
              </a:ext>
            </a:extLst>
          </p:cNvPr>
          <p:cNvSpPr txBox="1"/>
          <p:nvPr/>
        </p:nvSpPr>
        <p:spPr>
          <a:xfrm>
            <a:off x="5200261" y="2047047"/>
            <a:ext cx="2166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User...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C15DF36-94AF-816D-65AE-5B01E13CF24E}"/>
              </a:ext>
            </a:extLst>
          </p:cNvPr>
          <p:cNvSpPr/>
          <p:nvPr/>
        </p:nvSpPr>
        <p:spPr>
          <a:xfrm>
            <a:off x="4952999" y="5574186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84A9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Exit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2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4982415" y="3899264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6988789" y="139439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50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5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5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5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0" y="2580584"/>
            <a:ext cx="381600" cy="381600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B75751B-BBB9-00D5-2D32-D8BB8F5FE0E8}"/>
              </a:ext>
            </a:extLst>
          </p:cNvPr>
          <p:cNvSpPr/>
          <p:nvPr/>
        </p:nvSpPr>
        <p:spPr>
          <a:xfrm>
            <a:off x="4953000" y="5026374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302F4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Entrar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50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C15DF36-94AF-816D-65AE-5B01E13CF24E}"/>
              </a:ext>
            </a:extLst>
          </p:cNvPr>
          <p:cNvSpPr/>
          <p:nvPr/>
        </p:nvSpPr>
        <p:spPr>
          <a:xfrm>
            <a:off x="4953000" y="5574186"/>
            <a:ext cx="2490088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solidFill>
              <a:srgbClr val="302F4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3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4982415" y="3899264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6988789" y="139439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4116198" y="421546"/>
            <a:ext cx="3959604" cy="601490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3FC5C272-F60A-BA5F-1206-E4A00FC717FB}"/>
              </a:ext>
            </a:extLst>
          </p:cNvPr>
          <p:cNvSpPr/>
          <p:nvPr/>
        </p:nvSpPr>
        <p:spPr>
          <a:xfrm>
            <a:off x="4116198" y="421546"/>
            <a:ext cx="1084064" cy="6014907"/>
          </a:xfrm>
          <a:custGeom>
            <a:avLst/>
            <a:gdLst>
              <a:gd name="connsiteX0" fmla="*/ 659947 w 1084064"/>
              <a:gd name="connsiteY0" fmla="*/ 0 h 6014907"/>
              <a:gd name="connsiteX1" fmla="*/ 1055813 w 1084064"/>
              <a:gd name="connsiteY1" fmla="*/ 0 h 6014907"/>
              <a:gd name="connsiteX2" fmla="*/ 1084064 w 1084064"/>
              <a:gd name="connsiteY2" fmla="*/ 28251 h 6014907"/>
              <a:gd name="connsiteX3" fmla="*/ 1084064 w 1084064"/>
              <a:gd name="connsiteY3" fmla="*/ 5986656 h 6014907"/>
              <a:gd name="connsiteX4" fmla="*/ 1055813 w 1084064"/>
              <a:gd name="connsiteY4" fmla="*/ 6014907 h 6014907"/>
              <a:gd name="connsiteX5" fmla="*/ 659947 w 1084064"/>
              <a:gd name="connsiteY5" fmla="*/ 6014907 h 6014907"/>
              <a:gd name="connsiteX6" fmla="*/ 0 w 1084064"/>
              <a:gd name="connsiteY6" fmla="*/ 5354960 h 6014907"/>
              <a:gd name="connsiteX7" fmla="*/ 0 w 1084064"/>
              <a:gd name="connsiteY7" fmla="*/ 659947 h 6014907"/>
              <a:gd name="connsiteX8" fmla="*/ 659947 w 1084064"/>
              <a:gd name="connsiteY8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4064" h="6014907">
                <a:moveTo>
                  <a:pt x="659947" y="0"/>
                </a:moveTo>
                <a:lnTo>
                  <a:pt x="1055813" y="0"/>
                </a:lnTo>
                <a:cubicBezTo>
                  <a:pt x="1071416" y="0"/>
                  <a:pt x="1084064" y="12648"/>
                  <a:pt x="1084064" y="28251"/>
                </a:cubicBezTo>
                <a:lnTo>
                  <a:pt x="1084064" y="5986656"/>
                </a:lnTo>
                <a:cubicBezTo>
                  <a:pt x="1084064" y="6002259"/>
                  <a:pt x="1071416" y="6014907"/>
                  <a:pt x="1055813" y="6014907"/>
                </a:cubicBezTo>
                <a:lnTo>
                  <a:pt x="659947" y="6014907"/>
                </a:lnTo>
                <a:cubicBezTo>
                  <a:pt x="295468" y="6014907"/>
                  <a:pt x="0" y="5719439"/>
                  <a:pt x="0" y="5354960"/>
                </a:cubicBezTo>
                <a:lnTo>
                  <a:pt x="0" y="659947"/>
                </a:lnTo>
                <a:cubicBezTo>
                  <a:pt x="0" y="295468"/>
                  <a:pt x="295468" y="0"/>
                  <a:pt x="659947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276150" y="2323601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8FABA-A682-3E33-4FDA-1784E0C2C571}"/>
              </a:ext>
            </a:extLst>
          </p:cNvPr>
          <p:cNvSpPr/>
          <p:nvPr/>
        </p:nvSpPr>
        <p:spPr>
          <a:xfrm>
            <a:off x="4495645" y="2590410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D61AE0-72A0-FDCD-37EE-E7F290E408B7}"/>
              </a:ext>
            </a:extLst>
          </p:cNvPr>
          <p:cNvSpPr/>
          <p:nvPr/>
        </p:nvSpPr>
        <p:spPr>
          <a:xfrm>
            <a:off x="4495645" y="1971479"/>
            <a:ext cx="76200" cy="361948"/>
          </a:xfrm>
          <a:prstGeom prst="roundRect">
            <a:avLst>
              <a:gd name="adj" fmla="val 50000"/>
            </a:avLst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262DBD8-C42B-4E86-0C92-0E35C2CD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5" y="1952272"/>
            <a:ext cx="381155" cy="381155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885C9ED7-F44B-D8BF-EB84-4593EC02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00" y="2580584"/>
            <a:ext cx="381600" cy="381600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50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F97DBA-B7B2-B3B3-E36E-D258F8AF73C6}"/>
              </a:ext>
            </a:extLst>
          </p:cNvPr>
          <p:cNvSpPr txBox="1"/>
          <p:nvPr/>
        </p:nvSpPr>
        <p:spPr>
          <a:xfrm>
            <a:off x="5261863" y="64755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latin typeface="Arial" panose="020B0604020202020204" pitchFamily="34" charset="0"/>
                <a:cs typeface="Arial" panose="020B0604020202020204" pitchFamily="34" charset="0"/>
              </a:rPr>
              <a:t>ADDAKSystem</a:t>
            </a:r>
            <a:endParaRPr lang="pt-B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-22103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4982415" y="3899264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6988789" y="139439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49A56E1-ECC6-4A0C-8E7F-61D211CBDD8E}"/>
              </a:ext>
            </a:extLst>
          </p:cNvPr>
          <p:cNvGrpSpPr/>
          <p:nvPr/>
        </p:nvGrpSpPr>
        <p:grpSpPr>
          <a:xfrm>
            <a:off x="2598420" y="399444"/>
            <a:ext cx="6421247" cy="6014907"/>
            <a:chOff x="2598420" y="421546"/>
            <a:chExt cx="6421247" cy="6014907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F91979-7D0D-A48B-8B49-9EBF8C9FAC63}"/>
                </a:ext>
              </a:extLst>
            </p:cNvPr>
            <p:cNvSpPr/>
            <p:nvPr/>
          </p:nvSpPr>
          <p:spPr>
            <a:xfrm>
              <a:off x="2598420" y="421546"/>
              <a:ext cx="6421247" cy="6014907"/>
            </a:xfrm>
            <a:prstGeom prst="round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DE238E23-7A0B-4CFE-A7B0-213C9BB68008}"/>
                </a:ext>
              </a:extLst>
            </p:cNvPr>
            <p:cNvSpPr/>
            <p:nvPr/>
          </p:nvSpPr>
          <p:spPr>
            <a:xfrm>
              <a:off x="2598420" y="421546"/>
              <a:ext cx="1506782" cy="6014907"/>
            </a:xfrm>
            <a:custGeom>
              <a:avLst/>
              <a:gdLst>
                <a:gd name="connsiteX0" fmla="*/ 1002505 w 1506782"/>
                <a:gd name="connsiteY0" fmla="*/ 0 h 6014907"/>
                <a:gd name="connsiteX1" fmla="*/ 1506782 w 1506782"/>
                <a:gd name="connsiteY1" fmla="*/ 0 h 6014907"/>
                <a:gd name="connsiteX2" fmla="*/ 1506782 w 1506782"/>
                <a:gd name="connsiteY2" fmla="*/ 6014907 h 6014907"/>
                <a:gd name="connsiteX3" fmla="*/ 1002505 w 1506782"/>
                <a:gd name="connsiteY3" fmla="*/ 6014907 h 6014907"/>
                <a:gd name="connsiteX4" fmla="*/ 0 w 1506782"/>
                <a:gd name="connsiteY4" fmla="*/ 5012402 h 6014907"/>
                <a:gd name="connsiteX5" fmla="*/ 0 w 1506782"/>
                <a:gd name="connsiteY5" fmla="*/ 1002505 h 6014907"/>
                <a:gd name="connsiteX6" fmla="*/ 1002505 w 1506782"/>
                <a:gd name="connsiteY6" fmla="*/ 0 h 601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782" h="6014907">
                  <a:moveTo>
                    <a:pt x="1002505" y="0"/>
                  </a:moveTo>
                  <a:lnTo>
                    <a:pt x="1506782" y="0"/>
                  </a:lnTo>
                  <a:lnTo>
                    <a:pt x="1506782" y="6014907"/>
                  </a:lnTo>
                  <a:lnTo>
                    <a:pt x="1002505" y="6014907"/>
                  </a:lnTo>
                  <a:cubicBezTo>
                    <a:pt x="448837" y="6014907"/>
                    <a:pt x="0" y="5566070"/>
                    <a:pt x="0" y="5012402"/>
                  </a:cubicBezTo>
                  <a:lnTo>
                    <a:pt x="0" y="1002505"/>
                  </a:lnTo>
                  <a:cubicBezTo>
                    <a:pt x="0" y="448837"/>
                    <a:pt x="448837" y="0"/>
                    <a:pt x="1002505" y="0"/>
                  </a:cubicBezTo>
                  <a:close/>
                </a:path>
              </a:pathLst>
            </a:custGeom>
            <a:solidFill>
              <a:srgbClr val="302F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9CC516B9-4FAD-4D1E-9A0C-07EF0B4D8ABD}"/>
                </a:ext>
              </a:extLst>
            </p:cNvPr>
            <p:cNvSpPr txBox="1"/>
            <p:nvPr/>
          </p:nvSpPr>
          <p:spPr>
            <a:xfrm>
              <a:off x="3020446" y="964734"/>
              <a:ext cx="6627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</a:rPr>
                <a:t>RH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0446CF8-1EC9-4410-B38D-18E0F33B6252}"/>
                </a:ext>
              </a:extLst>
            </p:cNvPr>
            <p:cNvSpPr/>
            <p:nvPr/>
          </p:nvSpPr>
          <p:spPr>
            <a:xfrm>
              <a:off x="2644507" y="2031307"/>
              <a:ext cx="1690744" cy="323850"/>
            </a:xfrm>
            <a:prstGeom prst="roundRect">
              <a:avLst>
                <a:gd name="adj" fmla="val 343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Cadastrar </a:t>
              </a:r>
              <a:r>
                <a:rPr lang="pt-BR" sz="1200" dirty="0" err="1">
                  <a:solidFill>
                    <a:schemeClr val="tx1"/>
                  </a:solidFill>
                </a:rPr>
                <a:t>Func</a:t>
              </a:r>
              <a:r>
                <a:rPr lang="pt-BR" sz="12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195F32F-2FF2-4344-9286-DA3F79677E88}"/>
                </a:ext>
              </a:extLst>
            </p:cNvPr>
            <p:cNvSpPr/>
            <p:nvPr/>
          </p:nvSpPr>
          <p:spPr>
            <a:xfrm>
              <a:off x="2644507" y="3267075"/>
              <a:ext cx="1690744" cy="323850"/>
            </a:xfrm>
            <a:prstGeom prst="roundRect">
              <a:avLst>
                <a:gd name="adj" fmla="val 343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Gerar Holerite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92B0DD9-BEF8-41BE-B4F7-52FF1ADF6638}"/>
                </a:ext>
              </a:extLst>
            </p:cNvPr>
            <p:cNvSpPr/>
            <p:nvPr/>
          </p:nvSpPr>
          <p:spPr>
            <a:xfrm>
              <a:off x="2635476" y="2649191"/>
              <a:ext cx="1690744" cy="323850"/>
            </a:xfrm>
            <a:prstGeom prst="roundRect">
              <a:avLst>
                <a:gd name="adj" fmla="val 343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Salários e Benefícios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41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4982415" y="3899264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6988789" y="139439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D300E5-CAC6-AFA1-2F46-2B0C6D34D1FC}"/>
              </a:ext>
            </a:extLst>
          </p:cNvPr>
          <p:cNvCxnSpPr>
            <a:cxnSpLocks/>
          </p:cNvCxnSpPr>
          <p:nvPr/>
        </p:nvCxnSpPr>
        <p:spPr>
          <a:xfrm>
            <a:off x="5681781" y="251626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D8C0C62-809C-3D4A-08E8-8652FC02CA26}"/>
              </a:ext>
            </a:extLst>
          </p:cNvPr>
          <p:cNvCxnSpPr>
            <a:cxnSpLocks/>
          </p:cNvCxnSpPr>
          <p:nvPr/>
        </p:nvCxnSpPr>
        <p:spPr>
          <a:xfrm>
            <a:off x="5276150" y="2942728"/>
            <a:ext cx="2166938" cy="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A5B9322-C2FB-4CB9-859D-82FBD8029E0D}"/>
              </a:ext>
            </a:extLst>
          </p:cNvPr>
          <p:cNvSpPr/>
          <p:nvPr/>
        </p:nvSpPr>
        <p:spPr>
          <a:xfrm>
            <a:off x="2598420" y="421546"/>
            <a:ext cx="1506782" cy="6014907"/>
          </a:xfrm>
          <a:custGeom>
            <a:avLst/>
            <a:gdLst>
              <a:gd name="connsiteX0" fmla="*/ 1002505 w 1506782"/>
              <a:gd name="connsiteY0" fmla="*/ 0 h 6014907"/>
              <a:gd name="connsiteX1" fmla="*/ 1506782 w 1506782"/>
              <a:gd name="connsiteY1" fmla="*/ 0 h 6014907"/>
              <a:gd name="connsiteX2" fmla="*/ 1506782 w 1506782"/>
              <a:gd name="connsiteY2" fmla="*/ 6014907 h 6014907"/>
              <a:gd name="connsiteX3" fmla="*/ 1002505 w 1506782"/>
              <a:gd name="connsiteY3" fmla="*/ 6014907 h 6014907"/>
              <a:gd name="connsiteX4" fmla="*/ 0 w 1506782"/>
              <a:gd name="connsiteY4" fmla="*/ 5012402 h 6014907"/>
              <a:gd name="connsiteX5" fmla="*/ 0 w 1506782"/>
              <a:gd name="connsiteY5" fmla="*/ 1002505 h 6014907"/>
              <a:gd name="connsiteX6" fmla="*/ 1002505 w 1506782"/>
              <a:gd name="connsiteY6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6782" h="6014907">
                <a:moveTo>
                  <a:pt x="1002505" y="0"/>
                </a:moveTo>
                <a:lnTo>
                  <a:pt x="1506782" y="0"/>
                </a:lnTo>
                <a:lnTo>
                  <a:pt x="1506782" y="6014907"/>
                </a:lnTo>
                <a:lnTo>
                  <a:pt x="1002505" y="6014907"/>
                </a:lnTo>
                <a:cubicBezTo>
                  <a:pt x="448837" y="6014907"/>
                  <a:pt x="0" y="5566070"/>
                  <a:pt x="0" y="5012402"/>
                </a:cubicBezTo>
                <a:lnTo>
                  <a:pt x="0" y="1002505"/>
                </a:lnTo>
                <a:cubicBezTo>
                  <a:pt x="0" y="448837"/>
                  <a:pt x="448837" y="0"/>
                  <a:pt x="100250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52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B35054-C41E-0221-8C89-4C0C53430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23C55A6F-2E6B-F756-9FD7-3AD24CB6AF94}"/>
              </a:ext>
            </a:extLst>
          </p:cNvPr>
          <p:cNvSpPr/>
          <p:nvPr/>
        </p:nvSpPr>
        <p:spPr>
          <a:xfrm rot="18572285">
            <a:off x="3259100" y="1748338"/>
            <a:ext cx="2406000" cy="2396135"/>
          </a:xfrm>
          <a:prstGeom prst="triangl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F2496E4-462E-2687-32DB-C1B4C6F5578B}"/>
              </a:ext>
            </a:extLst>
          </p:cNvPr>
          <p:cNvSpPr/>
          <p:nvPr/>
        </p:nvSpPr>
        <p:spPr>
          <a:xfrm>
            <a:off x="8198464" y="3404807"/>
            <a:ext cx="2506211" cy="2053281"/>
          </a:xfrm>
          <a:prstGeom prst="ellipse">
            <a:avLst/>
          </a:prstGeom>
          <a:solidFill>
            <a:srgbClr val="84A98C">
              <a:alpha val="85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F91979-7D0D-A48B-8B49-9EBF8C9FAC63}"/>
              </a:ext>
            </a:extLst>
          </p:cNvPr>
          <p:cNvSpPr/>
          <p:nvPr/>
        </p:nvSpPr>
        <p:spPr>
          <a:xfrm>
            <a:off x="1190625" y="421546"/>
            <a:ext cx="9810750" cy="6014907"/>
          </a:xfrm>
          <a:prstGeom prst="roundRect">
            <a:avLst>
              <a:gd name="adj" fmla="val 7799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5A84309-3AE9-05C0-6A50-5D91F9D061C8}"/>
              </a:ext>
            </a:extLst>
          </p:cNvPr>
          <p:cNvSpPr/>
          <p:nvPr/>
        </p:nvSpPr>
        <p:spPr>
          <a:xfrm>
            <a:off x="1180394" y="421545"/>
            <a:ext cx="1876425" cy="6048000"/>
          </a:xfrm>
          <a:custGeom>
            <a:avLst/>
            <a:gdLst>
              <a:gd name="connsiteX0" fmla="*/ 469103 w 1876425"/>
              <a:gd name="connsiteY0" fmla="*/ 0 h 6014907"/>
              <a:gd name="connsiteX1" fmla="*/ 1876425 w 1876425"/>
              <a:gd name="connsiteY1" fmla="*/ 0 h 6014907"/>
              <a:gd name="connsiteX2" fmla="*/ 1876425 w 1876425"/>
              <a:gd name="connsiteY2" fmla="*/ 6014907 h 6014907"/>
              <a:gd name="connsiteX3" fmla="*/ 469103 w 1876425"/>
              <a:gd name="connsiteY3" fmla="*/ 6014907 h 6014907"/>
              <a:gd name="connsiteX4" fmla="*/ 0 w 1876425"/>
              <a:gd name="connsiteY4" fmla="*/ 5545804 h 6014907"/>
              <a:gd name="connsiteX5" fmla="*/ 0 w 1876425"/>
              <a:gd name="connsiteY5" fmla="*/ 469103 h 6014907"/>
              <a:gd name="connsiteX6" fmla="*/ 469103 w 1876425"/>
              <a:gd name="connsiteY6" fmla="*/ 0 h 60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5" h="6014907">
                <a:moveTo>
                  <a:pt x="469103" y="0"/>
                </a:moveTo>
                <a:lnTo>
                  <a:pt x="1876425" y="0"/>
                </a:lnTo>
                <a:lnTo>
                  <a:pt x="1876425" y="6014907"/>
                </a:lnTo>
                <a:lnTo>
                  <a:pt x="469103" y="6014907"/>
                </a:lnTo>
                <a:cubicBezTo>
                  <a:pt x="210025" y="6014907"/>
                  <a:pt x="0" y="5804882"/>
                  <a:pt x="0" y="5545804"/>
                </a:cubicBezTo>
                <a:lnTo>
                  <a:pt x="0" y="469103"/>
                </a:lnTo>
                <a:cubicBezTo>
                  <a:pt x="0" y="210025"/>
                  <a:pt x="210025" y="0"/>
                  <a:pt x="469103" y="0"/>
                </a:cubicBezTo>
                <a:close/>
              </a:path>
            </a:pathLst>
          </a:cu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B75751B-BBB9-00D5-2D32-D8BB8F5FE0E8}"/>
              </a:ext>
            </a:extLst>
          </p:cNvPr>
          <p:cNvSpPr/>
          <p:nvPr/>
        </p:nvSpPr>
        <p:spPr>
          <a:xfrm>
            <a:off x="1208265" y="4431448"/>
            <a:ext cx="1820685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D3C69E3-8CA9-3B78-3A57-6ED314618750}"/>
              </a:ext>
            </a:extLst>
          </p:cNvPr>
          <p:cNvSpPr/>
          <p:nvPr/>
        </p:nvSpPr>
        <p:spPr>
          <a:xfrm>
            <a:off x="1208265" y="4977164"/>
            <a:ext cx="1820685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Logística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27F0596-7AEB-3783-4424-914B7230AEDB}"/>
              </a:ext>
            </a:extLst>
          </p:cNvPr>
          <p:cNvSpPr/>
          <p:nvPr/>
        </p:nvSpPr>
        <p:spPr>
          <a:xfrm>
            <a:off x="1208265" y="5508591"/>
            <a:ext cx="1820685" cy="400043"/>
          </a:xfrm>
          <a:prstGeom prst="roundRect">
            <a:avLst>
              <a:gd name="adj" fmla="val 4047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Financeiro</a:t>
            </a:r>
          </a:p>
        </p:txBody>
      </p:sp>
    </p:spTree>
    <p:extLst>
      <p:ext uri="{BB962C8B-B14F-4D97-AF65-F5344CB8AC3E}">
        <p14:creationId xmlns:p14="http://schemas.microsoft.com/office/powerpoint/2010/main" val="334295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LEONI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Vitoriano Da Silva, Adriano</dc:creator>
  <cp:lastModifiedBy>ADRIANO VITORIANO DA SILVA</cp:lastModifiedBy>
  <cp:revision>2</cp:revision>
  <dcterms:created xsi:type="dcterms:W3CDTF">2023-10-09T11:37:44Z</dcterms:created>
  <dcterms:modified xsi:type="dcterms:W3CDTF">2023-10-09T23:59:44Z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c1c031-4620-46ba-8d17-94284d681a00_Enabled">
    <vt:lpwstr>true</vt:lpwstr>
  </property>
  <property fmtid="{D5CDD505-2E9C-101B-9397-08002B2CF9AE}" pid="3" name="MSIP_Label_43c1c031-4620-46ba-8d17-94284d681a00_SetDate">
    <vt:lpwstr>2023-10-09T20:08:38Z</vt:lpwstr>
  </property>
  <property fmtid="{D5CDD505-2E9C-101B-9397-08002B2CF9AE}" pid="4" name="MSIP_Label_43c1c031-4620-46ba-8d17-94284d681a00_Method">
    <vt:lpwstr>Privileged</vt:lpwstr>
  </property>
  <property fmtid="{D5CDD505-2E9C-101B-9397-08002B2CF9AE}" pid="5" name="MSIP_Label_43c1c031-4620-46ba-8d17-94284d681a00_Name">
    <vt:lpwstr>43c1c031-4620-46ba-8d17-94284d681a00</vt:lpwstr>
  </property>
  <property fmtid="{D5CDD505-2E9C-101B-9397-08002B2CF9AE}" pid="6" name="MSIP_Label_43c1c031-4620-46ba-8d17-94284d681a00_SiteId">
    <vt:lpwstr>601e50db-f61c-4594-8e2e-260c58d3cfa1</vt:lpwstr>
  </property>
  <property fmtid="{D5CDD505-2E9C-101B-9397-08002B2CF9AE}" pid="7" name="MSIP_Label_43c1c031-4620-46ba-8d17-94284d681a00_ActionId">
    <vt:lpwstr>59436f50-f7c2-4088-bf93-6ddb4fb9fe18</vt:lpwstr>
  </property>
  <property fmtid="{D5CDD505-2E9C-101B-9397-08002B2CF9AE}" pid="8" name="MSIP_Label_43c1c031-4620-46ba-8d17-94284d681a00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                                    [Internal]</vt:lpwstr>
  </property>
</Properties>
</file>