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88638" cy="15114588"/>
  <p:notesSz cx="6858000" cy="91440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9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73"/>
    <a:srgbClr val="2D2A75"/>
    <a:srgbClr val="C8191A"/>
    <a:srgbClr val="C71A19"/>
    <a:srgbClr val="A8244D"/>
    <a:srgbClr val="6450DA"/>
    <a:srgbClr val="D95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1805" y="62"/>
      </p:cViewPr>
      <p:guideLst>
        <p:guide orient="horz" pos="476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473617"/>
            <a:ext cx="9085342" cy="5262115"/>
          </a:xfrm>
        </p:spPr>
        <p:txBody>
          <a:bodyPr anchor="b"/>
          <a:lstStyle>
            <a:lvl1pPr algn="ctr"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81" y="7938658"/>
            <a:ext cx="8016479" cy="3649193"/>
          </a:xfrm>
        </p:spPr>
        <p:txBody>
          <a:bodyPr/>
          <a:lstStyle>
            <a:lvl1pPr marL="0" indent="0" algn="ctr">
              <a:buNone/>
              <a:defRPr sz="2800"/>
            </a:lvl1pPr>
            <a:lvl2pPr marL="534370" indent="0" algn="ctr">
              <a:buNone/>
              <a:defRPr sz="2300"/>
            </a:lvl2pPr>
            <a:lvl3pPr marL="1068742" indent="0" algn="ctr">
              <a:buNone/>
              <a:defRPr sz="2100"/>
            </a:lvl3pPr>
            <a:lvl4pPr marL="1603112" indent="0" algn="ctr">
              <a:buNone/>
              <a:defRPr sz="1800"/>
            </a:lvl4pPr>
            <a:lvl5pPr marL="2137483" indent="0" algn="ctr">
              <a:buNone/>
              <a:defRPr sz="1800"/>
            </a:lvl5pPr>
            <a:lvl6pPr marL="2671854" indent="0" algn="ctr">
              <a:buNone/>
              <a:defRPr sz="1800"/>
            </a:lvl6pPr>
            <a:lvl7pPr marL="3206225" indent="0" algn="ctr">
              <a:buNone/>
              <a:defRPr sz="1800"/>
            </a:lvl7pPr>
            <a:lvl8pPr marL="3740596" indent="0" algn="ctr">
              <a:buNone/>
              <a:defRPr sz="1800"/>
            </a:lvl8pPr>
            <a:lvl9pPr marL="4274966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6A25-BDC4-4A75-A7AA-78BF13098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6CA-D004-4ABA-B650-A7F074C169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 rotWithShape="1">
          <a:blip r:embed="rId2"/>
          <a:srcRect l="841" t="92070" r="-841"/>
          <a:stretch/>
        </p:blipFill>
        <p:spPr bwMode="auto">
          <a:xfrm>
            <a:off x="724212" y="14544676"/>
            <a:ext cx="9295295" cy="413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02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44" y="4023560"/>
            <a:ext cx="4542671" cy="9590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124" y="4023560"/>
            <a:ext cx="4542671" cy="9590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6A25-BDC4-4A75-A7AA-78BF13098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6CA-D004-4ABA-B650-A7F074C16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6F1E-B12D-7740-8B50-FC8907741538}"/>
              </a:ext>
            </a:extLst>
          </p:cNvPr>
          <p:cNvSpPr txBox="1"/>
          <p:nvPr userDrawn="1"/>
        </p:nvSpPr>
        <p:spPr>
          <a:xfrm>
            <a:off x="734844" y="14521460"/>
            <a:ext cx="689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01073"/>
                </a:solidFill>
              </a:rPr>
              <a:t>Graded Assignment</a:t>
            </a:r>
            <a:r>
              <a:rPr lang="en-US" b="1" baseline="0" dirty="0">
                <a:solidFill>
                  <a:srgbClr val="101073"/>
                </a:solidFill>
              </a:rPr>
              <a:t> 1, </a:t>
            </a:r>
            <a:r>
              <a:rPr lang="en-US" b="1" dirty="0">
                <a:solidFill>
                  <a:srgbClr val="101073"/>
                </a:solidFill>
              </a:rPr>
              <a:t>2IAB1 Foundations of Data Analytics, 2023/2023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FF487-E32C-6C40-B417-4A2003E2C6B2}"/>
              </a:ext>
            </a:extLst>
          </p:cNvPr>
          <p:cNvGrpSpPr/>
          <p:nvPr userDrawn="1"/>
        </p:nvGrpSpPr>
        <p:grpSpPr>
          <a:xfrm>
            <a:off x="9117414" y="14427472"/>
            <a:ext cx="1672760" cy="557308"/>
            <a:chOff x="8340794" y="14464473"/>
            <a:chExt cx="1672760" cy="5573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3CEEEC-B0A7-6C47-ADA0-3C20BE969C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94" y="14478138"/>
              <a:ext cx="1630928" cy="5436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C28823-1505-A741-82BD-975AE7AFCA57}"/>
                </a:ext>
              </a:extLst>
            </p:cNvPr>
            <p:cNvSpPr/>
            <p:nvPr userDrawn="1"/>
          </p:nvSpPr>
          <p:spPr>
            <a:xfrm>
              <a:off x="9198090" y="14464473"/>
              <a:ext cx="815464" cy="51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1E573-ADD9-1B42-925F-8D3A544F205C}"/>
              </a:ext>
            </a:extLst>
          </p:cNvPr>
          <p:cNvCxnSpPr>
            <a:cxnSpLocks/>
          </p:cNvCxnSpPr>
          <p:nvPr userDrawn="1"/>
        </p:nvCxnSpPr>
        <p:spPr>
          <a:xfrm>
            <a:off x="734844" y="14461218"/>
            <a:ext cx="9239866" cy="13169"/>
          </a:xfrm>
          <a:prstGeom prst="line">
            <a:avLst/>
          </a:prstGeom>
          <a:ln>
            <a:solidFill>
              <a:srgbClr val="101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5" y="804716"/>
            <a:ext cx="9218950" cy="2921455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45" y="4023560"/>
            <a:ext cx="9218950" cy="9590067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4" y="14008987"/>
            <a:ext cx="2404944" cy="804712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6A25-BDC4-4A75-A7AA-78BF13098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613" y="14008987"/>
            <a:ext cx="3607415" cy="804712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850" y="14008987"/>
            <a:ext cx="2404944" cy="804712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66CA-D004-4ABA-B650-A7F074C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106874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186" indent="-267186" algn="l" defTabSz="106874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1557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35927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70299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4669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039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410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7781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152" indent="-267186" algn="l" defTabSz="106874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370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742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112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483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1854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225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0596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966" algn="l" defTabSz="10687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4845" y="-45047"/>
            <a:ext cx="9218950" cy="1567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b="1" dirty="0">
                <a:solidFill>
                  <a:srgbClr val="C8191A"/>
                </a:solidFill>
              </a:rPr>
              <a:t>Air Quality and weather factors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101073"/>
                </a:solidFill>
              </a:rPr>
              <a:t>Jiaqi Wang, 1986619</a:t>
            </a:r>
            <a:endParaRPr lang="en-US" sz="4000" b="1" dirty="0">
              <a:solidFill>
                <a:srgbClr val="10107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11124" y="1676869"/>
            <a:ext cx="4542671" cy="3133716"/>
          </a:xfr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01073"/>
                </a:solidFill>
              </a:rPr>
              <a:t>Methods</a:t>
            </a:r>
            <a:endParaRPr lang="en-US" sz="1800" b="1" dirty="0">
              <a:solidFill>
                <a:srgbClr val="101073"/>
              </a:solidFill>
            </a:endParaRPr>
          </a:p>
          <a:p>
            <a:pPr marL="0" indent="0">
              <a:buNone/>
            </a:pPr>
            <a:r>
              <a:rPr lang="en-US" sz="1800" dirty="0"/>
              <a:t>(Describe your methods here)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34843" y="2577333"/>
            <a:ext cx="4542671" cy="9590067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>
            <a:lvl1pPr marL="267211" indent="-267211" algn="l" defTabSz="106884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32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6053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0474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4895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9316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3737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8158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579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734844" y="1680245"/>
            <a:ext cx="4542670" cy="3130339"/>
          </a:xfrm>
          <a:prstGeom prst="rect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txBody>
          <a:bodyPr vert="horz" lIns="91431" tIns="45716" rIns="91431" bIns="45716" rtlCol="0">
            <a:normAutofit/>
          </a:bodyPr>
          <a:lstStyle>
            <a:lvl1pPr marL="267211" indent="-267211" algn="l" defTabSz="106884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32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6053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0474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4895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9316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3737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8158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579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101073"/>
                </a:solidFill>
              </a:rPr>
              <a:t>Introduction</a:t>
            </a:r>
            <a:endParaRPr lang="en-US" sz="1800" b="1" dirty="0">
              <a:solidFill>
                <a:srgbClr val="101073"/>
              </a:solidFill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dirty="0"/>
              <a:t>IMPORTANT: do not change the font sizes! You may change the sizes of the boxes.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34843" y="11436521"/>
            <a:ext cx="4542671" cy="2829496"/>
          </a:xfrm>
          <a:prstGeom prst="rect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txBody>
          <a:bodyPr vert="horz" lIns="91431" tIns="45716" rIns="91431" bIns="45716" rtlCol="0">
            <a:normAutofit/>
          </a:bodyPr>
          <a:lstStyle>
            <a:lvl1pPr marL="267211" indent="-267211" algn="l" defTabSz="106884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32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6053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0474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4895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9316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3737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8158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579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101073"/>
                </a:solidFill>
              </a:rPr>
              <a:t>Discussion</a:t>
            </a:r>
            <a:endParaRPr lang="en-US" sz="1800" b="1" dirty="0">
              <a:solidFill>
                <a:srgbClr val="101073"/>
              </a:solidFill>
            </a:endParaRPr>
          </a:p>
          <a:p>
            <a:pPr marL="0" indent="0">
              <a:buNone/>
            </a:pPr>
            <a:r>
              <a:rPr lang="en-US" sz="1800" dirty="0"/>
              <a:t>(Discuss your results and methods here)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411124" y="11436520"/>
            <a:ext cx="4542671" cy="2829497"/>
          </a:xfrm>
          <a:prstGeom prst="rect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txBody>
          <a:bodyPr vert="horz" lIns="91431" tIns="45716" rIns="91431" bIns="45716" rtlCol="0">
            <a:normAutofit/>
          </a:bodyPr>
          <a:lstStyle>
            <a:lvl1pPr marL="267211" indent="-267211" algn="l" defTabSz="106884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32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6053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0474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4895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9316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3737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8158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579" indent="-267211" algn="l" defTabSz="10688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101073"/>
                </a:solidFill>
              </a:rPr>
              <a:t>Conclusion</a:t>
            </a:r>
            <a:endParaRPr lang="en-US" sz="1800" b="1" dirty="0">
              <a:solidFill>
                <a:srgbClr val="101073"/>
              </a:solidFill>
            </a:endParaRPr>
          </a:p>
          <a:p>
            <a:pPr marL="0" indent="0">
              <a:buNone/>
            </a:pPr>
            <a:r>
              <a:rPr lang="en-US" sz="1800" dirty="0"/>
              <a:t>(Summarize what you have learned)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726953" y="5026451"/>
            <a:ext cx="9218951" cy="6194203"/>
          </a:xfrm>
          <a:prstGeom prst="rect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txBody>
          <a:bodyPr vert="horz" lIns="91431" tIns="45716" rIns="91431" bIns="45716" rtlCol="0">
            <a:normAutofit/>
          </a:bodyPr>
          <a:lstStyle>
            <a:lvl1pPr marL="267186" indent="-267186" algn="l" defTabSz="106874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557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5927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0299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4669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9039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3410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7781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152" indent="-267186" algn="l" defTabSz="1068742" rtl="0" eaLnBrk="1" latinLnBrk="0" hangingPunct="1">
              <a:lnSpc>
                <a:spcPct val="90000"/>
              </a:lnSpc>
              <a:spcBef>
                <a:spcPts val="584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01073"/>
                </a:solidFill>
              </a:rPr>
              <a:t>Results</a:t>
            </a:r>
            <a:endParaRPr lang="en-US" sz="1800" b="1" dirty="0">
              <a:solidFill>
                <a:srgbClr val="10107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(Present your results here)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287786-06A8-9D4C-A323-0AF207132CE6}"/>
              </a:ext>
            </a:extLst>
          </p:cNvPr>
          <p:cNvCxnSpPr/>
          <p:nvPr/>
        </p:nvCxnSpPr>
        <p:spPr>
          <a:xfrm>
            <a:off x="726953" y="960708"/>
            <a:ext cx="6430592" cy="0"/>
          </a:xfrm>
          <a:prstGeom prst="line">
            <a:avLst/>
          </a:prstGeom>
          <a:ln w="63500">
            <a:solidFill>
              <a:srgbClr val="C71A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60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Air Quality and weather factors Jiaqi Wang, 1986619</vt:lpstr>
    </vt:vector>
  </TitlesOfParts>
  <Company>University of Technology Eindhoven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and weather factors Jiaqi Wang, 1986619</dc:title>
  <cp:lastModifiedBy>Wang, Jiaqi</cp:lastModifiedBy>
  <cp:revision>40</cp:revision>
  <cp:lastPrinted>2019-03-08T09:03:20Z</cp:lastPrinted>
  <dcterms:created xsi:type="dcterms:W3CDTF">2018-02-26T19:41:24Z</dcterms:created>
  <dcterms:modified xsi:type="dcterms:W3CDTF">2023-12-07T14:18:10Z</dcterms:modified>
</cp:coreProperties>
</file>