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350" r:id="rId5"/>
    <p:sldId id="353" r:id="rId6"/>
    <p:sldId id="356" r:id="rId7"/>
    <p:sldId id="354" r:id="rId8"/>
    <p:sldId id="35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D09C8-395F-47BA-AACB-7B31BF524D36}" v="177" dt="2024-01-11T13:18:19.678"/>
    <p1510:client id="{2BCAC857-10BA-FFF3-FADB-6B8D5057DD5F}" v="26" dt="2024-01-12T16:01:34.944"/>
    <p1510:client id="{68C7903F-EA23-ED6B-BE63-7C5B7AB9607A}" v="1" dt="2024-01-11T12:52:04.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aqi" userId="S::j.wang3@student.tue.nl::85499b15-3a64-455a-9430-8b89d72cc7cf" providerId="AD" clId="Web-{2BCAC857-10BA-FFF3-FADB-6B8D5057DD5F}"/>
    <pc:docChg chg="modSld">
      <pc:chgData name="Wang, Jiaqi" userId="S::j.wang3@student.tue.nl::85499b15-3a64-455a-9430-8b89d72cc7cf" providerId="AD" clId="Web-{2BCAC857-10BA-FFF3-FADB-6B8D5057DD5F}" dt="2024-01-12T16:01:34.647" v="20" actId="20577"/>
      <pc:docMkLst>
        <pc:docMk/>
      </pc:docMkLst>
      <pc:sldChg chg="addSp delSp modSp">
        <pc:chgData name="Wang, Jiaqi" userId="S::j.wang3@student.tue.nl::85499b15-3a64-455a-9430-8b89d72cc7cf" providerId="AD" clId="Web-{2BCAC857-10BA-FFF3-FADB-6B8D5057DD5F}" dt="2024-01-12T16:00:35.379" v="16" actId="1076"/>
        <pc:sldMkLst>
          <pc:docMk/>
          <pc:sldMk cId="2894206590" sldId="354"/>
        </pc:sldMkLst>
        <pc:picChg chg="add del mod">
          <ac:chgData name="Wang, Jiaqi" userId="S::j.wang3@student.tue.nl::85499b15-3a64-455a-9430-8b89d72cc7cf" providerId="AD" clId="Web-{2BCAC857-10BA-FFF3-FADB-6B8D5057DD5F}" dt="2024-01-12T15:59:08.564" v="2"/>
          <ac:picMkLst>
            <pc:docMk/>
            <pc:sldMk cId="2894206590" sldId="354"/>
            <ac:picMk id="2" creationId="{37B5A046-486D-7D2E-8790-B0BB02AA900C}"/>
          </ac:picMkLst>
        </pc:picChg>
        <pc:picChg chg="add mod">
          <ac:chgData name="Wang, Jiaqi" userId="S::j.wang3@student.tue.nl::85499b15-3a64-455a-9430-8b89d72cc7cf" providerId="AD" clId="Web-{2BCAC857-10BA-FFF3-FADB-6B8D5057DD5F}" dt="2024-01-12T16:00:35.379" v="16" actId="1076"/>
          <ac:picMkLst>
            <pc:docMk/>
            <pc:sldMk cId="2894206590" sldId="354"/>
            <ac:picMk id="5" creationId="{89EC5BA8-E002-54CF-B11A-BFF880C11EBF}"/>
          </ac:picMkLst>
        </pc:picChg>
        <pc:picChg chg="add mod">
          <ac:chgData name="Wang, Jiaqi" userId="S::j.wang3@student.tue.nl::85499b15-3a64-455a-9430-8b89d72cc7cf" providerId="AD" clId="Web-{2BCAC857-10BA-FFF3-FADB-6B8D5057DD5F}" dt="2024-01-12T16:00:32.176" v="15" actId="1076"/>
          <ac:picMkLst>
            <pc:docMk/>
            <pc:sldMk cId="2894206590" sldId="354"/>
            <ac:picMk id="7" creationId="{6A63A674-B7B0-9FB4-1B5B-57AB38326799}"/>
          </ac:picMkLst>
        </pc:picChg>
        <pc:picChg chg="add mod">
          <ac:chgData name="Wang, Jiaqi" userId="S::j.wang3@student.tue.nl::85499b15-3a64-455a-9430-8b89d72cc7cf" providerId="AD" clId="Web-{2BCAC857-10BA-FFF3-FADB-6B8D5057DD5F}" dt="2024-01-12T16:00:22.097" v="13" actId="1076"/>
          <ac:picMkLst>
            <pc:docMk/>
            <pc:sldMk cId="2894206590" sldId="354"/>
            <ac:picMk id="8" creationId="{937B808C-8666-0EFD-0B58-10AB4810DC48}"/>
          </ac:picMkLst>
        </pc:picChg>
      </pc:sldChg>
      <pc:sldChg chg="modSp">
        <pc:chgData name="Wang, Jiaqi" userId="S::j.wang3@student.tue.nl::85499b15-3a64-455a-9430-8b89d72cc7cf" providerId="AD" clId="Web-{2BCAC857-10BA-FFF3-FADB-6B8D5057DD5F}" dt="2024-01-12T16:01:34.647" v="20" actId="20577"/>
        <pc:sldMkLst>
          <pc:docMk/>
          <pc:sldMk cId="3348904013" sldId="356"/>
        </pc:sldMkLst>
        <pc:spChg chg="mod">
          <ac:chgData name="Wang, Jiaqi" userId="S::j.wang3@student.tue.nl::85499b15-3a64-455a-9430-8b89d72cc7cf" providerId="AD" clId="Web-{2BCAC857-10BA-FFF3-FADB-6B8D5057DD5F}" dt="2024-01-12T16:01:34.647" v="20" actId="20577"/>
          <ac:spMkLst>
            <pc:docMk/>
            <pc:sldMk cId="3348904013" sldId="356"/>
            <ac:spMk id="3" creationId="{916E709B-C127-FFB2-E5EC-D42508B43555}"/>
          </ac:spMkLst>
        </pc:spChg>
      </pc:sldChg>
    </pc:docChg>
  </pc:docChgLst>
  <pc:docChgLst>
    <pc:chgData name="Schaik, Kyra van" userId="aa2a3e4c-6d49-4eae-a3e9-c89601bf2db8" providerId="ADAL" clId="{061D09C8-395F-47BA-AACB-7B31BF524D36}"/>
    <pc:docChg chg="undo custSel addSld delSld modSld">
      <pc:chgData name="Schaik, Kyra van" userId="aa2a3e4c-6d49-4eae-a3e9-c89601bf2db8" providerId="ADAL" clId="{061D09C8-395F-47BA-AACB-7B31BF524D36}" dt="2024-01-11T14:04:01.232" v="279" actId="20577"/>
      <pc:docMkLst>
        <pc:docMk/>
      </pc:docMkLst>
      <pc:sldChg chg="del">
        <pc:chgData name="Schaik, Kyra van" userId="aa2a3e4c-6d49-4eae-a3e9-c89601bf2db8" providerId="ADAL" clId="{061D09C8-395F-47BA-AACB-7B31BF524D36}" dt="2024-01-11T12:48:45.538" v="9" actId="47"/>
        <pc:sldMkLst>
          <pc:docMk/>
          <pc:sldMk cId="2105465797" sldId="334"/>
        </pc:sldMkLst>
      </pc:sldChg>
      <pc:sldChg chg="del">
        <pc:chgData name="Schaik, Kyra van" userId="aa2a3e4c-6d49-4eae-a3e9-c89601bf2db8" providerId="ADAL" clId="{061D09C8-395F-47BA-AACB-7B31BF524D36}" dt="2024-01-11T12:48:42.767" v="0" actId="47"/>
        <pc:sldMkLst>
          <pc:docMk/>
          <pc:sldMk cId="2336677316" sldId="343"/>
        </pc:sldMkLst>
      </pc:sldChg>
      <pc:sldChg chg="addSp modSp mod">
        <pc:chgData name="Schaik, Kyra van" userId="aa2a3e4c-6d49-4eae-a3e9-c89601bf2db8" providerId="ADAL" clId="{061D09C8-395F-47BA-AACB-7B31BF524D36}" dt="2024-01-11T13:18:10.503" v="187" actId="1076"/>
        <pc:sldMkLst>
          <pc:docMk/>
          <pc:sldMk cId="2960950710" sldId="350"/>
        </pc:sldMkLst>
        <pc:spChg chg="mod">
          <ac:chgData name="Schaik, Kyra van" userId="aa2a3e4c-6d49-4eae-a3e9-c89601bf2db8" providerId="ADAL" clId="{061D09C8-395F-47BA-AACB-7B31BF524D36}" dt="2024-01-11T12:48:57.105" v="12" actId="1076"/>
          <ac:spMkLst>
            <pc:docMk/>
            <pc:sldMk cId="2960950710" sldId="350"/>
            <ac:spMk id="2" creationId="{293E168C-8042-5B4E-A5A4-A5BF693AE2D6}"/>
          </ac:spMkLst>
        </pc:spChg>
        <pc:spChg chg="mod">
          <ac:chgData name="Schaik, Kyra van" userId="aa2a3e4c-6d49-4eae-a3e9-c89601bf2db8" providerId="ADAL" clId="{061D09C8-395F-47BA-AACB-7B31BF524D36}" dt="2024-01-11T13:17:08.798" v="170" actId="20577"/>
          <ac:spMkLst>
            <pc:docMk/>
            <pc:sldMk cId="2960950710" sldId="350"/>
            <ac:spMk id="3" creationId="{F18E61D8-31A3-2D45-8E25-CBE846E26E1C}"/>
          </ac:spMkLst>
        </pc:spChg>
        <pc:spChg chg="add mod">
          <ac:chgData name="Schaik, Kyra van" userId="aa2a3e4c-6d49-4eae-a3e9-c89601bf2db8" providerId="ADAL" clId="{061D09C8-395F-47BA-AACB-7B31BF524D36}" dt="2024-01-11T13:18:10.503" v="187" actId="1076"/>
          <ac:spMkLst>
            <pc:docMk/>
            <pc:sldMk cId="2960950710" sldId="350"/>
            <ac:spMk id="4" creationId="{5F68E5E2-F965-FA94-F0D3-D270FE73931A}"/>
          </ac:spMkLst>
        </pc:spChg>
      </pc:sldChg>
      <pc:sldChg chg="new del">
        <pc:chgData name="Schaik, Kyra van" userId="aa2a3e4c-6d49-4eae-a3e9-c89601bf2db8" providerId="ADAL" clId="{061D09C8-395F-47BA-AACB-7B31BF524D36}" dt="2024-01-11T12:50:45.045" v="33" actId="47"/>
        <pc:sldMkLst>
          <pc:docMk/>
          <pc:sldMk cId="2257311656" sldId="351"/>
        </pc:sldMkLst>
      </pc:sldChg>
      <pc:sldChg chg="del">
        <pc:chgData name="Schaik, Kyra van" userId="aa2a3e4c-6d49-4eae-a3e9-c89601bf2db8" providerId="ADAL" clId="{061D09C8-395F-47BA-AACB-7B31BF524D36}" dt="2024-01-11T12:48:46.499" v="11" actId="47"/>
        <pc:sldMkLst>
          <pc:docMk/>
          <pc:sldMk cId="289860937" sldId="352"/>
        </pc:sldMkLst>
      </pc:sldChg>
      <pc:sldChg chg="new del">
        <pc:chgData name="Schaik, Kyra van" userId="aa2a3e4c-6d49-4eae-a3e9-c89601bf2db8" providerId="ADAL" clId="{061D09C8-395F-47BA-AACB-7B31BF524D36}" dt="2024-01-11T12:50:48.442" v="34" actId="47"/>
        <pc:sldMkLst>
          <pc:docMk/>
          <pc:sldMk cId="2042579523" sldId="352"/>
        </pc:sldMkLst>
      </pc:sldChg>
      <pc:sldChg chg="delSp modSp new mod">
        <pc:chgData name="Schaik, Kyra van" userId="aa2a3e4c-6d49-4eae-a3e9-c89601bf2db8" providerId="ADAL" clId="{061D09C8-395F-47BA-AACB-7B31BF524D36}" dt="2024-01-11T13:18:19.678" v="190" actId="404"/>
        <pc:sldMkLst>
          <pc:docMk/>
          <pc:sldMk cId="2128393193" sldId="353"/>
        </pc:sldMkLst>
        <pc:spChg chg="del mod">
          <ac:chgData name="Schaik, Kyra van" userId="aa2a3e4c-6d49-4eae-a3e9-c89601bf2db8" providerId="ADAL" clId="{061D09C8-395F-47BA-AACB-7B31BF524D36}" dt="2024-01-11T12:49:48.732" v="19" actId="478"/>
          <ac:spMkLst>
            <pc:docMk/>
            <pc:sldMk cId="2128393193" sldId="353"/>
            <ac:spMk id="2" creationId="{A2B9C5B3-4547-E407-19FF-00075E51C6C1}"/>
          </ac:spMkLst>
        </pc:spChg>
        <pc:spChg chg="mod">
          <ac:chgData name="Schaik, Kyra van" userId="aa2a3e4c-6d49-4eae-a3e9-c89601bf2db8" providerId="ADAL" clId="{061D09C8-395F-47BA-AACB-7B31BF524D36}" dt="2024-01-11T12:50:59.413" v="50" actId="20577"/>
          <ac:spMkLst>
            <pc:docMk/>
            <pc:sldMk cId="2128393193" sldId="353"/>
            <ac:spMk id="3" creationId="{4A18FB70-9802-F8F8-B180-82C755BE587D}"/>
          </ac:spMkLst>
        </pc:spChg>
        <pc:spChg chg="mod">
          <ac:chgData name="Schaik, Kyra van" userId="aa2a3e4c-6d49-4eae-a3e9-c89601bf2db8" providerId="ADAL" clId="{061D09C8-395F-47BA-AACB-7B31BF524D36}" dt="2024-01-11T13:18:19.678" v="190" actId="404"/>
          <ac:spMkLst>
            <pc:docMk/>
            <pc:sldMk cId="2128393193" sldId="353"/>
            <ac:spMk id="4" creationId="{DCB62083-08FB-BAFA-79D9-82B738616298}"/>
          </ac:spMkLst>
        </pc:spChg>
        <pc:spChg chg="del mod">
          <ac:chgData name="Schaik, Kyra van" userId="aa2a3e4c-6d49-4eae-a3e9-c89601bf2db8" providerId="ADAL" clId="{061D09C8-395F-47BA-AACB-7B31BF524D36}" dt="2024-01-11T13:13:27.683" v="128" actId="478"/>
          <ac:spMkLst>
            <pc:docMk/>
            <pc:sldMk cId="2128393193" sldId="353"/>
            <ac:spMk id="5" creationId="{DB75DF6A-1F6A-6D7C-1088-3D9F231EB727}"/>
          </ac:spMkLst>
        </pc:spChg>
      </pc:sldChg>
      <pc:sldChg chg="del">
        <pc:chgData name="Schaik, Kyra van" userId="aa2a3e4c-6d49-4eae-a3e9-c89601bf2db8" providerId="ADAL" clId="{061D09C8-395F-47BA-AACB-7B31BF524D36}" dt="2024-01-11T12:48:45.016" v="8" actId="47"/>
        <pc:sldMkLst>
          <pc:docMk/>
          <pc:sldMk cId="2521537536" sldId="353"/>
        </pc:sldMkLst>
      </pc:sldChg>
      <pc:sldChg chg="del">
        <pc:chgData name="Schaik, Kyra van" userId="aa2a3e4c-6d49-4eae-a3e9-c89601bf2db8" providerId="ADAL" clId="{061D09C8-395F-47BA-AACB-7B31BF524D36}" dt="2024-01-11T12:48:44.844" v="7" actId="47"/>
        <pc:sldMkLst>
          <pc:docMk/>
          <pc:sldMk cId="1556310685" sldId="354"/>
        </pc:sldMkLst>
      </pc:sldChg>
      <pc:sldChg chg="delSp modSp mod">
        <pc:chgData name="Schaik, Kyra van" userId="aa2a3e4c-6d49-4eae-a3e9-c89601bf2db8" providerId="ADAL" clId="{061D09C8-395F-47BA-AACB-7B31BF524D36}" dt="2024-01-11T13:24:47.988" v="248" actId="20577"/>
        <pc:sldMkLst>
          <pc:docMk/>
          <pc:sldMk cId="2894206590" sldId="354"/>
        </pc:sldMkLst>
        <pc:spChg chg="del mod">
          <ac:chgData name="Schaik, Kyra van" userId="aa2a3e4c-6d49-4eae-a3e9-c89601bf2db8" providerId="ADAL" clId="{061D09C8-395F-47BA-AACB-7B31BF524D36}" dt="2024-01-11T13:12:54.826" v="110" actId="478"/>
          <ac:spMkLst>
            <pc:docMk/>
            <pc:sldMk cId="2894206590" sldId="354"/>
            <ac:spMk id="2" creationId="{0BF56ABD-6E78-D456-03BC-53475DC4DF33}"/>
          </ac:spMkLst>
        </pc:spChg>
        <pc:spChg chg="mod">
          <ac:chgData name="Schaik, Kyra van" userId="aa2a3e4c-6d49-4eae-a3e9-c89601bf2db8" providerId="ADAL" clId="{061D09C8-395F-47BA-AACB-7B31BF524D36}" dt="2024-01-11T13:15:18.637" v="150" actId="20577"/>
          <ac:spMkLst>
            <pc:docMk/>
            <pc:sldMk cId="2894206590" sldId="354"/>
            <ac:spMk id="3" creationId="{AF604F22-700A-9642-BBDE-7B9F05D97CC3}"/>
          </ac:spMkLst>
        </pc:spChg>
        <pc:spChg chg="mod">
          <ac:chgData name="Schaik, Kyra van" userId="aa2a3e4c-6d49-4eae-a3e9-c89601bf2db8" providerId="ADAL" clId="{061D09C8-395F-47BA-AACB-7B31BF524D36}" dt="2024-01-11T13:24:47.988" v="248" actId="20577"/>
          <ac:spMkLst>
            <pc:docMk/>
            <pc:sldMk cId="2894206590" sldId="354"/>
            <ac:spMk id="4" creationId="{46BC42C9-13EF-0AEE-E31E-249041BB40A0}"/>
          </ac:spMkLst>
        </pc:spChg>
        <pc:spChg chg="del mod">
          <ac:chgData name="Schaik, Kyra van" userId="aa2a3e4c-6d49-4eae-a3e9-c89601bf2db8" providerId="ADAL" clId="{061D09C8-395F-47BA-AACB-7B31BF524D36}" dt="2024-01-11T13:13:13.195" v="126" actId="478"/>
          <ac:spMkLst>
            <pc:docMk/>
            <pc:sldMk cId="2894206590" sldId="354"/>
            <ac:spMk id="5" creationId="{541F1DFE-736D-39DA-C45C-A657616D349D}"/>
          </ac:spMkLst>
        </pc:spChg>
      </pc:sldChg>
      <pc:sldChg chg="delSp modSp new mod">
        <pc:chgData name="Schaik, Kyra van" userId="aa2a3e4c-6d49-4eae-a3e9-c89601bf2db8" providerId="ADAL" clId="{061D09C8-395F-47BA-AACB-7B31BF524D36}" dt="2024-01-11T13:17:33.971" v="174" actId="478"/>
        <pc:sldMkLst>
          <pc:docMk/>
          <pc:sldMk cId="3791275053" sldId="355"/>
        </pc:sldMkLst>
        <pc:spChg chg="del mod">
          <ac:chgData name="Schaik, Kyra van" userId="aa2a3e4c-6d49-4eae-a3e9-c89601bf2db8" providerId="ADAL" clId="{061D09C8-395F-47BA-AACB-7B31BF524D36}" dt="2024-01-11T13:15:43.424" v="153" actId="478"/>
          <ac:spMkLst>
            <pc:docMk/>
            <pc:sldMk cId="3791275053" sldId="355"/>
            <ac:spMk id="2" creationId="{603B3D0E-6BDC-2EFC-6424-8D7F8C5BA90A}"/>
          </ac:spMkLst>
        </pc:spChg>
        <pc:spChg chg="mod">
          <ac:chgData name="Schaik, Kyra van" userId="aa2a3e4c-6d49-4eae-a3e9-c89601bf2db8" providerId="ADAL" clId="{061D09C8-395F-47BA-AACB-7B31BF524D36}" dt="2024-01-11T13:15:49.772" v="165" actId="20577"/>
          <ac:spMkLst>
            <pc:docMk/>
            <pc:sldMk cId="3791275053" sldId="355"/>
            <ac:spMk id="3" creationId="{6A22B481-B5C6-A7D1-6FC9-0B284AEE0076}"/>
          </ac:spMkLst>
        </pc:spChg>
        <pc:spChg chg="del">
          <ac:chgData name="Schaik, Kyra van" userId="aa2a3e4c-6d49-4eae-a3e9-c89601bf2db8" providerId="ADAL" clId="{061D09C8-395F-47BA-AACB-7B31BF524D36}" dt="2024-01-11T13:17:33.971" v="174" actId="478"/>
          <ac:spMkLst>
            <pc:docMk/>
            <pc:sldMk cId="3791275053" sldId="355"/>
            <ac:spMk id="5" creationId="{358E08C2-74DA-9A1C-D8D5-33DD9009D256}"/>
          </ac:spMkLst>
        </pc:spChg>
      </pc:sldChg>
      <pc:sldChg chg="del">
        <pc:chgData name="Schaik, Kyra van" userId="aa2a3e4c-6d49-4eae-a3e9-c89601bf2db8" providerId="ADAL" clId="{061D09C8-395F-47BA-AACB-7B31BF524D36}" dt="2024-01-11T12:48:44.687" v="6" actId="47"/>
        <pc:sldMkLst>
          <pc:docMk/>
          <pc:sldMk cId="4206035864" sldId="355"/>
        </pc:sldMkLst>
      </pc:sldChg>
      <pc:sldChg chg="del">
        <pc:chgData name="Schaik, Kyra van" userId="aa2a3e4c-6d49-4eae-a3e9-c89601bf2db8" providerId="ADAL" clId="{061D09C8-395F-47BA-AACB-7B31BF524D36}" dt="2024-01-11T12:48:44.105" v="5" actId="47"/>
        <pc:sldMkLst>
          <pc:docMk/>
          <pc:sldMk cId="188845726" sldId="356"/>
        </pc:sldMkLst>
      </pc:sldChg>
      <pc:sldChg chg="addSp delSp modSp new mod">
        <pc:chgData name="Schaik, Kyra van" userId="aa2a3e4c-6d49-4eae-a3e9-c89601bf2db8" providerId="ADAL" clId="{061D09C8-395F-47BA-AACB-7B31BF524D36}" dt="2024-01-11T14:04:01.232" v="279" actId="20577"/>
        <pc:sldMkLst>
          <pc:docMk/>
          <pc:sldMk cId="3348904013" sldId="356"/>
        </pc:sldMkLst>
        <pc:spChg chg="del">
          <ac:chgData name="Schaik, Kyra van" userId="aa2a3e4c-6d49-4eae-a3e9-c89601bf2db8" providerId="ADAL" clId="{061D09C8-395F-47BA-AACB-7B31BF524D36}" dt="2024-01-11T13:55:02.557" v="257" actId="478"/>
          <ac:spMkLst>
            <pc:docMk/>
            <pc:sldMk cId="3348904013" sldId="356"/>
            <ac:spMk id="2" creationId="{33871418-725D-E132-C093-99957DD2E910}"/>
          </ac:spMkLst>
        </pc:spChg>
        <pc:spChg chg="mod">
          <ac:chgData name="Schaik, Kyra van" userId="aa2a3e4c-6d49-4eae-a3e9-c89601bf2db8" providerId="ADAL" clId="{061D09C8-395F-47BA-AACB-7B31BF524D36}" dt="2024-01-11T13:55:07.950" v="259" actId="27636"/>
          <ac:spMkLst>
            <pc:docMk/>
            <pc:sldMk cId="3348904013" sldId="356"/>
            <ac:spMk id="3" creationId="{916E709B-C127-FFB2-E5EC-D42508B43555}"/>
          </ac:spMkLst>
        </pc:spChg>
        <pc:spChg chg="add del mod">
          <ac:chgData name="Schaik, Kyra van" userId="aa2a3e4c-6d49-4eae-a3e9-c89601bf2db8" providerId="ADAL" clId="{061D09C8-395F-47BA-AACB-7B31BF524D36}" dt="2024-01-11T14:04:01.232" v="279" actId="20577"/>
          <ac:spMkLst>
            <pc:docMk/>
            <pc:sldMk cId="3348904013" sldId="356"/>
            <ac:spMk id="4" creationId="{F5E4F737-69AF-6C04-E630-35CF2CE0CAE4}"/>
          </ac:spMkLst>
        </pc:spChg>
        <pc:spChg chg="del mod">
          <ac:chgData name="Schaik, Kyra van" userId="aa2a3e4c-6d49-4eae-a3e9-c89601bf2db8" providerId="ADAL" clId="{061D09C8-395F-47BA-AACB-7B31BF524D36}" dt="2024-01-11T13:56:30.809" v="277" actId="478"/>
          <ac:spMkLst>
            <pc:docMk/>
            <pc:sldMk cId="3348904013" sldId="356"/>
            <ac:spMk id="5" creationId="{4CA58FC9-30DA-D8E4-57A1-904869D1AD3B}"/>
          </ac:spMkLst>
        </pc:spChg>
        <pc:spChg chg="add del mod">
          <ac:chgData name="Schaik, Kyra van" userId="aa2a3e4c-6d49-4eae-a3e9-c89601bf2db8" providerId="ADAL" clId="{061D09C8-395F-47BA-AACB-7B31BF524D36}" dt="2024-01-11T13:55:38.517" v="265" actId="478"/>
          <ac:spMkLst>
            <pc:docMk/>
            <pc:sldMk cId="3348904013" sldId="356"/>
            <ac:spMk id="8" creationId="{0963BB4B-3B08-F323-29FC-A21EDC1F1849}"/>
          </ac:spMkLst>
        </pc:spChg>
      </pc:sldChg>
      <pc:sldChg chg="del">
        <pc:chgData name="Schaik, Kyra van" userId="aa2a3e4c-6d49-4eae-a3e9-c89601bf2db8" providerId="ADAL" clId="{061D09C8-395F-47BA-AACB-7B31BF524D36}" dt="2024-01-11T12:48:43.901" v="4" actId="47"/>
        <pc:sldMkLst>
          <pc:docMk/>
          <pc:sldMk cId="2509101887" sldId="357"/>
        </pc:sldMkLst>
      </pc:sldChg>
      <pc:sldChg chg="del">
        <pc:chgData name="Schaik, Kyra van" userId="aa2a3e4c-6d49-4eae-a3e9-c89601bf2db8" providerId="ADAL" clId="{061D09C8-395F-47BA-AACB-7B31BF524D36}" dt="2024-01-11T12:48:45.819" v="10" actId="47"/>
        <pc:sldMkLst>
          <pc:docMk/>
          <pc:sldMk cId="391246093" sldId="361"/>
        </pc:sldMkLst>
      </pc:sldChg>
      <pc:sldChg chg="del">
        <pc:chgData name="Schaik, Kyra van" userId="aa2a3e4c-6d49-4eae-a3e9-c89601bf2db8" providerId="ADAL" clId="{061D09C8-395F-47BA-AACB-7B31BF524D36}" dt="2024-01-11T12:48:43.745" v="3" actId="47"/>
        <pc:sldMkLst>
          <pc:docMk/>
          <pc:sldMk cId="767675903" sldId="362"/>
        </pc:sldMkLst>
      </pc:sldChg>
      <pc:sldChg chg="del">
        <pc:chgData name="Schaik, Kyra van" userId="aa2a3e4c-6d49-4eae-a3e9-c89601bf2db8" providerId="ADAL" clId="{061D09C8-395F-47BA-AACB-7B31BF524D36}" dt="2024-01-11T12:48:43.539" v="2" actId="47"/>
        <pc:sldMkLst>
          <pc:docMk/>
          <pc:sldMk cId="495483412" sldId="363"/>
        </pc:sldMkLst>
      </pc:sldChg>
      <pc:sldChg chg="del">
        <pc:chgData name="Schaik, Kyra van" userId="aa2a3e4c-6d49-4eae-a3e9-c89601bf2db8" providerId="ADAL" clId="{061D09C8-395F-47BA-AACB-7B31BF524D36}" dt="2024-01-11T12:48:43.161" v="1" actId="47"/>
        <pc:sldMkLst>
          <pc:docMk/>
          <pc:sldMk cId="643842168" sldId="364"/>
        </pc:sldMkLst>
      </pc:sldChg>
    </pc:docChg>
  </pc:docChgLst>
  <pc:docChgLst>
    <pc:chgData name="Rebi, Klest" userId="S::k.rebi@student.tue.nl::1801b4b2-bc6c-4930-9c35-f48e61410dbd" providerId="AD" clId="Web-{68C7903F-EA23-ED6B-BE63-7C5B7AB9607A}"/>
    <pc:docChg chg="addSld">
      <pc:chgData name="Rebi, Klest" userId="S::k.rebi@student.tue.nl::1801b4b2-bc6c-4930-9c35-f48e61410dbd" providerId="AD" clId="Web-{68C7903F-EA23-ED6B-BE63-7C5B7AB9607A}" dt="2024-01-11T12:52:04.896" v="0"/>
      <pc:docMkLst>
        <pc:docMk/>
      </pc:docMkLst>
      <pc:sldChg chg="new">
        <pc:chgData name="Rebi, Klest" userId="S::k.rebi@student.tue.nl::1801b4b2-bc6c-4930-9c35-f48e61410dbd" providerId="AD" clId="Web-{68C7903F-EA23-ED6B-BE63-7C5B7AB9607A}" dt="2024-01-11T12:52:04.896" v="0"/>
        <pc:sldMkLst>
          <pc:docMk/>
          <pc:sldMk cId="2894206590" sldId="35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12,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5" y="1472370"/>
            <a:ext cx="5491571" cy="1514019"/>
          </a:xfrm>
        </p:spPr>
        <p:txBody>
          <a:bodyPr/>
          <a:lstStyle/>
          <a:p>
            <a:r>
              <a:rPr lang="en-US" dirty="0"/>
              <a:t>PITCH GA2</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3523186"/>
            <a:ext cx="5491570" cy="953337"/>
          </a:xfrm>
        </p:spPr>
        <p:txBody>
          <a:bodyPr>
            <a:noAutofit/>
          </a:bodyPr>
          <a:lstStyle/>
          <a:p>
            <a:r>
              <a:rPr lang="en-US" sz="4800" dirty="0"/>
              <a:t>DANI 2</a:t>
            </a:r>
          </a:p>
        </p:txBody>
      </p:sp>
      <p:sp>
        <p:nvSpPr>
          <p:cNvPr id="4" name="TextBox 3">
            <a:extLst>
              <a:ext uri="{FF2B5EF4-FFF2-40B4-BE49-F238E27FC236}">
                <a16:creationId xmlns:a16="http://schemas.microsoft.com/office/drawing/2014/main" id="{5F68E5E2-F965-FA94-F0D3-D270FE73931A}"/>
              </a:ext>
            </a:extLst>
          </p:cNvPr>
          <p:cNvSpPr txBox="1"/>
          <p:nvPr/>
        </p:nvSpPr>
        <p:spPr>
          <a:xfrm>
            <a:off x="6292410" y="4476523"/>
            <a:ext cx="5120504" cy="1231106"/>
          </a:xfrm>
          <a:prstGeom prst="rect">
            <a:avLst/>
          </a:prstGeom>
          <a:noFill/>
        </p:spPr>
        <p:txBody>
          <a:bodyPr wrap="none" rtlCol="0">
            <a:spAutoFit/>
          </a:bodyPr>
          <a:lstStyle/>
          <a:p>
            <a:r>
              <a:rPr lang="en-US" sz="2800" dirty="0">
                <a:solidFill>
                  <a:schemeClr val="bg1"/>
                </a:solidFill>
              </a:rPr>
              <a:t>SVEN COLLINS, KLEST REBI,       </a:t>
            </a:r>
          </a:p>
          <a:p>
            <a:r>
              <a:rPr lang="en-US" sz="2800" dirty="0">
                <a:solidFill>
                  <a:schemeClr val="bg1"/>
                </a:solidFill>
              </a:rPr>
              <a:t>JIAQI WANG &amp; KYRA VAN SCHAIK</a:t>
            </a:r>
          </a:p>
          <a:p>
            <a:endParaRPr lang="en-NL"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18FB70-9802-F8F8-B180-82C755BE587D}"/>
              </a:ext>
            </a:extLst>
          </p:cNvPr>
          <p:cNvSpPr>
            <a:spLocks noGrp="1"/>
          </p:cNvSpPr>
          <p:nvPr>
            <p:ph type="title"/>
          </p:nvPr>
        </p:nvSpPr>
        <p:spPr/>
        <p:txBody>
          <a:bodyPr/>
          <a:lstStyle/>
          <a:p>
            <a:r>
              <a:rPr lang="en-US" dirty="0"/>
              <a:t>HYPOTHESIS</a:t>
            </a:r>
            <a:endParaRPr lang="en-NL" dirty="0"/>
          </a:p>
        </p:txBody>
      </p:sp>
      <p:sp>
        <p:nvSpPr>
          <p:cNvPr id="4" name="Text Placeholder 3">
            <a:extLst>
              <a:ext uri="{FF2B5EF4-FFF2-40B4-BE49-F238E27FC236}">
                <a16:creationId xmlns:a16="http://schemas.microsoft.com/office/drawing/2014/main" id="{DCB62083-08FB-BAFA-79D9-82B738616298}"/>
              </a:ext>
            </a:extLst>
          </p:cNvPr>
          <p:cNvSpPr>
            <a:spLocks noGrp="1"/>
          </p:cNvSpPr>
          <p:nvPr>
            <p:ph type="body" sz="quarter" idx="11"/>
          </p:nvPr>
        </p:nvSpPr>
        <p:spPr>
          <a:xfrm>
            <a:off x="952499" y="2289363"/>
            <a:ext cx="10038962" cy="2795232"/>
          </a:xfrm>
        </p:spPr>
        <p:txBody>
          <a:bodyPr/>
          <a:lstStyle/>
          <a:p>
            <a:r>
              <a:rPr lang="en-US" sz="3200" dirty="0"/>
              <a:t>Windspeed has an inverse correlation with </a:t>
            </a:r>
            <a:r>
              <a:rPr lang="en-US" sz="3200" dirty="0" err="1"/>
              <a:t>NO_x</a:t>
            </a:r>
            <a:r>
              <a:rPr lang="en-US" sz="3200" dirty="0"/>
              <a:t> concentrations that is greater in Rotterdam than Heerlen</a:t>
            </a:r>
            <a:r>
              <a:rPr lang="en-US" sz="2800" dirty="0"/>
              <a:t>. </a:t>
            </a:r>
            <a:endParaRPr lang="en-NL" sz="2800" dirty="0"/>
          </a:p>
        </p:txBody>
      </p:sp>
      <p:sp>
        <p:nvSpPr>
          <p:cNvPr id="6" name="Slide Number Placeholder 5">
            <a:extLst>
              <a:ext uri="{FF2B5EF4-FFF2-40B4-BE49-F238E27FC236}">
                <a16:creationId xmlns:a16="http://schemas.microsoft.com/office/drawing/2014/main" id="{46D33FC4-E76F-850D-AF92-EC0ED51B9024}"/>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212839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6E709B-C127-FFB2-E5EC-D42508B43555}"/>
              </a:ext>
            </a:extLst>
          </p:cNvPr>
          <p:cNvSpPr>
            <a:spLocks noGrp="1"/>
          </p:cNvSpPr>
          <p:nvPr>
            <p:ph type="title"/>
          </p:nvPr>
        </p:nvSpPr>
        <p:spPr>
          <a:xfrm>
            <a:off x="964023" y="447869"/>
            <a:ext cx="8077340" cy="1042057"/>
          </a:xfrm>
        </p:spPr>
        <p:txBody>
          <a:bodyPr>
            <a:normAutofit/>
          </a:bodyPr>
          <a:lstStyle/>
          <a:p>
            <a:r>
              <a:rPr lang="en-US" dirty="0"/>
              <a:t>HYPOTHESIS REFINEMENT</a:t>
            </a:r>
            <a:endParaRPr lang="en-NL" dirty="0"/>
          </a:p>
        </p:txBody>
      </p:sp>
      <p:sp>
        <p:nvSpPr>
          <p:cNvPr id="4" name="Text Placeholder 3">
            <a:extLst>
              <a:ext uri="{FF2B5EF4-FFF2-40B4-BE49-F238E27FC236}">
                <a16:creationId xmlns:a16="http://schemas.microsoft.com/office/drawing/2014/main" id="{F5E4F737-69AF-6C04-E630-35CF2CE0CAE4}"/>
              </a:ext>
            </a:extLst>
          </p:cNvPr>
          <p:cNvSpPr>
            <a:spLocks noGrp="1"/>
          </p:cNvSpPr>
          <p:nvPr>
            <p:ph type="body" sz="quarter" idx="11"/>
          </p:nvPr>
        </p:nvSpPr>
        <p:spPr>
          <a:xfrm>
            <a:off x="887574" y="2317355"/>
            <a:ext cx="9544050" cy="2795232"/>
          </a:xfrm>
        </p:spPr>
        <p:txBody>
          <a:bodyPr/>
          <a:lstStyle/>
          <a:p>
            <a:r>
              <a:rPr lang="en-US" sz="2800" dirty="0"/>
              <a:t>We chose to compare Rotterdam and Heerlen to look at the impact of the Port on the air quality in the cities and from our research we found that one of the major pollutants coming from ships was </a:t>
            </a:r>
            <a:r>
              <a:rPr lang="en-US" sz="2800" dirty="0" err="1"/>
              <a:t>NO_x</a:t>
            </a:r>
            <a:r>
              <a:rPr lang="en-US" sz="2800" dirty="0"/>
              <a:t>. Furthermore, we found the weather factor with the largest effect on </a:t>
            </a:r>
            <a:r>
              <a:rPr lang="en-US" sz="2800" dirty="0" err="1"/>
              <a:t>NO_x</a:t>
            </a:r>
            <a:r>
              <a:rPr lang="en-US" sz="2800" dirty="0"/>
              <a:t> was windspeed which also varies between Port and </a:t>
            </a:r>
            <a:r>
              <a:rPr lang="en-US" sz="2800" dirty="0" err="1"/>
              <a:t>Portless</a:t>
            </a:r>
            <a:r>
              <a:rPr lang="en-US" sz="2800" dirty="0"/>
              <a:t> cities. </a:t>
            </a:r>
            <a:endParaRPr lang="en-NL" sz="2800" dirty="0"/>
          </a:p>
        </p:txBody>
      </p:sp>
      <p:sp>
        <p:nvSpPr>
          <p:cNvPr id="6" name="Slide Number Placeholder 5">
            <a:extLst>
              <a:ext uri="{FF2B5EF4-FFF2-40B4-BE49-F238E27FC236}">
                <a16:creationId xmlns:a16="http://schemas.microsoft.com/office/drawing/2014/main" id="{B6C6679C-EC06-2AD5-B845-7906BAB72BF9}"/>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spTree>
    <p:extLst>
      <p:ext uri="{BB962C8B-B14F-4D97-AF65-F5344CB8AC3E}">
        <p14:creationId xmlns:p14="http://schemas.microsoft.com/office/powerpoint/2010/main" val="334890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604F22-700A-9642-BBDE-7B9F05D97CC3}"/>
              </a:ext>
            </a:extLst>
          </p:cNvPr>
          <p:cNvSpPr>
            <a:spLocks noGrp="1"/>
          </p:cNvSpPr>
          <p:nvPr>
            <p:ph type="title"/>
          </p:nvPr>
        </p:nvSpPr>
        <p:spPr/>
        <p:txBody>
          <a:bodyPr/>
          <a:lstStyle/>
          <a:p>
            <a:r>
              <a:rPr lang="en-US" dirty="0"/>
              <a:t>RESULTS</a:t>
            </a:r>
          </a:p>
        </p:txBody>
      </p:sp>
      <p:sp>
        <p:nvSpPr>
          <p:cNvPr id="4" name="Text Placeholder 3">
            <a:extLst>
              <a:ext uri="{FF2B5EF4-FFF2-40B4-BE49-F238E27FC236}">
                <a16:creationId xmlns:a16="http://schemas.microsoft.com/office/drawing/2014/main" id="{46BC42C9-13EF-0AEE-E31E-249041BB40A0}"/>
              </a:ext>
            </a:extLst>
          </p:cNvPr>
          <p:cNvSpPr>
            <a:spLocks noGrp="1"/>
          </p:cNvSpPr>
          <p:nvPr>
            <p:ph type="body" sz="quarter" idx="11"/>
          </p:nvPr>
        </p:nvSpPr>
        <p:spPr/>
        <p:txBody>
          <a:bodyPr/>
          <a:lstStyle/>
          <a:p>
            <a:r>
              <a:rPr lang="en-US" dirty="0"/>
              <a:t>We could use more slides for this if necessary </a:t>
            </a:r>
          </a:p>
        </p:txBody>
      </p:sp>
      <p:sp>
        <p:nvSpPr>
          <p:cNvPr id="6" name="Slide Number Placeholder 5">
            <a:extLst>
              <a:ext uri="{FF2B5EF4-FFF2-40B4-BE49-F238E27FC236}">
                <a16:creationId xmlns:a16="http://schemas.microsoft.com/office/drawing/2014/main" id="{A1DDDEFA-DAC3-D98A-61D7-5ABC4643D048}"/>
              </a:ext>
            </a:extLst>
          </p:cNvPr>
          <p:cNvSpPr>
            <a:spLocks noGrp="1"/>
          </p:cNvSpPr>
          <p:nvPr>
            <p:ph type="sldNum" sz="quarter" idx="16"/>
          </p:nvPr>
        </p:nvSpPr>
        <p:spPr/>
        <p:txBody>
          <a:bodyPr/>
          <a:lstStyle/>
          <a:p>
            <a:fld id="{294A09A9-5501-47C1-A89A-A340965A2BE2}" type="slidenum">
              <a:rPr lang="en-US" smtClean="0"/>
              <a:pPr/>
              <a:t>4</a:t>
            </a:fld>
            <a:endParaRPr lang="en-US">
              <a:latin typeface="+mn-lt"/>
            </a:endParaRPr>
          </a:p>
        </p:txBody>
      </p:sp>
      <p:pic>
        <p:nvPicPr>
          <p:cNvPr id="5" name="Picture 4" descr="A graph of a graph with blue and orange dots&#10;&#10;Description automatically generated">
            <a:extLst>
              <a:ext uri="{FF2B5EF4-FFF2-40B4-BE49-F238E27FC236}">
                <a16:creationId xmlns:a16="http://schemas.microsoft.com/office/drawing/2014/main" id="{89EC5BA8-E002-54CF-B11A-BFF880C11EBF}"/>
              </a:ext>
            </a:extLst>
          </p:cNvPr>
          <p:cNvPicPr>
            <a:picLocks noChangeAspect="1"/>
          </p:cNvPicPr>
          <p:nvPr/>
        </p:nvPicPr>
        <p:blipFill>
          <a:blip r:embed="rId2"/>
          <a:stretch>
            <a:fillRect/>
          </a:stretch>
        </p:blipFill>
        <p:spPr>
          <a:xfrm>
            <a:off x="6943725" y="2905125"/>
            <a:ext cx="5486400" cy="4114800"/>
          </a:xfrm>
          <a:prstGeom prst="rect">
            <a:avLst/>
          </a:prstGeom>
        </p:spPr>
      </p:pic>
      <p:pic>
        <p:nvPicPr>
          <p:cNvPr id="7" name="Picture 6" descr="A graph of a wind speed&#10;&#10;Description automatically generated">
            <a:extLst>
              <a:ext uri="{FF2B5EF4-FFF2-40B4-BE49-F238E27FC236}">
                <a16:creationId xmlns:a16="http://schemas.microsoft.com/office/drawing/2014/main" id="{6A63A674-B7B0-9FB4-1B5B-57AB38326799}"/>
              </a:ext>
            </a:extLst>
          </p:cNvPr>
          <p:cNvPicPr>
            <a:picLocks noChangeAspect="1"/>
          </p:cNvPicPr>
          <p:nvPr/>
        </p:nvPicPr>
        <p:blipFill>
          <a:blip r:embed="rId3"/>
          <a:stretch>
            <a:fillRect/>
          </a:stretch>
        </p:blipFill>
        <p:spPr>
          <a:xfrm>
            <a:off x="514350" y="2609850"/>
            <a:ext cx="6096000" cy="3048000"/>
          </a:xfrm>
          <a:prstGeom prst="rect">
            <a:avLst/>
          </a:prstGeom>
        </p:spPr>
      </p:pic>
      <p:pic>
        <p:nvPicPr>
          <p:cNvPr id="8" name="Picture 7" descr="A graph of a wind speed&#10;&#10;Description automatically generated">
            <a:extLst>
              <a:ext uri="{FF2B5EF4-FFF2-40B4-BE49-F238E27FC236}">
                <a16:creationId xmlns:a16="http://schemas.microsoft.com/office/drawing/2014/main" id="{937B808C-8666-0EFD-0B58-10AB4810DC48}"/>
              </a:ext>
            </a:extLst>
          </p:cNvPr>
          <p:cNvPicPr>
            <a:picLocks noChangeAspect="1"/>
          </p:cNvPicPr>
          <p:nvPr/>
        </p:nvPicPr>
        <p:blipFill>
          <a:blip r:embed="rId4"/>
          <a:stretch>
            <a:fillRect/>
          </a:stretch>
        </p:blipFill>
        <p:spPr>
          <a:xfrm>
            <a:off x="6638925" y="0"/>
            <a:ext cx="6096000" cy="3048000"/>
          </a:xfrm>
          <a:prstGeom prst="rect">
            <a:avLst/>
          </a:prstGeom>
        </p:spPr>
      </p:pic>
    </p:spTree>
    <p:extLst>
      <p:ext uri="{BB962C8B-B14F-4D97-AF65-F5344CB8AC3E}">
        <p14:creationId xmlns:p14="http://schemas.microsoft.com/office/powerpoint/2010/main" val="289420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22B481-B5C6-A7D1-6FC9-0B284AEE0076}"/>
              </a:ext>
            </a:extLst>
          </p:cNvPr>
          <p:cNvSpPr>
            <a:spLocks noGrp="1"/>
          </p:cNvSpPr>
          <p:nvPr>
            <p:ph type="title"/>
          </p:nvPr>
        </p:nvSpPr>
        <p:spPr/>
        <p:txBody>
          <a:bodyPr/>
          <a:lstStyle/>
          <a:p>
            <a:r>
              <a:rPr lang="en-US" dirty="0"/>
              <a:t>CONCLUSION</a:t>
            </a:r>
            <a:endParaRPr lang="en-NL" dirty="0"/>
          </a:p>
        </p:txBody>
      </p:sp>
      <p:sp>
        <p:nvSpPr>
          <p:cNvPr id="4" name="Text Placeholder 3">
            <a:extLst>
              <a:ext uri="{FF2B5EF4-FFF2-40B4-BE49-F238E27FC236}">
                <a16:creationId xmlns:a16="http://schemas.microsoft.com/office/drawing/2014/main" id="{18C2ABAA-B10A-E372-2AE4-9FAC7D3390AC}"/>
              </a:ext>
            </a:extLst>
          </p:cNvPr>
          <p:cNvSpPr>
            <a:spLocks noGrp="1"/>
          </p:cNvSpPr>
          <p:nvPr>
            <p:ph type="body" sz="quarter" idx="11"/>
          </p:nvPr>
        </p:nvSpPr>
        <p:spPr/>
        <p:txBody>
          <a:bodyPr/>
          <a:lstStyle/>
          <a:p>
            <a:endParaRPr lang="en-NL" dirty="0"/>
          </a:p>
        </p:txBody>
      </p:sp>
      <p:sp>
        <p:nvSpPr>
          <p:cNvPr id="6" name="Slide Number Placeholder 5">
            <a:extLst>
              <a:ext uri="{FF2B5EF4-FFF2-40B4-BE49-F238E27FC236}">
                <a16:creationId xmlns:a16="http://schemas.microsoft.com/office/drawing/2014/main" id="{1CEF241B-96BE-3231-68C8-1BE16FA721F9}"/>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spTree>
    <p:extLst>
      <p:ext uri="{BB962C8B-B14F-4D97-AF65-F5344CB8AC3E}">
        <p14:creationId xmlns:p14="http://schemas.microsoft.com/office/powerpoint/2010/main" val="379127505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6EBEE06-2B28-4E77-9CB6-A74873B3925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6CC8E66C-AC30-44BA-8882-3290DF968F1F}">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{12544CB2-6833-4393-9DC0-57829839F80C}tf78853419_win32</Template>
  <TotalTime>78</TotalTime>
  <Words>120</Words>
  <Application>Microsoft Office PowerPoint</Application>
  <PresentationFormat>Widescreen</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Theme1</vt:lpstr>
      <vt:lpstr>PITCH GA2</vt:lpstr>
      <vt:lpstr>HYPOTHESIS</vt:lpstr>
      <vt:lpstr>HYPOTHESIS REFINEMENT</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GA2</dc:title>
  <dc:creator>Schaik, Kyra van</dc:creator>
  <cp:lastModifiedBy>Schaik, Kyra van</cp:lastModifiedBy>
  <cp:revision>18</cp:revision>
  <dcterms:created xsi:type="dcterms:W3CDTF">2024-01-11T12:45:17Z</dcterms:created>
  <dcterms:modified xsi:type="dcterms:W3CDTF">2024-01-12T16:01:38Z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