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5A-A3A7-45FC-82CD-BB610ECCAAE4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BD0-E7EE-4264-BB36-4A443968B7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26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5A-A3A7-45FC-82CD-BB610ECCAAE4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BD0-E7EE-4264-BB36-4A443968B7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12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5A-A3A7-45FC-82CD-BB610ECCAAE4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BD0-E7EE-4264-BB36-4A443968B7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407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5A-A3A7-45FC-82CD-BB610ECCAAE4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BD0-E7EE-4264-BB36-4A443968B7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335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5A-A3A7-45FC-82CD-BB610ECCAAE4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BD0-E7EE-4264-BB36-4A443968B7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62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5A-A3A7-45FC-82CD-BB610ECCAAE4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BD0-E7EE-4264-BB36-4A443968B7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83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5A-A3A7-45FC-82CD-BB610ECCAAE4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BD0-E7EE-4264-BB36-4A443968B7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859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5A-A3A7-45FC-82CD-BB610ECCAAE4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BD0-E7EE-4264-BB36-4A443968B7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5A-A3A7-45FC-82CD-BB610ECCAAE4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BD0-E7EE-4264-BB36-4A443968B7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19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5A-A3A7-45FC-82CD-BB610ECCAAE4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BD0-E7EE-4264-BB36-4A443968B7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142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F85A-A3A7-45FC-82CD-BB610ECCAAE4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3BD0-E7EE-4264-BB36-4A443968B7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571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F85A-A3A7-45FC-82CD-BB610ECCAAE4}" type="datetimeFigureOut">
              <a:rPr lang="bg-BG" smtClean="0"/>
              <a:t>16.11.2022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3BD0-E7EE-4264-BB36-4A443968B7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442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Chadko</a:t>
            </a:r>
            <a:r>
              <a:rPr lang="en-US" dirty="0" smtClean="0"/>
              <a:t> Coffee Shop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От: Теодор и Дзияци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514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bg-BG" dirty="0" smtClean="0"/>
              <a:t>Справка кой клиент какво е купувал назад във времето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97" y="1825625"/>
            <a:ext cx="98968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7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Добавяне и премахване на кафе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0042" y="2533170"/>
            <a:ext cx="3877216" cy="3486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55" y="2533170"/>
            <a:ext cx="3467584" cy="33437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835" y="1792797"/>
            <a:ext cx="2867425" cy="638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227" y="1792797"/>
            <a:ext cx="287695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Добавяне и премахване на доставчик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367" y="2520455"/>
            <a:ext cx="4020111" cy="3867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866" y="2520455"/>
            <a:ext cx="3905795" cy="3858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550" y="1690688"/>
            <a:ext cx="3048425" cy="676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38" y="1907192"/>
            <a:ext cx="7032770" cy="4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83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Справка за доставчиците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095" y="2084970"/>
            <a:ext cx="8737809" cy="396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5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907" y="1825625"/>
            <a:ext cx="77861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813" y="2714042"/>
            <a:ext cx="10515600" cy="1325563"/>
          </a:xfrm>
        </p:spPr>
        <p:txBody>
          <a:bodyPr/>
          <a:lstStyle/>
          <a:p>
            <a:r>
              <a:rPr lang="bg-BG" dirty="0" smtClean="0"/>
              <a:t>Главна форма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5125"/>
            <a:ext cx="4002248" cy="58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4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1+2 Нов доставчик доставя кафе и доставка от съществуващ доставчик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5955" y="1766611"/>
            <a:ext cx="6039693" cy="495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0422"/>
            <a:ext cx="4091526" cy="4401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955" y="3466541"/>
            <a:ext cx="6957080" cy="412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955" y="5083609"/>
            <a:ext cx="6616447" cy="36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2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3+4 Нов и съществуващ клиент поръчва кафе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734"/>
            <a:ext cx="4191585" cy="3439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61" y="1770380"/>
            <a:ext cx="6344535" cy="523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561" y="3006901"/>
            <a:ext cx="6515537" cy="406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561" y="4097015"/>
            <a:ext cx="2734057" cy="5334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561" y="5313821"/>
            <a:ext cx="5649614" cy="4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0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5 Справка за наличните артикули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152" y="1879807"/>
            <a:ext cx="9277195" cy="423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8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</a:t>
            </a:r>
            <a:r>
              <a:rPr lang="bg-BG" dirty="0" smtClean="0"/>
              <a:t>Оставяне на отзив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80" y="1775291"/>
            <a:ext cx="413123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477" y="3436538"/>
            <a:ext cx="337232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5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bg-BG" dirty="0" smtClean="0"/>
              <a:t> Справка за доставките за послетната седмица или месец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86" y="1827592"/>
            <a:ext cx="5998014" cy="3067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68" y="4051884"/>
            <a:ext cx="6317219" cy="2531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955" y="1827592"/>
            <a:ext cx="4115374" cy="619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01" y="5745148"/>
            <a:ext cx="4143953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bg-BG" dirty="0" smtClean="0"/>
              <a:t>Справка за продажбите за последния месец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016" y="1985016"/>
            <a:ext cx="737925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031" y="2249428"/>
            <a:ext cx="342947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7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79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Chadko Coffee Shop</vt:lpstr>
      <vt:lpstr>Модел</vt:lpstr>
      <vt:lpstr>Главна форма</vt:lpstr>
      <vt:lpstr>1+2 Нов доставчик доставя кафе и доставка от съществуващ доставчик</vt:lpstr>
      <vt:lpstr>3+4 Нов и съществуващ клиент поръчва кафе</vt:lpstr>
      <vt:lpstr>5 Справка за наличните артикули</vt:lpstr>
      <vt:lpstr>6 Оставяне на отзив</vt:lpstr>
      <vt:lpstr>7 Справка за доставките за послетната седмица или месец</vt:lpstr>
      <vt:lpstr>8 Справка за продажбите за последния месец</vt:lpstr>
      <vt:lpstr>9 Справка кой клиент какво е купувал назад във времето</vt:lpstr>
      <vt:lpstr>Бонус Добавяне и премахване на кафе</vt:lpstr>
      <vt:lpstr>Бонус Добавяне и премахване на доставчик</vt:lpstr>
      <vt:lpstr>Бонус Справка за доставчиците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Chadko Coffee Shop</dc:title>
  <dc:creator>User</dc:creator>
  <cp:lastModifiedBy>User</cp:lastModifiedBy>
  <cp:revision>4</cp:revision>
  <dcterms:created xsi:type="dcterms:W3CDTF">2022-11-16T20:30:39Z</dcterms:created>
  <dcterms:modified xsi:type="dcterms:W3CDTF">2022-11-16T21:00:00Z</dcterms:modified>
</cp:coreProperties>
</file>