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C81B4-14EF-4C26-89DF-DB50877519B2}" v="26" dt="2022-05-01T21:02:54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80" autoAdjust="0"/>
  </p:normalViewPr>
  <p:slideViewPr>
    <p:cSldViewPr snapToGrid="0">
      <p:cViewPr varScale="1">
        <p:scale>
          <a:sx n="77" d="100"/>
          <a:sy n="77" d="100"/>
        </p:scale>
        <p:origin x="912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con, Arthur Pereira" userId="fb03e199-cb4a-4c03-8f52-56b42a6608a2" providerId="ADAL" clId="{C0CC81B4-14EF-4C26-89DF-DB50877519B2}"/>
    <pc:docChg chg="undo redo custSel modSld">
      <pc:chgData name="Chacon, Arthur Pereira" userId="fb03e199-cb4a-4c03-8f52-56b42a6608a2" providerId="ADAL" clId="{C0CC81B4-14EF-4C26-89DF-DB50877519B2}" dt="2022-05-01T21:18:42.930" v="140" actId="1076"/>
      <pc:docMkLst>
        <pc:docMk/>
      </pc:docMkLst>
      <pc:sldChg chg="addSp delSp modSp mod delDesignElem">
        <pc:chgData name="Chacon, Arthur Pereira" userId="fb03e199-cb4a-4c03-8f52-56b42a6608a2" providerId="ADAL" clId="{C0CC81B4-14EF-4C26-89DF-DB50877519B2}" dt="2022-05-01T21:18:42.930" v="140" actId="1076"/>
        <pc:sldMkLst>
          <pc:docMk/>
          <pc:sldMk cId="1454118402" sldId="257"/>
        </pc:sldMkLst>
        <pc:spChg chg="mod">
          <ac:chgData name="Chacon, Arthur Pereira" userId="fb03e199-cb4a-4c03-8f52-56b42a6608a2" providerId="ADAL" clId="{C0CC81B4-14EF-4C26-89DF-DB50877519B2}" dt="2022-05-01T21:18:42.930" v="140" actId="1076"/>
          <ac:spMkLst>
            <pc:docMk/>
            <pc:sldMk cId="1454118402" sldId="257"/>
            <ac:spMk id="6" creationId="{225C68E7-9E6E-4602-9766-3935A71B7605}"/>
          </ac:spMkLst>
        </pc:spChg>
        <pc:spChg chg="add del">
          <ac:chgData name="Chacon, Arthur Pereira" userId="fb03e199-cb4a-4c03-8f52-56b42a6608a2" providerId="ADAL" clId="{C0CC81B4-14EF-4C26-89DF-DB50877519B2}" dt="2022-05-01T03:38:46.522" v="3"/>
          <ac:spMkLst>
            <pc:docMk/>
            <pc:sldMk cId="1454118402" sldId="257"/>
            <ac:spMk id="10" creationId="{23D9B6CF-87DD-47C7-B38D-7C5353D4DC9D}"/>
          </ac:spMkLst>
        </pc:spChg>
        <pc:spChg chg="add del">
          <ac:chgData name="Chacon, Arthur Pereira" userId="fb03e199-cb4a-4c03-8f52-56b42a6608a2" providerId="ADAL" clId="{C0CC81B4-14EF-4C26-89DF-DB50877519B2}" dt="2022-05-01T03:38:46.522" v="3"/>
          <ac:spMkLst>
            <pc:docMk/>
            <pc:sldMk cId="1454118402" sldId="257"/>
            <ac:spMk id="12" creationId="{EFE2328B-DA12-4B90-BD82-3CCF13AF6C83}"/>
          </ac:spMkLst>
        </pc:spChg>
        <pc:spChg chg="add del">
          <ac:chgData name="Chacon, Arthur Pereira" userId="fb03e199-cb4a-4c03-8f52-56b42a6608a2" providerId="ADAL" clId="{C0CC81B4-14EF-4C26-89DF-DB50877519B2}" dt="2022-05-01T03:38:46.522" v="3"/>
          <ac:spMkLst>
            <pc:docMk/>
            <pc:sldMk cId="1454118402" sldId="257"/>
            <ac:spMk id="14" creationId="{F77FF0B6-332F-4842-A5F8-EA360BD5FF84}"/>
          </ac:spMkLst>
        </pc:spChg>
      </pc:sldChg>
      <pc:sldChg chg="addSp delSp modSp mod">
        <pc:chgData name="Chacon, Arthur Pereira" userId="fb03e199-cb4a-4c03-8f52-56b42a6608a2" providerId="ADAL" clId="{C0CC81B4-14EF-4C26-89DF-DB50877519B2}" dt="2022-05-01T21:18:14.015" v="138" actId="403"/>
        <pc:sldMkLst>
          <pc:docMk/>
          <pc:sldMk cId="2536092761" sldId="258"/>
        </pc:sldMkLst>
        <pc:spChg chg="del">
          <ac:chgData name="Chacon, Arthur Pereira" userId="fb03e199-cb4a-4c03-8f52-56b42a6608a2" providerId="ADAL" clId="{C0CC81B4-14EF-4C26-89DF-DB50877519B2}" dt="2022-05-01T21:02:09.239" v="4" actId="478"/>
          <ac:spMkLst>
            <pc:docMk/>
            <pc:sldMk cId="2536092761" sldId="258"/>
            <ac:spMk id="3" creationId="{C50A04B6-3C0E-42C7-81A0-F884064FFC77}"/>
          </ac:spMkLst>
        </pc:spChg>
        <pc:spChg chg="add mod">
          <ac:chgData name="Chacon, Arthur Pereira" userId="fb03e199-cb4a-4c03-8f52-56b42a6608a2" providerId="ADAL" clId="{C0CC81B4-14EF-4C26-89DF-DB50877519B2}" dt="2022-05-01T21:18:14.015" v="138" actId="403"/>
          <ac:spMkLst>
            <pc:docMk/>
            <pc:sldMk cId="2536092761" sldId="258"/>
            <ac:spMk id="6" creationId="{7DCFD7CF-1C23-4755-9C50-493ADA5935A9}"/>
          </ac:spMkLst>
        </pc:spChg>
        <pc:spChg chg="add del mod">
          <ac:chgData name="Chacon, Arthur Pereira" userId="fb03e199-cb4a-4c03-8f52-56b42a6608a2" providerId="ADAL" clId="{C0CC81B4-14EF-4C26-89DF-DB50877519B2}" dt="2022-05-01T21:02:54.113" v="13"/>
          <ac:spMkLst>
            <pc:docMk/>
            <pc:sldMk cId="2536092761" sldId="258"/>
            <ac:spMk id="7" creationId="{895153F5-30F1-49C2-B555-22C3E75403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19FF-A9C1-4490-956B-9E35940AE8EC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BCD5-A5CF-4A8C-89AC-3AB8549D8E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035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19FF-A9C1-4490-956B-9E35940AE8EC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BCD5-A5CF-4A8C-89AC-3AB8549D8E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36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19FF-A9C1-4490-956B-9E35940AE8EC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BCD5-A5CF-4A8C-89AC-3AB8549D8E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14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19FF-A9C1-4490-956B-9E35940AE8EC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BCD5-A5CF-4A8C-89AC-3AB8549D8E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22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19FF-A9C1-4490-956B-9E35940AE8EC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BCD5-A5CF-4A8C-89AC-3AB8549D8E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546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19FF-A9C1-4490-956B-9E35940AE8EC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BCD5-A5CF-4A8C-89AC-3AB8549D8E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0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19FF-A9C1-4490-956B-9E35940AE8EC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BCD5-A5CF-4A8C-89AC-3AB8549D8E3E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8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19FF-A9C1-4490-956B-9E35940AE8EC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BCD5-A5CF-4A8C-89AC-3AB8549D8E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54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19FF-A9C1-4490-956B-9E35940AE8EC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BCD5-A5CF-4A8C-89AC-3AB8549D8E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46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19FF-A9C1-4490-956B-9E35940AE8EC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BCD5-A5CF-4A8C-89AC-3AB8549D8E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61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5C819FF-A9C1-4490-956B-9E35940AE8EC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BCD5-A5CF-4A8C-89AC-3AB8549D8E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6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C819FF-A9C1-4490-956B-9E35940AE8EC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4DFBCD5-A5CF-4A8C-89AC-3AB8549D8E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03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F9A4-D40C-40D4-86E5-34ED1192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pt-BR" dirty="0"/>
              <a:t>Gerenciamento de Processos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B4D98-B94E-424E-8EC8-5E8B678D4333}"/>
              </a:ext>
            </a:extLst>
          </p:cNvPr>
          <p:cNvSpPr txBox="1"/>
          <p:nvPr/>
        </p:nvSpPr>
        <p:spPr>
          <a:xfrm>
            <a:off x="9886950" y="6211669"/>
            <a:ext cx="230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Arhur Pereira Chacon</a:t>
            </a:r>
          </a:p>
          <a:p>
            <a:r>
              <a:rPr lang="pt-BR" dirty="0"/>
              <a:t>RA: 01212146</a:t>
            </a:r>
          </a:p>
        </p:txBody>
      </p:sp>
    </p:spTree>
    <p:extLst>
      <p:ext uri="{BB962C8B-B14F-4D97-AF65-F5344CB8AC3E}">
        <p14:creationId xmlns:p14="http://schemas.microsoft.com/office/powerpoint/2010/main" val="209838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E647C-8F7C-47DB-BF82-F16C3B44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7" y="640080"/>
            <a:ext cx="3849622" cy="1379845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pPr algn="l"/>
            <a:r>
              <a:rPr lang="en-US" sz="2200" dirty="0"/>
              <a:t>Na </a:t>
            </a:r>
            <a:r>
              <a:rPr lang="en-US" sz="2200" dirty="0" err="1"/>
              <a:t>tela</a:t>
            </a:r>
            <a:r>
              <a:rPr lang="en-US" sz="2200" dirty="0"/>
              <a:t> </a:t>
            </a:r>
            <a:r>
              <a:rPr lang="en-US" sz="2200" dirty="0" err="1"/>
              <a:t>ao</a:t>
            </a:r>
            <a:r>
              <a:rPr lang="en-US" sz="2200" dirty="0"/>
              <a:t> </a:t>
            </a:r>
            <a:r>
              <a:rPr lang="en-US" sz="2200" dirty="0" err="1"/>
              <a:t>lado</a:t>
            </a:r>
            <a:r>
              <a:rPr lang="en-US" sz="2200" dirty="0"/>
              <a:t>, o que </a:t>
            </a:r>
            <a:r>
              <a:rPr lang="en-US" sz="2200" dirty="0" err="1"/>
              <a:t>significa</a:t>
            </a:r>
            <a:r>
              <a:rPr lang="en-US" sz="2200" dirty="0"/>
              <a:t> Ss e TN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coluna</a:t>
            </a:r>
            <a:r>
              <a:rPr lang="en-US" sz="2200" dirty="0"/>
              <a:t> STAT, </a:t>
            </a:r>
            <a:r>
              <a:rPr lang="en-US" sz="2200" dirty="0" err="1"/>
              <a:t>explique</a:t>
            </a:r>
            <a:endParaRPr lang="en-US" sz="2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1C048-EF25-4F9C-A3C1-126A09F13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52" y="2019925"/>
            <a:ext cx="5925312" cy="2503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C68E7-9E6E-4602-9766-3935A71B7605}"/>
              </a:ext>
            </a:extLst>
          </p:cNvPr>
          <p:cNvSpPr txBox="1"/>
          <p:nvPr/>
        </p:nvSpPr>
        <p:spPr>
          <a:xfrm>
            <a:off x="402337" y="2125054"/>
            <a:ext cx="38496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comando ps lista os processos em execução no sistema. Porém, não traz informações sobre o quanto de processamento ou de memória ele está consumindo. O ps é uma maneira bem mais ágil de consultar o PID de um processo.</a:t>
            </a:r>
          </a:p>
          <a:p>
            <a:endParaRPr lang="pt-BR" sz="1600" dirty="0"/>
          </a:p>
          <a:p>
            <a:r>
              <a:rPr lang="pt-BR" sz="1600" dirty="0"/>
              <a:t>S – indica que o processo está suspenso enquanto aguarda a conclusão de um evento.</a:t>
            </a:r>
          </a:p>
          <a:p>
            <a:endParaRPr lang="pt-BR" sz="1600" dirty="0"/>
          </a:p>
          <a:p>
            <a:r>
              <a:rPr lang="pt-BR" sz="1600" dirty="0"/>
              <a:t>T – indica que o processo está interrompido por um sinal de controle ou por causa de algo que é rastreado.</a:t>
            </a:r>
          </a:p>
          <a:p>
            <a:endParaRPr lang="pt-BR" sz="1600" dirty="0"/>
          </a:p>
          <a:p>
            <a:r>
              <a:rPr lang="pt-BR" sz="1600" dirty="0"/>
              <a:t>N – indica a prioridade do processo, baixa prioridade, fornecendo-a processos de outros usuários</a:t>
            </a:r>
          </a:p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5411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581D-332E-408D-9039-7A614D95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37" y="666132"/>
            <a:ext cx="11084121" cy="688306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significa ADDR SZ e WCHAN abaixo, explique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43759-BBC8-4E8C-83B7-55EB5F0B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463" y="1739348"/>
            <a:ext cx="6883071" cy="688306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CFD7CF-1C23-4755-9C50-493ADA5935A9}"/>
              </a:ext>
            </a:extLst>
          </p:cNvPr>
          <p:cNvSpPr txBox="1"/>
          <p:nvPr/>
        </p:nvSpPr>
        <p:spPr>
          <a:xfrm>
            <a:off x="3412823" y="2812564"/>
            <a:ext cx="53663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ADDR SZ – ADDR Indica o endereço de memória do processo, SZ é o tamanho da imagem do processo. Um endereço de memória é um identificador único para um local de memória no qual um processador pode armazenar pedaços de dados.</a:t>
            </a:r>
          </a:p>
          <a:p>
            <a:endParaRPr lang="pt-BR" sz="2000" dirty="0"/>
          </a:p>
          <a:p>
            <a:r>
              <a:rPr lang="pt-BR" sz="2000" dirty="0"/>
              <a:t>WCHAN – Waiting channel, indica o endereço de memória do evento pelo qual o processo está aguardando, processos em execução são marcados por um hífém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360927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107</TotalTime>
  <Words>204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Gerenciamento de Processos </vt:lpstr>
      <vt:lpstr>Na tela ao lado, o que significa Ss e TN na coluna STAT, explique</vt:lpstr>
      <vt:lpstr>O que significa ADDR SZ e WCHAN abaixo, explique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Processos </dc:title>
  <dc:creator>Chacon, Arthur Pereira</dc:creator>
  <cp:lastModifiedBy>Chacon, Arthur Pereira</cp:lastModifiedBy>
  <cp:revision>5</cp:revision>
  <dcterms:created xsi:type="dcterms:W3CDTF">2022-04-27T22:54:04Z</dcterms:created>
  <dcterms:modified xsi:type="dcterms:W3CDTF">2022-05-01T21:18:51Z</dcterms:modified>
</cp:coreProperties>
</file>