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embeddedFontLst>
    <p:embeddedFont>
      <p:font typeface="Montserrat" panose="020B0604020202020204" charset="0"/>
      <p:regular r:id="rId8"/>
      <p:bold r:id="rId9"/>
      <p:italic r:id="rId10"/>
      <p:boldItalic r:id="rId11"/>
    </p:embeddedFont>
    <p:embeddedFont>
      <p:font typeface="Gilda Display" panose="020B0604020202020204" charset="0"/>
      <p:regular r:id="rId12"/>
    </p:embeddedFont>
    <p:embeddedFont>
      <p:font typeface="DM Sans" panose="020B060402020202020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83CFFEB-1A8B-492B-98B1-483203709D7A}">
  <a:tblStyle styleId="{483CFFEB-1A8B-492B-98B1-483203709D7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48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1085240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2519ea10872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8" name="Google Shape;658;g2519ea10872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232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g30ae74b027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8" name="Google Shape;678;g30ae74b027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87322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g2d43eb15dbb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2" name="Google Shape;712;g2d43eb15dbb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82843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g2d45c59cdeb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3" name="Google Shape;773;g2d45c59cdeb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52053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g2d43eb15dbb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0" name="Google Shape;840;g2d43eb15dbb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74188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3" y="141867"/>
            <a:ext cx="9144219" cy="5699863"/>
            <a:chOff x="3" y="141867"/>
            <a:chExt cx="9144219" cy="5699863"/>
          </a:xfrm>
        </p:grpSpPr>
        <p:grpSp>
          <p:nvGrpSpPr>
            <p:cNvPr id="10" name="Google Shape;10;p2"/>
            <p:cNvGrpSpPr/>
            <p:nvPr/>
          </p:nvGrpSpPr>
          <p:grpSpPr>
            <a:xfrm>
              <a:off x="6955298" y="141867"/>
              <a:ext cx="2188924" cy="4902270"/>
              <a:chOff x="5337014" y="2025850"/>
              <a:chExt cx="1979136" cy="4432432"/>
            </a:xfrm>
          </p:grpSpPr>
          <p:grpSp>
            <p:nvGrpSpPr>
              <p:cNvPr id="11" name="Google Shape;11;p2"/>
              <p:cNvGrpSpPr/>
              <p:nvPr/>
            </p:nvGrpSpPr>
            <p:grpSpPr>
              <a:xfrm>
                <a:off x="6737850" y="2025850"/>
                <a:ext cx="578300" cy="2019825"/>
                <a:chOff x="6737850" y="2025850"/>
                <a:chExt cx="578300" cy="2019825"/>
              </a:xfrm>
            </p:grpSpPr>
            <p:sp>
              <p:nvSpPr>
                <p:cNvPr id="12" name="Google Shape;12;p2"/>
                <p:cNvSpPr/>
                <p:nvPr/>
              </p:nvSpPr>
              <p:spPr>
                <a:xfrm>
                  <a:off x="6737850" y="2402000"/>
                  <a:ext cx="578300" cy="250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132" h="10032" extrusionOk="0">
                      <a:moveTo>
                        <a:pt x="9271" y="1"/>
                      </a:moveTo>
                      <a:lnTo>
                        <a:pt x="0" y="10031"/>
                      </a:lnTo>
                      <a:lnTo>
                        <a:pt x="23132" y="10031"/>
                      </a:lnTo>
                      <a:lnTo>
                        <a:pt x="23132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" name="Google Shape;13;p2"/>
                <p:cNvSpPr/>
                <p:nvPr/>
              </p:nvSpPr>
              <p:spPr>
                <a:xfrm>
                  <a:off x="6969625" y="2025850"/>
                  <a:ext cx="346525" cy="376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61" h="15047" extrusionOk="0">
                      <a:moveTo>
                        <a:pt x="13861" y="1"/>
                      </a:moveTo>
                      <a:lnTo>
                        <a:pt x="0" y="15047"/>
                      </a:lnTo>
                      <a:lnTo>
                        <a:pt x="13861" y="15047"/>
                      </a:lnTo>
                      <a:lnTo>
                        <a:pt x="13861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" name="Google Shape;14;p2"/>
                <p:cNvSpPr/>
                <p:nvPr/>
              </p:nvSpPr>
              <p:spPr>
                <a:xfrm>
                  <a:off x="6737850" y="2721925"/>
                  <a:ext cx="578300" cy="626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132" h="25077" extrusionOk="0">
                      <a:moveTo>
                        <a:pt x="23132" y="0"/>
                      </a:moveTo>
                      <a:lnTo>
                        <a:pt x="0" y="25077"/>
                      </a:lnTo>
                      <a:lnTo>
                        <a:pt x="23132" y="25077"/>
                      </a:lnTo>
                      <a:lnTo>
                        <a:pt x="23132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" name="Google Shape;15;p2"/>
                <p:cNvSpPr/>
                <p:nvPr/>
              </p:nvSpPr>
              <p:spPr>
                <a:xfrm>
                  <a:off x="6737850" y="3417225"/>
                  <a:ext cx="578300" cy="628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132" h="25138" extrusionOk="0">
                      <a:moveTo>
                        <a:pt x="23132" y="0"/>
                      </a:moveTo>
                      <a:lnTo>
                        <a:pt x="0" y="25137"/>
                      </a:lnTo>
                      <a:lnTo>
                        <a:pt x="23132" y="25137"/>
                      </a:lnTo>
                      <a:lnTo>
                        <a:pt x="23132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6" name="Google Shape;16;p2"/>
              <p:cNvSpPr/>
              <p:nvPr/>
            </p:nvSpPr>
            <p:spPr>
              <a:xfrm>
                <a:off x="6629220" y="5825282"/>
                <a:ext cx="510675" cy="511425"/>
              </a:xfrm>
              <a:custGeom>
                <a:avLst/>
                <a:gdLst/>
                <a:ahLst/>
                <a:cxnLst/>
                <a:rect l="l" t="t" r="r" b="b"/>
                <a:pathLst>
                  <a:path w="20427" h="20457" extrusionOk="0">
                    <a:moveTo>
                      <a:pt x="10214" y="5593"/>
                    </a:moveTo>
                    <a:cubicBezTo>
                      <a:pt x="12767" y="5593"/>
                      <a:pt x="14864" y="7690"/>
                      <a:pt x="14864" y="10244"/>
                    </a:cubicBezTo>
                    <a:cubicBezTo>
                      <a:pt x="14864" y="12766"/>
                      <a:pt x="12797" y="14864"/>
                      <a:pt x="10214" y="14864"/>
                    </a:cubicBezTo>
                    <a:cubicBezTo>
                      <a:pt x="7661" y="14864"/>
                      <a:pt x="5594" y="12766"/>
                      <a:pt x="5594" y="10244"/>
                    </a:cubicBezTo>
                    <a:cubicBezTo>
                      <a:pt x="5594" y="7690"/>
                      <a:pt x="7661" y="5593"/>
                      <a:pt x="10214" y="5593"/>
                    </a:cubicBezTo>
                    <a:close/>
                    <a:moveTo>
                      <a:pt x="10214" y="0"/>
                    </a:moveTo>
                    <a:cubicBezTo>
                      <a:pt x="4591" y="0"/>
                      <a:pt x="1" y="4560"/>
                      <a:pt x="1" y="10244"/>
                    </a:cubicBezTo>
                    <a:cubicBezTo>
                      <a:pt x="1" y="15897"/>
                      <a:pt x="4560" y="20457"/>
                      <a:pt x="10214" y="20457"/>
                    </a:cubicBezTo>
                    <a:cubicBezTo>
                      <a:pt x="15837" y="20457"/>
                      <a:pt x="20427" y="15897"/>
                      <a:pt x="20427" y="10244"/>
                    </a:cubicBezTo>
                    <a:cubicBezTo>
                      <a:pt x="20427" y="4560"/>
                      <a:pt x="15867" y="0"/>
                      <a:pt x="1021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5337014" y="2230182"/>
                <a:ext cx="374650" cy="373900"/>
              </a:xfrm>
              <a:custGeom>
                <a:avLst/>
                <a:gdLst/>
                <a:ahLst/>
                <a:cxnLst/>
                <a:rect l="l" t="t" r="r" b="b"/>
                <a:pathLst>
                  <a:path w="14986" h="14956" extrusionOk="0">
                    <a:moveTo>
                      <a:pt x="6141" y="1"/>
                    </a:moveTo>
                    <a:lnTo>
                      <a:pt x="6141" y="4225"/>
                    </a:lnTo>
                    <a:lnTo>
                      <a:pt x="3162" y="1247"/>
                    </a:lnTo>
                    <a:lnTo>
                      <a:pt x="1217" y="3162"/>
                    </a:lnTo>
                    <a:lnTo>
                      <a:pt x="4226" y="6110"/>
                    </a:lnTo>
                    <a:lnTo>
                      <a:pt x="1" y="6110"/>
                    </a:lnTo>
                    <a:lnTo>
                      <a:pt x="1" y="8846"/>
                    </a:lnTo>
                    <a:lnTo>
                      <a:pt x="4226" y="8846"/>
                    </a:lnTo>
                    <a:lnTo>
                      <a:pt x="1217" y="11824"/>
                    </a:lnTo>
                    <a:lnTo>
                      <a:pt x="3162" y="13739"/>
                    </a:lnTo>
                    <a:lnTo>
                      <a:pt x="6141" y="10791"/>
                    </a:lnTo>
                    <a:lnTo>
                      <a:pt x="6141" y="14955"/>
                    </a:lnTo>
                    <a:lnTo>
                      <a:pt x="8876" y="14955"/>
                    </a:lnTo>
                    <a:lnTo>
                      <a:pt x="8876" y="10791"/>
                    </a:lnTo>
                    <a:lnTo>
                      <a:pt x="11825" y="13739"/>
                    </a:lnTo>
                    <a:lnTo>
                      <a:pt x="13770" y="11824"/>
                    </a:lnTo>
                    <a:lnTo>
                      <a:pt x="10791" y="8846"/>
                    </a:lnTo>
                    <a:lnTo>
                      <a:pt x="14986" y="8846"/>
                    </a:lnTo>
                    <a:lnTo>
                      <a:pt x="14986" y="6110"/>
                    </a:lnTo>
                    <a:lnTo>
                      <a:pt x="10791" y="6110"/>
                    </a:lnTo>
                    <a:lnTo>
                      <a:pt x="13770" y="3162"/>
                    </a:lnTo>
                    <a:lnTo>
                      <a:pt x="11825" y="1247"/>
                    </a:lnTo>
                    <a:lnTo>
                      <a:pt x="8876" y="4225"/>
                    </a:lnTo>
                    <a:lnTo>
                      <a:pt x="887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5875789" y="2230182"/>
                <a:ext cx="374650" cy="373900"/>
              </a:xfrm>
              <a:custGeom>
                <a:avLst/>
                <a:gdLst/>
                <a:ahLst/>
                <a:cxnLst/>
                <a:rect l="l" t="t" r="r" b="b"/>
                <a:pathLst>
                  <a:path w="14986" h="14956" extrusionOk="0">
                    <a:moveTo>
                      <a:pt x="6110" y="1"/>
                    </a:moveTo>
                    <a:lnTo>
                      <a:pt x="6110" y="4225"/>
                    </a:lnTo>
                    <a:lnTo>
                      <a:pt x="3161" y="1247"/>
                    </a:lnTo>
                    <a:lnTo>
                      <a:pt x="1216" y="3162"/>
                    </a:lnTo>
                    <a:lnTo>
                      <a:pt x="4195" y="6110"/>
                    </a:lnTo>
                    <a:lnTo>
                      <a:pt x="0" y="6110"/>
                    </a:lnTo>
                    <a:lnTo>
                      <a:pt x="0" y="8846"/>
                    </a:lnTo>
                    <a:lnTo>
                      <a:pt x="4195" y="8846"/>
                    </a:lnTo>
                    <a:lnTo>
                      <a:pt x="1216" y="11824"/>
                    </a:lnTo>
                    <a:lnTo>
                      <a:pt x="3161" y="13739"/>
                    </a:lnTo>
                    <a:lnTo>
                      <a:pt x="6110" y="10791"/>
                    </a:lnTo>
                    <a:lnTo>
                      <a:pt x="6110" y="14955"/>
                    </a:lnTo>
                    <a:lnTo>
                      <a:pt x="8845" y="14955"/>
                    </a:lnTo>
                    <a:lnTo>
                      <a:pt x="8845" y="10791"/>
                    </a:lnTo>
                    <a:lnTo>
                      <a:pt x="11824" y="13739"/>
                    </a:lnTo>
                    <a:lnTo>
                      <a:pt x="13770" y="11824"/>
                    </a:lnTo>
                    <a:lnTo>
                      <a:pt x="10791" y="8846"/>
                    </a:lnTo>
                    <a:lnTo>
                      <a:pt x="14985" y="8846"/>
                    </a:lnTo>
                    <a:lnTo>
                      <a:pt x="14985" y="6110"/>
                    </a:lnTo>
                    <a:lnTo>
                      <a:pt x="10791" y="6110"/>
                    </a:lnTo>
                    <a:lnTo>
                      <a:pt x="13770" y="3162"/>
                    </a:lnTo>
                    <a:lnTo>
                      <a:pt x="11824" y="1247"/>
                    </a:lnTo>
                    <a:lnTo>
                      <a:pt x="8845" y="4225"/>
                    </a:lnTo>
                    <a:lnTo>
                      <a:pt x="884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6190020" y="6186232"/>
                <a:ext cx="272050" cy="272050"/>
              </a:xfrm>
              <a:custGeom>
                <a:avLst/>
                <a:gdLst/>
                <a:ahLst/>
                <a:cxnLst/>
                <a:rect l="l" t="t" r="r" b="b"/>
                <a:pathLst>
                  <a:path w="10882" h="10882" fill="none" extrusionOk="0">
                    <a:moveTo>
                      <a:pt x="10882" y="5441"/>
                    </a:moveTo>
                    <a:cubicBezTo>
                      <a:pt x="10882" y="8450"/>
                      <a:pt x="8450" y="10882"/>
                      <a:pt x="5441" y="10882"/>
                    </a:cubicBezTo>
                    <a:cubicBezTo>
                      <a:pt x="2432" y="10882"/>
                      <a:pt x="0" y="8450"/>
                      <a:pt x="0" y="5441"/>
                    </a:cubicBezTo>
                    <a:cubicBezTo>
                      <a:pt x="0" y="2432"/>
                      <a:pt x="2432" y="0"/>
                      <a:pt x="5441" y="0"/>
                    </a:cubicBezTo>
                    <a:cubicBezTo>
                      <a:pt x="8450" y="0"/>
                      <a:pt x="10882" y="2432"/>
                      <a:pt x="10882" y="5441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0" name="Google Shape;20;p2"/>
            <p:cNvSpPr/>
            <p:nvPr/>
          </p:nvSpPr>
          <p:spPr>
            <a:xfrm>
              <a:off x="3" y="3578704"/>
              <a:ext cx="442938" cy="885795"/>
            </a:xfrm>
            <a:custGeom>
              <a:avLst/>
              <a:gdLst/>
              <a:ahLst/>
              <a:cxnLst/>
              <a:rect l="l" t="t" r="r" b="b"/>
              <a:pathLst>
                <a:path w="10883" h="21764" extrusionOk="0">
                  <a:moveTo>
                    <a:pt x="1" y="1"/>
                  </a:moveTo>
                  <a:lnTo>
                    <a:pt x="1" y="21764"/>
                  </a:lnTo>
                  <a:cubicBezTo>
                    <a:pt x="6019" y="21764"/>
                    <a:pt x="10882" y="16900"/>
                    <a:pt x="10882" y="10913"/>
                  </a:cubicBezTo>
                  <a:cubicBezTo>
                    <a:pt x="10882" y="4894"/>
                    <a:pt x="6019" y="1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1220106" y="4437122"/>
              <a:ext cx="1406015" cy="1404607"/>
            </a:xfrm>
            <a:custGeom>
              <a:avLst/>
              <a:gdLst/>
              <a:ahLst/>
              <a:cxnLst/>
              <a:rect l="l" t="t" r="r" b="b"/>
              <a:pathLst>
                <a:path w="29971" h="29941" fill="none" extrusionOk="0">
                  <a:moveTo>
                    <a:pt x="29971" y="12250"/>
                  </a:moveTo>
                  <a:lnTo>
                    <a:pt x="21581" y="12250"/>
                  </a:lnTo>
                  <a:lnTo>
                    <a:pt x="27509" y="6323"/>
                  </a:lnTo>
                  <a:lnTo>
                    <a:pt x="23679" y="2493"/>
                  </a:lnTo>
                  <a:lnTo>
                    <a:pt x="17691" y="8420"/>
                  </a:lnTo>
                  <a:lnTo>
                    <a:pt x="17691" y="1"/>
                  </a:lnTo>
                  <a:lnTo>
                    <a:pt x="12280" y="1"/>
                  </a:lnTo>
                  <a:lnTo>
                    <a:pt x="12280" y="8420"/>
                  </a:lnTo>
                  <a:lnTo>
                    <a:pt x="6353" y="2493"/>
                  </a:lnTo>
                  <a:lnTo>
                    <a:pt x="2462" y="6323"/>
                  </a:lnTo>
                  <a:lnTo>
                    <a:pt x="8390" y="12250"/>
                  </a:lnTo>
                  <a:lnTo>
                    <a:pt x="0" y="12250"/>
                  </a:lnTo>
                  <a:lnTo>
                    <a:pt x="0" y="17721"/>
                  </a:lnTo>
                  <a:lnTo>
                    <a:pt x="8390" y="17721"/>
                  </a:lnTo>
                  <a:lnTo>
                    <a:pt x="2462" y="23648"/>
                  </a:lnTo>
                  <a:lnTo>
                    <a:pt x="6353" y="27509"/>
                  </a:lnTo>
                  <a:lnTo>
                    <a:pt x="12280" y="21582"/>
                  </a:lnTo>
                  <a:lnTo>
                    <a:pt x="12280" y="29940"/>
                  </a:lnTo>
                  <a:lnTo>
                    <a:pt x="17691" y="29940"/>
                  </a:lnTo>
                  <a:lnTo>
                    <a:pt x="17691" y="21582"/>
                  </a:lnTo>
                  <a:lnTo>
                    <a:pt x="23679" y="27509"/>
                  </a:lnTo>
                  <a:lnTo>
                    <a:pt x="27509" y="23648"/>
                  </a:lnTo>
                  <a:lnTo>
                    <a:pt x="21581" y="17721"/>
                  </a:lnTo>
                  <a:lnTo>
                    <a:pt x="29971" y="1772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316436" y="2858737"/>
              <a:ext cx="283726" cy="283752"/>
            </a:xfrm>
            <a:custGeom>
              <a:avLst/>
              <a:gdLst/>
              <a:ahLst/>
              <a:cxnLst/>
              <a:rect l="l" t="t" r="r" b="b"/>
              <a:pathLst>
                <a:path w="10852" h="10853" fill="none" extrusionOk="0">
                  <a:moveTo>
                    <a:pt x="10852" y="5411"/>
                  </a:moveTo>
                  <a:cubicBezTo>
                    <a:pt x="10852" y="8420"/>
                    <a:pt x="8420" y="10852"/>
                    <a:pt x="5441" y="10852"/>
                  </a:cubicBezTo>
                  <a:cubicBezTo>
                    <a:pt x="2432" y="10852"/>
                    <a:pt x="0" y="8420"/>
                    <a:pt x="0" y="5411"/>
                  </a:cubicBezTo>
                  <a:cubicBezTo>
                    <a:pt x="0" y="2432"/>
                    <a:pt x="2432" y="1"/>
                    <a:pt x="5441" y="1"/>
                  </a:cubicBezTo>
                  <a:cubicBezTo>
                    <a:pt x="8420" y="1"/>
                    <a:pt x="10852" y="2432"/>
                    <a:pt x="10852" y="541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" name="Google Shape;23;p2"/>
          <p:cNvSpPr txBox="1">
            <a:spLocks noGrp="1"/>
          </p:cNvSpPr>
          <p:nvPr>
            <p:ph type="ctrTitle"/>
          </p:nvPr>
        </p:nvSpPr>
        <p:spPr>
          <a:xfrm>
            <a:off x="1554786" y="1651350"/>
            <a:ext cx="6033600" cy="140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4" name="Google Shape;24;p2"/>
          <p:cNvSpPr txBox="1">
            <a:spLocks noGrp="1"/>
          </p:cNvSpPr>
          <p:nvPr>
            <p:ph type="subTitle" idx="1"/>
          </p:nvPr>
        </p:nvSpPr>
        <p:spPr>
          <a:xfrm>
            <a:off x="2211900" y="3123750"/>
            <a:ext cx="4720200" cy="3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lt1"/>
        </a:soli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" name="Google Shape;149;p11"/>
          <p:cNvGrpSpPr/>
          <p:nvPr/>
        </p:nvGrpSpPr>
        <p:grpSpPr>
          <a:xfrm>
            <a:off x="288000" y="7"/>
            <a:ext cx="8099920" cy="4986818"/>
            <a:chOff x="288000" y="7"/>
            <a:chExt cx="8099920" cy="4986818"/>
          </a:xfrm>
        </p:grpSpPr>
        <p:sp>
          <p:nvSpPr>
            <p:cNvPr id="150" name="Google Shape;150;p11"/>
            <p:cNvSpPr/>
            <p:nvPr/>
          </p:nvSpPr>
          <p:spPr>
            <a:xfrm>
              <a:off x="521275" y="3818850"/>
              <a:ext cx="545650" cy="272825"/>
            </a:xfrm>
            <a:custGeom>
              <a:avLst/>
              <a:gdLst/>
              <a:ahLst/>
              <a:cxnLst/>
              <a:rect l="l" t="t" r="r" b="b"/>
              <a:pathLst>
                <a:path w="21826" h="10913" extrusionOk="0">
                  <a:moveTo>
                    <a:pt x="10913" y="0"/>
                  </a:moveTo>
                  <a:cubicBezTo>
                    <a:pt x="4925" y="0"/>
                    <a:pt x="1" y="4864"/>
                    <a:pt x="1" y="10912"/>
                  </a:cubicBezTo>
                  <a:lnTo>
                    <a:pt x="21795" y="10912"/>
                  </a:lnTo>
                  <a:cubicBezTo>
                    <a:pt x="21825" y="4894"/>
                    <a:pt x="16931" y="0"/>
                    <a:pt x="109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1"/>
            <p:cNvSpPr/>
            <p:nvPr/>
          </p:nvSpPr>
          <p:spPr>
            <a:xfrm>
              <a:off x="288000" y="4238300"/>
              <a:ext cx="749275" cy="748525"/>
            </a:xfrm>
            <a:custGeom>
              <a:avLst/>
              <a:gdLst/>
              <a:ahLst/>
              <a:cxnLst/>
              <a:rect l="l" t="t" r="r" b="b"/>
              <a:pathLst>
                <a:path w="29971" h="29941" fill="none" extrusionOk="0">
                  <a:moveTo>
                    <a:pt x="29971" y="12250"/>
                  </a:moveTo>
                  <a:lnTo>
                    <a:pt x="21581" y="12250"/>
                  </a:lnTo>
                  <a:lnTo>
                    <a:pt x="27509" y="6323"/>
                  </a:lnTo>
                  <a:lnTo>
                    <a:pt x="23679" y="2493"/>
                  </a:lnTo>
                  <a:lnTo>
                    <a:pt x="17691" y="8420"/>
                  </a:lnTo>
                  <a:lnTo>
                    <a:pt x="17691" y="1"/>
                  </a:lnTo>
                  <a:lnTo>
                    <a:pt x="12280" y="1"/>
                  </a:lnTo>
                  <a:lnTo>
                    <a:pt x="12280" y="8420"/>
                  </a:lnTo>
                  <a:lnTo>
                    <a:pt x="6353" y="2493"/>
                  </a:lnTo>
                  <a:lnTo>
                    <a:pt x="2462" y="6323"/>
                  </a:lnTo>
                  <a:lnTo>
                    <a:pt x="8390" y="12250"/>
                  </a:lnTo>
                  <a:lnTo>
                    <a:pt x="0" y="12250"/>
                  </a:lnTo>
                  <a:lnTo>
                    <a:pt x="0" y="17721"/>
                  </a:lnTo>
                  <a:lnTo>
                    <a:pt x="8390" y="17721"/>
                  </a:lnTo>
                  <a:lnTo>
                    <a:pt x="2462" y="23648"/>
                  </a:lnTo>
                  <a:lnTo>
                    <a:pt x="6353" y="27509"/>
                  </a:lnTo>
                  <a:lnTo>
                    <a:pt x="12280" y="21582"/>
                  </a:lnTo>
                  <a:lnTo>
                    <a:pt x="12280" y="29940"/>
                  </a:lnTo>
                  <a:lnTo>
                    <a:pt x="17691" y="29940"/>
                  </a:lnTo>
                  <a:lnTo>
                    <a:pt x="17691" y="21582"/>
                  </a:lnTo>
                  <a:lnTo>
                    <a:pt x="23679" y="27509"/>
                  </a:lnTo>
                  <a:lnTo>
                    <a:pt x="27509" y="23648"/>
                  </a:lnTo>
                  <a:lnTo>
                    <a:pt x="21581" y="17721"/>
                  </a:lnTo>
                  <a:lnTo>
                    <a:pt x="29971" y="17721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1"/>
            <p:cNvSpPr/>
            <p:nvPr/>
          </p:nvSpPr>
          <p:spPr>
            <a:xfrm flipH="1">
              <a:off x="7042575" y="438950"/>
              <a:ext cx="271300" cy="271325"/>
            </a:xfrm>
            <a:custGeom>
              <a:avLst/>
              <a:gdLst/>
              <a:ahLst/>
              <a:cxnLst/>
              <a:rect l="l" t="t" r="r" b="b"/>
              <a:pathLst>
                <a:path w="10852" h="10853" fill="none" extrusionOk="0">
                  <a:moveTo>
                    <a:pt x="10852" y="5411"/>
                  </a:moveTo>
                  <a:cubicBezTo>
                    <a:pt x="10852" y="8420"/>
                    <a:pt x="8420" y="10852"/>
                    <a:pt x="5441" y="10852"/>
                  </a:cubicBezTo>
                  <a:cubicBezTo>
                    <a:pt x="2432" y="10852"/>
                    <a:pt x="0" y="8420"/>
                    <a:pt x="0" y="5411"/>
                  </a:cubicBezTo>
                  <a:cubicBezTo>
                    <a:pt x="0" y="2432"/>
                    <a:pt x="2432" y="1"/>
                    <a:pt x="5441" y="1"/>
                  </a:cubicBezTo>
                  <a:cubicBezTo>
                    <a:pt x="8420" y="1"/>
                    <a:pt x="10852" y="2432"/>
                    <a:pt x="10852" y="541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1"/>
            <p:cNvSpPr/>
            <p:nvPr/>
          </p:nvSpPr>
          <p:spPr>
            <a:xfrm rot="5400000">
              <a:off x="7723553" y="-221421"/>
              <a:ext cx="442938" cy="885795"/>
            </a:xfrm>
            <a:custGeom>
              <a:avLst/>
              <a:gdLst/>
              <a:ahLst/>
              <a:cxnLst/>
              <a:rect l="l" t="t" r="r" b="b"/>
              <a:pathLst>
                <a:path w="10883" h="21764" extrusionOk="0">
                  <a:moveTo>
                    <a:pt x="1" y="1"/>
                  </a:moveTo>
                  <a:lnTo>
                    <a:pt x="1" y="21764"/>
                  </a:lnTo>
                  <a:cubicBezTo>
                    <a:pt x="6019" y="21764"/>
                    <a:pt x="10882" y="16900"/>
                    <a:pt x="10882" y="10913"/>
                  </a:cubicBezTo>
                  <a:cubicBezTo>
                    <a:pt x="10882" y="4894"/>
                    <a:pt x="6019" y="1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" name="Google Shape;154;p11"/>
          <p:cNvSpPr txBox="1">
            <a:spLocks noGrp="1"/>
          </p:cNvSpPr>
          <p:nvPr>
            <p:ph type="title" hasCustomPrompt="1"/>
          </p:nvPr>
        </p:nvSpPr>
        <p:spPr>
          <a:xfrm>
            <a:off x="2209050" y="1683000"/>
            <a:ext cx="4725900" cy="11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55" name="Google Shape;155;p11"/>
          <p:cNvSpPr txBox="1">
            <a:spLocks noGrp="1"/>
          </p:cNvSpPr>
          <p:nvPr>
            <p:ph type="subTitle" idx="1"/>
          </p:nvPr>
        </p:nvSpPr>
        <p:spPr>
          <a:xfrm>
            <a:off x="2973300" y="2824500"/>
            <a:ext cx="3197400" cy="6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2"/>
          <p:cNvSpPr/>
          <p:nvPr/>
        </p:nvSpPr>
        <p:spPr>
          <a:xfrm>
            <a:off x="-35875" y="-14350"/>
            <a:ext cx="9180000" cy="5157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bg>
      <p:bgPr>
        <a:solidFill>
          <a:schemeClr val="lt1"/>
        </a:solidFill>
        <a:effectLst/>
      </p:bgPr>
    </p:bg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" name="Google Shape;159;p13"/>
          <p:cNvGrpSpPr/>
          <p:nvPr/>
        </p:nvGrpSpPr>
        <p:grpSpPr>
          <a:xfrm>
            <a:off x="0" y="141991"/>
            <a:ext cx="9418713" cy="5001509"/>
            <a:chOff x="0" y="141991"/>
            <a:chExt cx="9418713" cy="5001509"/>
          </a:xfrm>
        </p:grpSpPr>
        <p:sp>
          <p:nvSpPr>
            <p:cNvPr id="160" name="Google Shape;160;p13"/>
            <p:cNvSpPr/>
            <p:nvPr/>
          </p:nvSpPr>
          <p:spPr>
            <a:xfrm rot="5400000">
              <a:off x="783825" y="3837600"/>
              <a:ext cx="522075" cy="2089725"/>
            </a:xfrm>
            <a:custGeom>
              <a:avLst/>
              <a:gdLst/>
              <a:ahLst/>
              <a:cxnLst/>
              <a:rect l="l" t="t" r="r" b="b"/>
              <a:pathLst>
                <a:path w="20883" h="83589" extrusionOk="0">
                  <a:moveTo>
                    <a:pt x="20882" y="1"/>
                  </a:moveTo>
                  <a:cubicBezTo>
                    <a:pt x="9332" y="1"/>
                    <a:pt x="0" y="9362"/>
                    <a:pt x="0" y="20913"/>
                  </a:cubicBezTo>
                  <a:lnTo>
                    <a:pt x="0" y="83588"/>
                  </a:lnTo>
                  <a:lnTo>
                    <a:pt x="20882" y="83588"/>
                  </a:lnTo>
                  <a:lnTo>
                    <a:pt x="2088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1" name="Google Shape;161;p13"/>
            <p:cNvGrpSpPr/>
            <p:nvPr/>
          </p:nvGrpSpPr>
          <p:grpSpPr>
            <a:xfrm>
              <a:off x="135160" y="4037065"/>
              <a:ext cx="820281" cy="820281"/>
              <a:chOff x="5904250" y="677050"/>
              <a:chExt cx="1208250" cy="1208250"/>
            </a:xfrm>
          </p:grpSpPr>
          <p:sp>
            <p:nvSpPr>
              <p:cNvPr id="162" name="Google Shape;162;p13"/>
              <p:cNvSpPr/>
              <p:nvPr/>
            </p:nvSpPr>
            <p:spPr>
              <a:xfrm>
                <a:off x="5904250" y="677050"/>
                <a:ext cx="1208250" cy="851100"/>
              </a:xfrm>
              <a:custGeom>
                <a:avLst/>
                <a:gdLst/>
                <a:ahLst/>
                <a:cxnLst/>
                <a:rect l="l" t="t" r="r" b="b"/>
                <a:pathLst>
                  <a:path w="48330" h="34044" extrusionOk="0">
                    <a:moveTo>
                      <a:pt x="24165" y="1"/>
                    </a:moveTo>
                    <a:lnTo>
                      <a:pt x="0" y="24165"/>
                    </a:lnTo>
                    <a:lnTo>
                      <a:pt x="9879" y="34044"/>
                    </a:lnTo>
                    <a:lnTo>
                      <a:pt x="38451" y="34044"/>
                    </a:lnTo>
                    <a:lnTo>
                      <a:pt x="48330" y="24165"/>
                    </a:lnTo>
                    <a:lnTo>
                      <a:pt x="2416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13"/>
              <p:cNvSpPr/>
              <p:nvPr/>
            </p:nvSpPr>
            <p:spPr>
              <a:xfrm>
                <a:off x="6151200" y="1528125"/>
                <a:ext cx="714325" cy="357175"/>
              </a:xfrm>
              <a:custGeom>
                <a:avLst/>
                <a:gdLst/>
                <a:ahLst/>
                <a:cxnLst/>
                <a:rect l="l" t="t" r="r" b="b"/>
                <a:pathLst>
                  <a:path w="28573" h="14287" extrusionOk="0">
                    <a:moveTo>
                      <a:pt x="1" y="1"/>
                    </a:moveTo>
                    <a:lnTo>
                      <a:pt x="14287" y="14287"/>
                    </a:lnTo>
                    <a:lnTo>
                      <a:pt x="2857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4" name="Google Shape;164;p13"/>
            <p:cNvGrpSpPr/>
            <p:nvPr/>
          </p:nvGrpSpPr>
          <p:grpSpPr>
            <a:xfrm>
              <a:off x="7371097" y="4485700"/>
              <a:ext cx="893432" cy="527284"/>
              <a:chOff x="4994072" y="4013425"/>
              <a:chExt cx="893432" cy="527284"/>
            </a:xfrm>
          </p:grpSpPr>
          <p:sp>
            <p:nvSpPr>
              <p:cNvPr id="165" name="Google Shape;165;p13"/>
              <p:cNvSpPr/>
              <p:nvPr/>
            </p:nvSpPr>
            <p:spPr>
              <a:xfrm>
                <a:off x="4994072" y="4198065"/>
                <a:ext cx="66654" cy="66633"/>
              </a:xfrm>
              <a:custGeom>
                <a:avLst/>
                <a:gdLst/>
                <a:ahLst/>
                <a:cxnLst/>
                <a:rect l="l" t="t" r="r" b="b"/>
                <a:pathLst>
                  <a:path w="3193" h="3192" extrusionOk="0">
                    <a:moveTo>
                      <a:pt x="1612" y="0"/>
                    </a:moveTo>
                    <a:cubicBezTo>
                      <a:pt x="730" y="0"/>
                      <a:pt x="1" y="730"/>
                      <a:pt x="1" y="1581"/>
                    </a:cubicBezTo>
                    <a:cubicBezTo>
                      <a:pt x="1" y="2462"/>
                      <a:pt x="730" y="3192"/>
                      <a:pt x="1612" y="3192"/>
                    </a:cubicBezTo>
                    <a:cubicBezTo>
                      <a:pt x="2463" y="3192"/>
                      <a:pt x="3193" y="2462"/>
                      <a:pt x="3193" y="1581"/>
                    </a:cubicBezTo>
                    <a:cubicBezTo>
                      <a:pt x="3193" y="730"/>
                      <a:pt x="2463" y="0"/>
                      <a:pt x="161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3"/>
              <p:cNvSpPr/>
              <p:nvPr/>
            </p:nvSpPr>
            <p:spPr>
              <a:xfrm>
                <a:off x="5317678" y="4198065"/>
                <a:ext cx="66654" cy="66633"/>
              </a:xfrm>
              <a:custGeom>
                <a:avLst/>
                <a:gdLst/>
                <a:ahLst/>
                <a:cxnLst/>
                <a:rect l="l" t="t" r="r" b="b"/>
                <a:pathLst>
                  <a:path w="3193" h="3192" extrusionOk="0">
                    <a:moveTo>
                      <a:pt x="1581" y="0"/>
                    </a:moveTo>
                    <a:cubicBezTo>
                      <a:pt x="730" y="0"/>
                      <a:pt x="1" y="730"/>
                      <a:pt x="1" y="1581"/>
                    </a:cubicBezTo>
                    <a:cubicBezTo>
                      <a:pt x="1" y="2462"/>
                      <a:pt x="730" y="3192"/>
                      <a:pt x="1581" y="3192"/>
                    </a:cubicBezTo>
                    <a:cubicBezTo>
                      <a:pt x="2463" y="3192"/>
                      <a:pt x="3192" y="2462"/>
                      <a:pt x="3192" y="1581"/>
                    </a:cubicBezTo>
                    <a:cubicBezTo>
                      <a:pt x="3192" y="730"/>
                      <a:pt x="2463" y="0"/>
                      <a:pt x="158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3"/>
              <p:cNvSpPr/>
              <p:nvPr/>
            </p:nvSpPr>
            <p:spPr>
              <a:xfrm>
                <a:off x="5640658" y="4198065"/>
                <a:ext cx="66633" cy="66633"/>
              </a:xfrm>
              <a:custGeom>
                <a:avLst/>
                <a:gdLst/>
                <a:ahLst/>
                <a:cxnLst/>
                <a:rect l="l" t="t" r="r" b="b"/>
                <a:pathLst>
                  <a:path w="3192" h="3192" extrusionOk="0">
                    <a:moveTo>
                      <a:pt x="1581" y="0"/>
                    </a:moveTo>
                    <a:cubicBezTo>
                      <a:pt x="699" y="0"/>
                      <a:pt x="0" y="730"/>
                      <a:pt x="0" y="1581"/>
                    </a:cubicBezTo>
                    <a:cubicBezTo>
                      <a:pt x="0" y="2462"/>
                      <a:pt x="699" y="3192"/>
                      <a:pt x="1581" y="3192"/>
                    </a:cubicBezTo>
                    <a:cubicBezTo>
                      <a:pt x="2462" y="3192"/>
                      <a:pt x="3192" y="2462"/>
                      <a:pt x="3192" y="1581"/>
                    </a:cubicBezTo>
                    <a:cubicBezTo>
                      <a:pt x="3192" y="730"/>
                      <a:pt x="2462" y="0"/>
                      <a:pt x="158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3"/>
              <p:cNvSpPr/>
              <p:nvPr/>
            </p:nvSpPr>
            <p:spPr>
              <a:xfrm>
                <a:off x="4994072" y="4474076"/>
                <a:ext cx="66654" cy="66633"/>
              </a:xfrm>
              <a:custGeom>
                <a:avLst/>
                <a:gdLst/>
                <a:ahLst/>
                <a:cxnLst/>
                <a:rect l="l" t="t" r="r" b="b"/>
                <a:pathLst>
                  <a:path w="3193" h="3192" extrusionOk="0">
                    <a:moveTo>
                      <a:pt x="1612" y="0"/>
                    </a:moveTo>
                    <a:cubicBezTo>
                      <a:pt x="730" y="0"/>
                      <a:pt x="1" y="730"/>
                      <a:pt x="1" y="1611"/>
                    </a:cubicBezTo>
                    <a:cubicBezTo>
                      <a:pt x="1" y="2462"/>
                      <a:pt x="730" y="3192"/>
                      <a:pt x="1612" y="3192"/>
                    </a:cubicBezTo>
                    <a:cubicBezTo>
                      <a:pt x="2463" y="3192"/>
                      <a:pt x="3193" y="2462"/>
                      <a:pt x="3193" y="1611"/>
                    </a:cubicBezTo>
                    <a:cubicBezTo>
                      <a:pt x="3193" y="730"/>
                      <a:pt x="2463" y="0"/>
                      <a:pt x="161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169;p13"/>
              <p:cNvSpPr/>
              <p:nvPr/>
            </p:nvSpPr>
            <p:spPr>
              <a:xfrm>
                <a:off x="5317678" y="4474076"/>
                <a:ext cx="66654" cy="66633"/>
              </a:xfrm>
              <a:custGeom>
                <a:avLst/>
                <a:gdLst/>
                <a:ahLst/>
                <a:cxnLst/>
                <a:rect l="l" t="t" r="r" b="b"/>
                <a:pathLst>
                  <a:path w="3193" h="3192" extrusionOk="0">
                    <a:moveTo>
                      <a:pt x="1581" y="0"/>
                    </a:moveTo>
                    <a:cubicBezTo>
                      <a:pt x="730" y="0"/>
                      <a:pt x="1" y="730"/>
                      <a:pt x="1" y="1611"/>
                    </a:cubicBezTo>
                    <a:cubicBezTo>
                      <a:pt x="1" y="2462"/>
                      <a:pt x="730" y="3192"/>
                      <a:pt x="1581" y="3192"/>
                    </a:cubicBezTo>
                    <a:cubicBezTo>
                      <a:pt x="2463" y="3192"/>
                      <a:pt x="3192" y="2462"/>
                      <a:pt x="3192" y="1611"/>
                    </a:cubicBezTo>
                    <a:cubicBezTo>
                      <a:pt x="3192" y="730"/>
                      <a:pt x="2463" y="0"/>
                      <a:pt x="158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13"/>
              <p:cNvSpPr/>
              <p:nvPr/>
            </p:nvSpPr>
            <p:spPr>
              <a:xfrm>
                <a:off x="5640658" y="4474076"/>
                <a:ext cx="66633" cy="66633"/>
              </a:xfrm>
              <a:custGeom>
                <a:avLst/>
                <a:gdLst/>
                <a:ahLst/>
                <a:cxnLst/>
                <a:rect l="l" t="t" r="r" b="b"/>
                <a:pathLst>
                  <a:path w="3192" h="3192" extrusionOk="0">
                    <a:moveTo>
                      <a:pt x="1581" y="0"/>
                    </a:moveTo>
                    <a:cubicBezTo>
                      <a:pt x="699" y="0"/>
                      <a:pt x="0" y="730"/>
                      <a:pt x="0" y="1611"/>
                    </a:cubicBezTo>
                    <a:cubicBezTo>
                      <a:pt x="0" y="2462"/>
                      <a:pt x="699" y="3192"/>
                      <a:pt x="1581" y="3192"/>
                    </a:cubicBezTo>
                    <a:cubicBezTo>
                      <a:pt x="2462" y="3192"/>
                      <a:pt x="3192" y="2462"/>
                      <a:pt x="3192" y="1611"/>
                    </a:cubicBezTo>
                    <a:cubicBezTo>
                      <a:pt x="3192" y="730"/>
                      <a:pt x="2462" y="0"/>
                      <a:pt x="158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3"/>
              <p:cNvSpPr/>
              <p:nvPr/>
            </p:nvSpPr>
            <p:spPr>
              <a:xfrm>
                <a:off x="5460443" y="4013425"/>
                <a:ext cx="427061" cy="426414"/>
              </a:xfrm>
              <a:custGeom>
                <a:avLst/>
                <a:gdLst/>
                <a:ahLst/>
                <a:cxnLst/>
                <a:rect l="l" t="t" r="r" b="b"/>
                <a:pathLst>
                  <a:path w="20458" h="20427" extrusionOk="0">
                    <a:moveTo>
                      <a:pt x="10214" y="5563"/>
                    </a:moveTo>
                    <a:cubicBezTo>
                      <a:pt x="12767" y="5563"/>
                      <a:pt x="14864" y="7660"/>
                      <a:pt x="14864" y="10213"/>
                    </a:cubicBezTo>
                    <a:cubicBezTo>
                      <a:pt x="14864" y="12766"/>
                      <a:pt x="12767" y="14864"/>
                      <a:pt x="10214" y="14864"/>
                    </a:cubicBezTo>
                    <a:cubicBezTo>
                      <a:pt x="7691" y="14864"/>
                      <a:pt x="5594" y="12766"/>
                      <a:pt x="5594" y="10213"/>
                    </a:cubicBezTo>
                    <a:cubicBezTo>
                      <a:pt x="5594" y="7660"/>
                      <a:pt x="7691" y="5563"/>
                      <a:pt x="10214" y="5563"/>
                    </a:cubicBezTo>
                    <a:close/>
                    <a:moveTo>
                      <a:pt x="10214" y="0"/>
                    </a:moveTo>
                    <a:cubicBezTo>
                      <a:pt x="4591" y="0"/>
                      <a:pt x="1" y="4560"/>
                      <a:pt x="1" y="10213"/>
                    </a:cubicBezTo>
                    <a:cubicBezTo>
                      <a:pt x="1" y="15867"/>
                      <a:pt x="4560" y="20426"/>
                      <a:pt x="10214" y="20426"/>
                    </a:cubicBezTo>
                    <a:cubicBezTo>
                      <a:pt x="15837" y="20426"/>
                      <a:pt x="20457" y="15867"/>
                      <a:pt x="20457" y="10213"/>
                    </a:cubicBezTo>
                    <a:cubicBezTo>
                      <a:pt x="20457" y="4560"/>
                      <a:pt x="15837" y="0"/>
                      <a:pt x="1021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2" name="Google Shape;172;p13"/>
            <p:cNvGrpSpPr/>
            <p:nvPr/>
          </p:nvGrpSpPr>
          <p:grpSpPr>
            <a:xfrm>
              <a:off x="8423988" y="141991"/>
              <a:ext cx="994725" cy="1738650"/>
              <a:chOff x="2756000" y="88900"/>
              <a:chExt cx="994725" cy="1738650"/>
            </a:xfrm>
          </p:grpSpPr>
          <p:sp>
            <p:nvSpPr>
              <p:cNvPr id="173" name="Google Shape;173;p13"/>
              <p:cNvSpPr/>
              <p:nvPr/>
            </p:nvSpPr>
            <p:spPr>
              <a:xfrm>
                <a:off x="2756000" y="88900"/>
                <a:ext cx="869350" cy="1738650"/>
              </a:xfrm>
              <a:custGeom>
                <a:avLst/>
                <a:gdLst/>
                <a:ahLst/>
                <a:cxnLst/>
                <a:rect l="l" t="t" r="r" b="b"/>
                <a:pathLst>
                  <a:path w="34774" h="69546" extrusionOk="0">
                    <a:moveTo>
                      <a:pt x="34774" y="1"/>
                    </a:moveTo>
                    <a:cubicBezTo>
                      <a:pt x="15594" y="1"/>
                      <a:pt x="1" y="15594"/>
                      <a:pt x="1" y="34773"/>
                    </a:cubicBezTo>
                    <a:cubicBezTo>
                      <a:pt x="1" y="53953"/>
                      <a:pt x="15624" y="69546"/>
                      <a:pt x="34774" y="69546"/>
                    </a:cubicBezTo>
                    <a:lnTo>
                      <a:pt x="34774" y="57752"/>
                    </a:lnTo>
                    <a:cubicBezTo>
                      <a:pt x="22068" y="57752"/>
                      <a:pt x="11795" y="47418"/>
                      <a:pt x="11795" y="34773"/>
                    </a:cubicBezTo>
                    <a:cubicBezTo>
                      <a:pt x="11795" y="22129"/>
                      <a:pt x="22068" y="11794"/>
                      <a:pt x="34774" y="11794"/>
                    </a:cubicBezTo>
                    <a:lnTo>
                      <a:pt x="3477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13"/>
              <p:cNvSpPr/>
              <p:nvPr/>
            </p:nvSpPr>
            <p:spPr>
              <a:xfrm>
                <a:off x="2881400" y="88900"/>
                <a:ext cx="869325" cy="1738650"/>
              </a:xfrm>
              <a:custGeom>
                <a:avLst/>
                <a:gdLst/>
                <a:ahLst/>
                <a:cxnLst/>
                <a:rect l="l" t="t" r="r" b="b"/>
                <a:pathLst>
                  <a:path w="34773" h="69546" fill="none" extrusionOk="0">
                    <a:moveTo>
                      <a:pt x="34773" y="1"/>
                    </a:moveTo>
                    <a:lnTo>
                      <a:pt x="34773" y="11794"/>
                    </a:lnTo>
                    <a:cubicBezTo>
                      <a:pt x="22098" y="11794"/>
                      <a:pt x="11794" y="22098"/>
                      <a:pt x="11794" y="34773"/>
                    </a:cubicBezTo>
                    <a:cubicBezTo>
                      <a:pt x="11794" y="47478"/>
                      <a:pt x="22068" y="57752"/>
                      <a:pt x="34773" y="57752"/>
                    </a:cubicBezTo>
                    <a:lnTo>
                      <a:pt x="34773" y="69546"/>
                    </a:lnTo>
                    <a:cubicBezTo>
                      <a:pt x="15624" y="69546"/>
                      <a:pt x="0" y="53953"/>
                      <a:pt x="0" y="34773"/>
                    </a:cubicBezTo>
                    <a:cubicBezTo>
                      <a:pt x="0" y="15594"/>
                      <a:pt x="15624" y="1"/>
                      <a:pt x="34773" y="1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dk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5" name="Google Shape;175;p13"/>
            <p:cNvGrpSpPr/>
            <p:nvPr/>
          </p:nvGrpSpPr>
          <p:grpSpPr>
            <a:xfrm rot="5400000">
              <a:off x="-163202" y="515834"/>
              <a:ext cx="1010248" cy="413533"/>
              <a:chOff x="5337014" y="2230182"/>
              <a:chExt cx="913425" cy="373900"/>
            </a:xfrm>
          </p:grpSpPr>
          <p:sp>
            <p:nvSpPr>
              <p:cNvPr id="176" name="Google Shape;176;p13"/>
              <p:cNvSpPr/>
              <p:nvPr/>
            </p:nvSpPr>
            <p:spPr>
              <a:xfrm>
                <a:off x="5337014" y="2230182"/>
                <a:ext cx="374650" cy="373900"/>
              </a:xfrm>
              <a:custGeom>
                <a:avLst/>
                <a:gdLst/>
                <a:ahLst/>
                <a:cxnLst/>
                <a:rect l="l" t="t" r="r" b="b"/>
                <a:pathLst>
                  <a:path w="14986" h="14956" extrusionOk="0">
                    <a:moveTo>
                      <a:pt x="6141" y="1"/>
                    </a:moveTo>
                    <a:lnTo>
                      <a:pt x="6141" y="4225"/>
                    </a:lnTo>
                    <a:lnTo>
                      <a:pt x="3162" y="1247"/>
                    </a:lnTo>
                    <a:lnTo>
                      <a:pt x="1217" y="3162"/>
                    </a:lnTo>
                    <a:lnTo>
                      <a:pt x="4226" y="6110"/>
                    </a:lnTo>
                    <a:lnTo>
                      <a:pt x="1" y="6110"/>
                    </a:lnTo>
                    <a:lnTo>
                      <a:pt x="1" y="8846"/>
                    </a:lnTo>
                    <a:lnTo>
                      <a:pt x="4226" y="8846"/>
                    </a:lnTo>
                    <a:lnTo>
                      <a:pt x="1217" y="11824"/>
                    </a:lnTo>
                    <a:lnTo>
                      <a:pt x="3162" y="13739"/>
                    </a:lnTo>
                    <a:lnTo>
                      <a:pt x="6141" y="10791"/>
                    </a:lnTo>
                    <a:lnTo>
                      <a:pt x="6141" y="14955"/>
                    </a:lnTo>
                    <a:lnTo>
                      <a:pt x="8876" y="14955"/>
                    </a:lnTo>
                    <a:lnTo>
                      <a:pt x="8876" y="10791"/>
                    </a:lnTo>
                    <a:lnTo>
                      <a:pt x="11825" y="13739"/>
                    </a:lnTo>
                    <a:lnTo>
                      <a:pt x="13770" y="11824"/>
                    </a:lnTo>
                    <a:lnTo>
                      <a:pt x="10791" y="8846"/>
                    </a:lnTo>
                    <a:lnTo>
                      <a:pt x="14986" y="8846"/>
                    </a:lnTo>
                    <a:lnTo>
                      <a:pt x="14986" y="6110"/>
                    </a:lnTo>
                    <a:lnTo>
                      <a:pt x="10791" y="6110"/>
                    </a:lnTo>
                    <a:lnTo>
                      <a:pt x="13770" y="3162"/>
                    </a:lnTo>
                    <a:lnTo>
                      <a:pt x="11825" y="1247"/>
                    </a:lnTo>
                    <a:lnTo>
                      <a:pt x="8876" y="4225"/>
                    </a:lnTo>
                    <a:lnTo>
                      <a:pt x="887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3"/>
              <p:cNvSpPr/>
              <p:nvPr/>
            </p:nvSpPr>
            <p:spPr>
              <a:xfrm>
                <a:off x="5875789" y="2230182"/>
                <a:ext cx="374650" cy="373900"/>
              </a:xfrm>
              <a:custGeom>
                <a:avLst/>
                <a:gdLst/>
                <a:ahLst/>
                <a:cxnLst/>
                <a:rect l="l" t="t" r="r" b="b"/>
                <a:pathLst>
                  <a:path w="14986" h="14956" extrusionOk="0">
                    <a:moveTo>
                      <a:pt x="6110" y="1"/>
                    </a:moveTo>
                    <a:lnTo>
                      <a:pt x="6110" y="4225"/>
                    </a:lnTo>
                    <a:lnTo>
                      <a:pt x="3161" y="1247"/>
                    </a:lnTo>
                    <a:lnTo>
                      <a:pt x="1216" y="3162"/>
                    </a:lnTo>
                    <a:lnTo>
                      <a:pt x="4195" y="6110"/>
                    </a:lnTo>
                    <a:lnTo>
                      <a:pt x="0" y="6110"/>
                    </a:lnTo>
                    <a:lnTo>
                      <a:pt x="0" y="8846"/>
                    </a:lnTo>
                    <a:lnTo>
                      <a:pt x="4195" y="8846"/>
                    </a:lnTo>
                    <a:lnTo>
                      <a:pt x="1216" y="11824"/>
                    </a:lnTo>
                    <a:lnTo>
                      <a:pt x="3161" y="13739"/>
                    </a:lnTo>
                    <a:lnTo>
                      <a:pt x="6110" y="10791"/>
                    </a:lnTo>
                    <a:lnTo>
                      <a:pt x="6110" y="14955"/>
                    </a:lnTo>
                    <a:lnTo>
                      <a:pt x="8845" y="14955"/>
                    </a:lnTo>
                    <a:lnTo>
                      <a:pt x="8845" y="10791"/>
                    </a:lnTo>
                    <a:lnTo>
                      <a:pt x="11824" y="13739"/>
                    </a:lnTo>
                    <a:lnTo>
                      <a:pt x="13770" y="11824"/>
                    </a:lnTo>
                    <a:lnTo>
                      <a:pt x="10791" y="8846"/>
                    </a:lnTo>
                    <a:lnTo>
                      <a:pt x="14985" y="8846"/>
                    </a:lnTo>
                    <a:lnTo>
                      <a:pt x="14985" y="6110"/>
                    </a:lnTo>
                    <a:lnTo>
                      <a:pt x="10791" y="6110"/>
                    </a:lnTo>
                    <a:lnTo>
                      <a:pt x="13770" y="3162"/>
                    </a:lnTo>
                    <a:lnTo>
                      <a:pt x="11824" y="1247"/>
                    </a:lnTo>
                    <a:lnTo>
                      <a:pt x="8845" y="4225"/>
                    </a:lnTo>
                    <a:lnTo>
                      <a:pt x="884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78" name="Google Shape;178;p13"/>
          <p:cNvSpPr txBox="1">
            <a:spLocks noGrp="1"/>
          </p:cNvSpPr>
          <p:nvPr>
            <p:ph type="title"/>
          </p:nvPr>
        </p:nvSpPr>
        <p:spPr>
          <a:xfrm>
            <a:off x="1922971" y="1729813"/>
            <a:ext cx="2422800" cy="43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79" name="Google Shape;179;p13"/>
          <p:cNvSpPr txBox="1">
            <a:spLocks noGrp="1"/>
          </p:cNvSpPr>
          <p:nvPr>
            <p:ph type="title" idx="2" hasCustomPrompt="1"/>
          </p:nvPr>
        </p:nvSpPr>
        <p:spPr>
          <a:xfrm>
            <a:off x="879490" y="1729813"/>
            <a:ext cx="9672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0" name="Google Shape;180;p13"/>
          <p:cNvSpPr txBox="1">
            <a:spLocks noGrp="1"/>
          </p:cNvSpPr>
          <p:nvPr>
            <p:ph type="subTitle" idx="1"/>
          </p:nvPr>
        </p:nvSpPr>
        <p:spPr>
          <a:xfrm>
            <a:off x="1922971" y="2038117"/>
            <a:ext cx="2422800" cy="58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13"/>
          <p:cNvSpPr txBox="1">
            <a:spLocks noGrp="1"/>
          </p:cNvSpPr>
          <p:nvPr>
            <p:ph type="title" idx="3"/>
          </p:nvPr>
        </p:nvSpPr>
        <p:spPr>
          <a:xfrm>
            <a:off x="5841720" y="1729813"/>
            <a:ext cx="2422800" cy="43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82" name="Google Shape;182;p13"/>
          <p:cNvSpPr txBox="1">
            <a:spLocks noGrp="1"/>
          </p:cNvSpPr>
          <p:nvPr>
            <p:ph type="title" idx="4" hasCustomPrompt="1"/>
          </p:nvPr>
        </p:nvSpPr>
        <p:spPr>
          <a:xfrm>
            <a:off x="4798309" y="1729813"/>
            <a:ext cx="9672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3" name="Google Shape;183;p13"/>
          <p:cNvSpPr txBox="1">
            <a:spLocks noGrp="1"/>
          </p:cNvSpPr>
          <p:nvPr>
            <p:ph type="subTitle" idx="5"/>
          </p:nvPr>
        </p:nvSpPr>
        <p:spPr>
          <a:xfrm>
            <a:off x="5841720" y="2038110"/>
            <a:ext cx="2422800" cy="58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13"/>
          <p:cNvSpPr txBox="1">
            <a:spLocks noGrp="1"/>
          </p:cNvSpPr>
          <p:nvPr>
            <p:ph type="title" idx="6"/>
          </p:nvPr>
        </p:nvSpPr>
        <p:spPr>
          <a:xfrm>
            <a:off x="1922971" y="3095085"/>
            <a:ext cx="2422800" cy="43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85" name="Google Shape;185;p13"/>
          <p:cNvSpPr txBox="1">
            <a:spLocks noGrp="1"/>
          </p:cNvSpPr>
          <p:nvPr>
            <p:ph type="title" idx="7" hasCustomPrompt="1"/>
          </p:nvPr>
        </p:nvSpPr>
        <p:spPr>
          <a:xfrm>
            <a:off x="879490" y="3094915"/>
            <a:ext cx="967200" cy="5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6" name="Google Shape;186;p13"/>
          <p:cNvSpPr txBox="1">
            <a:spLocks noGrp="1"/>
          </p:cNvSpPr>
          <p:nvPr>
            <p:ph type="subTitle" idx="8"/>
          </p:nvPr>
        </p:nvSpPr>
        <p:spPr>
          <a:xfrm>
            <a:off x="1922971" y="3403388"/>
            <a:ext cx="2422800" cy="58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13"/>
          <p:cNvSpPr txBox="1">
            <a:spLocks noGrp="1"/>
          </p:cNvSpPr>
          <p:nvPr>
            <p:ph type="title" idx="9"/>
          </p:nvPr>
        </p:nvSpPr>
        <p:spPr>
          <a:xfrm>
            <a:off x="5841720" y="3095085"/>
            <a:ext cx="2422800" cy="43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88" name="Google Shape;188;p13"/>
          <p:cNvSpPr txBox="1">
            <a:spLocks noGrp="1"/>
          </p:cNvSpPr>
          <p:nvPr>
            <p:ph type="title" idx="13" hasCustomPrompt="1"/>
          </p:nvPr>
        </p:nvSpPr>
        <p:spPr>
          <a:xfrm>
            <a:off x="4798309" y="3094914"/>
            <a:ext cx="967200" cy="5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9" name="Google Shape;189;p13"/>
          <p:cNvSpPr txBox="1">
            <a:spLocks noGrp="1"/>
          </p:cNvSpPr>
          <p:nvPr>
            <p:ph type="subTitle" idx="14"/>
          </p:nvPr>
        </p:nvSpPr>
        <p:spPr>
          <a:xfrm>
            <a:off x="5841720" y="3403388"/>
            <a:ext cx="2422800" cy="58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13"/>
          <p:cNvSpPr txBox="1">
            <a:spLocks noGrp="1"/>
          </p:cNvSpPr>
          <p:nvPr>
            <p:ph type="title" idx="15"/>
          </p:nvPr>
        </p:nvSpPr>
        <p:spPr>
          <a:xfrm>
            <a:off x="720000" y="496318"/>
            <a:ext cx="7704000" cy="63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1">
    <p:bg>
      <p:bgPr>
        <a:solidFill>
          <a:schemeClr val="lt1"/>
        </a:solidFill>
        <a:effectLst/>
      </p:bgPr>
    </p:bg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2" name="Google Shape;192;p14"/>
          <p:cNvGrpSpPr/>
          <p:nvPr/>
        </p:nvGrpSpPr>
        <p:grpSpPr>
          <a:xfrm>
            <a:off x="-662912" y="52600"/>
            <a:ext cx="9807135" cy="5090900"/>
            <a:chOff x="-662912" y="52600"/>
            <a:chExt cx="9807135" cy="5090900"/>
          </a:xfrm>
        </p:grpSpPr>
        <p:grpSp>
          <p:nvGrpSpPr>
            <p:cNvPr id="193" name="Google Shape;193;p14"/>
            <p:cNvGrpSpPr/>
            <p:nvPr/>
          </p:nvGrpSpPr>
          <p:grpSpPr>
            <a:xfrm rot="10800000" flipH="1">
              <a:off x="6955298" y="273742"/>
              <a:ext cx="2188924" cy="4770395"/>
              <a:chOff x="5337014" y="2025850"/>
              <a:chExt cx="1979136" cy="4313196"/>
            </a:xfrm>
          </p:grpSpPr>
          <p:grpSp>
            <p:nvGrpSpPr>
              <p:cNvPr id="194" name="Google Shape;194;p14"/>
              <p:cNvGrpSpPr/>
              <p:nvPr/>
            </p:nvGrpSpPr>
            <p:grpSpPr>
              <a:xfrm>
                <a:off x="6737850" y="2025850"/>
                <a:ext cx="578300" cy="2019825"/>
                <a:chOff x="6737850" y="2025850"/>
                <a:chExt cx="578300" cy="2019825"/>
              </a:xfrm>
            </p:grpSpPr>
            <p:sp>
              <p:nvSpPr>
                <p:cNvPr id="195" name="Google Shape;195;p14"/>
                <p:cNvSpPr/>
                <p:nvPr/>
              </p:nvSpPr>
              <p:spPr>
                <a:xfrm rot="10800000" flipH="1">
                  <a:off x="6737850" y="3418725"/>
                  <a:ext cx="578300" cy="250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132" h="10032" extrusionOk="0">
                      <a:moveTo>
                        <a:pt x="9271" y="1"/>
                      </a:moveTo>
                      <a:lnTo>
                        <a:pt x="0" y="10031"/>
                      </a:lnTo>
                      <a:lnTo>
                        <a:pt x="23132" y="10031"/>
                      </a:lnTo>
                      <a:lnTo>
                        <a:pt x="23132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" name="Google Shape;196;p14"/>
                <p:cNvSpPr/>
                <p:nvPr/>
              </p:nvSpPr>
              <p:spPr>
                <a:xfrm rot="10800000" flipH="1">
                  <a:off x="6969625" y="3669500"/>
                  <a:ext cx="346525" cy="376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61" h="15047" extrusionOk="0">
                      <a:moveTo>
                        <a:pt x="13861" y="1"/>
                      </a:moveTo>
                      <a:lnTo>
                        <a:pt x="0" y="15047"/>
                      </a:lnTo>
                      <a:lnTo>
                        <a:pt x="13861" y="15047"/>
                      </a:lnTo>
                      <a:lnTo>
                        <a:pt x="13861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" name="Google Shape;197;p14"/>
                <p:cNvSpPr/>
                <p:nvPr/>
              </p:nvSpPr>
              <p:spPr>
                <a:xfrm rot="10800000" flipH="1">
                  <a:off x="6737850" y="2722675"/>
                  <a:ext cx="578300" cy="626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132" h="25077" extrusionOk="0">
                      <a:moveTo>
                        <a:pt x="23132" y="0"/>
                      </a:moveTo>
                      <a:lnTo>
                        <a:pt x="0" y="25077"/>
                      </a:lnTo>
                      <a:lnTo>
                        <a:pt x="23132" y="25077"/>
                      </a:lnTo>
                      <a:lnTo>
                        <a:pt x="23132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" name="Google Shape;198;p14"/>
                <p:cNvSpPr/>
                <p:nvPr/>
              </p:nvSpPr>
              <p:spPr>
                <a:xfrm rot="10800000" flipH="1">
                  <a:off x="6737850" y="2025850"/>
                  <a:ext cx="578300" cy="628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132" h="25138" extrusionOk="0">
                      <a:moveTo>
                        <a:pt x="23132" y="0"/>
                      </a:moveTo>
                      <a:lnTo>
                        <a:pt x="0" y="25137"/>
                      </a:lnTo>
                      <a:lnTo>
                        <a:pt x="23132" y="25137"/>
                      </a:lnTo>
                      <a:lnTo>
                        <a:pt x="23132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99" name="Google Shape;199;p14"/>
              <p:cNvSpPr/>
              <p:nvPr/>
            </p:nvSpPr>
            <p:spPr>
              <a:xfrm>
                <a:off x="6737855" y="5555571"/>
                <a:ext cx="510675" cy="511425"/>
              </a:xfrm>
              <a:custGeom>
                <a:avLst/>
                <a:gdLst/>
                <a:ahLst/>
                <a:cxnLst/>
                <a:rect l="l" t="t" r="r" b="b"/>
                <a:pathLst>
                  <a:path w="20427" h="20457" extrusionOk="0">
                    <a:moveTo>
                      <a:pt x="10214" y="5593"/>
                    </a:moveTo>
                    <a:cubicBezTo>
                      <a:pt x="12767" y="5593"/>
                      <a:pt x="14864" y="7690"/>
                      <a:pt x="14864" y="10244"/>
                    </a:cubicBezTo>
                    <a:cubicBezTo>
                      <a:pt x="14864" y="12766"/>
                      <a:pt x="12797" y="14864"/>
                      <a:pt x="10214" y="14864"/>
                    </a:cubicBezTo>
                    <a:cubicBezTo>
                      <a:pt x="7661" y="14864"/>
                      <a:pt x="5594" y="12766"/>
                      <a:pt x="5594" y="10244"/>
                    </a:cubicBezTo>
                    <a:cubicBezTo>
                      <a:pt x="5594" y="7690"/>
                      <a:pt x="7661" y="5593"/>
                      <a:pt x="10214" y="5593"/>
                    </a:cubicBezTo>
                    <a:close/>
                    <a:moveTo>
                      <a:pt x="10214" y="0"/>
                    </a:moveTo>
                    <a:cubicBezTo>
                      <a:pt x="4591" y="0"/>
                      <a:pt x="1" y="4560"/>
                      <a:pt x="1" y="10244"/>
                    </a:cubicBezTo>
                    <a:cubicBezTo>
                      <a:pt x="1" y="15897"/>
                      <a:pt x="4560" y="20457"/>
                      <a:pt x="10214" y="20457"/>
                    </a:cubicBezTo>
                    <a:cubicBezTo>
                      <a:pt x="15837" y="20457"/>
                      <a:pt x="20427" y="15897"/>
                      <a:pt x="20427" y="10244"/>
                    </a:cubicBezTo>
                    <a:cubicBezTo>
                      <a:pt x="20427" y="4560"/>
                      <a:pt x="15867" y="0"/>
                      <a:pt x="1021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4"/>
              <p:cNvSpPr/>
              <p:nvPr/>
            </p:nvSpPr>
            <p:spPr>
              <a:xfrm>
                <a:off x="5337014" y="2230182"/>
                <a:ext cx="374650" cy="373900"/>
              </a:xfrm>
              <a:custGeom>
                <a:avLst/>
                <a:gdLst/>
                <a:ahLst/>
                <a:cxnLst/>
                <a:rect l="l" t="t" r="r" b="b"/>
                <a:pathLst>
                  <a:path w="14986" h="14956" extrusionOk="0">
                    <a:moveTo>
                      <a:pt x="6141" y="1"/>
                    </a:moveTo>
                    <a:lnTo>
                      <a:pt x="6141" y="4225"/>
                    </a:lnTo>
                    <a:lnTo>
                      <a:pt x="3162" y="1247"/>
                    </a:lnTo>
                    <a:lnTo>
                      <a:pt x="1217" y="3162"/>
                    </a:lnTo>
                    <a:lnTo>
                      <a:pt x="4226" y="6110"/>
                    </a:lnTo>
                    <a:lnTo>
                      <a:pt x="1" y="6110"/>
                    </a:lnTo>
                    <a:lnTo>
                      <a:pt x="1" y="8846"/>
                    </a:lnTo>
                    <a:lnTo>
                      <a:pt x="4226" y="8846"/>
                    </a:lnTo>
                    <a:lnTo>
                      <a:pt x="1217" y="11824"/>
                    </a:lnTo>
                    <a:lnTo>
                      <a:pt x="3162" y="13739"/>
                    </a:lnTo>
                    <a:lnTo>
                      <a:pt x="6141" y="10791"/>
                    </a:lnTo>
                    <a:lnTo>
                      <a:pt x="6141" y="14955"/>
                    </a:lnTo>
                    <a:lnTo>
                      <a:pt x="8876" y="14955"/>
                    </a:lnTo>
                    <a:lnTo>
                      <a:pt x="8876" y="10791"/>
                    </a:lnTo>
                    <a:lnTo>
                      <a:pt x="11825" y="13739"/>
                    </a:lnTo>
                    <a:lnTo>
                      <a:pt x="13770" y="11824"/>
                    </a:lnTo>
                    <a:lnTo>
                      <a:pt x="10791" y="8846"/>
                    </a:lnTo>
                    <a:lnTo>
                      <a:pt x="14986" y="8846"/>
                    </a:lnTo>
                    <a:lnTo>
                      <a:pt x="14986" y="6110"/>
                    </a:lnTo>
                    <a:lnTo>
                      <a:pt x="10791" y="6110"/>
                    </a:lnTo>
                    <a:lnTo>
                      <a:pt x="13770" y="3162"/>
                    </a:lnTo>
                    <a:lnTo>
                      <a:pt x="11825" y="1247"/>
                    </a:lnTo>
                    <a:lnTo>
                      <a:pt x="8876" y="4225"/>
                    </a:lnTo>
                    <a:lnTo>
                      <a:pt x="887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4"/>
              <p:cNvSpPr/>
              <p:nvPr/>
            </p:nvSpPr>
            <p:spPr>
              <a:xfrm>
                <a:off x="5875789" y="2230182"/>
                <a:ext cx="374650" cy="373900"/>
              </a:xfrm>
              <a:custGeom>
                <a:avLst/>
                <a:gdLst/>
                <a:ahLst/>
                <a:cxnLst/>
                <a:rect l="l" t="t" r="r" b="b"/>
                <a:pathLst>
                  <a:path w="14986" h="14956" extrusionOk="0">
                    <a:moveTo>
                      <a:pt x="6110" y="1"/>
                    </a:moveTo>
                    <a:lnTo>
                      <a:pt x="6110" y="4225"/>
                    </a:lnTo>
                    <a:lnTo>
                      <a:pt x="3161" y="1247"/>
                    </a:lnTo>
                    <a:lnTo>
                      <a:pt x="1216" y="3162"/>
                    </a:lnTo>
                    <a:lnTo>
                      <a:pt x="4195" y="6110"/>
                    </a:lnTo>
                    <a:lnTo>
                      <a:pt x="0" y="6110"/>
                    </a:lnTo>
                    <a:lnTo>
                      <a:pt x="0" y="8846"/>
                    </a:lnTo>
                    <a:lnTo>
                      <a:pt x="4195" y="8846"/>
                    </a:lnTo>
                    <a:lnTo>
                      <a:pt x="1216" y="11824"/>
                    </a:lnTo>
                    <a:lnTo>
                      <a:pt x="3161" y="13739"/>
                    </a:lnTo>
                    <a:lnTo>
                      <a:pt x="6110" y="10791"/>
                    </a:lnTo>
                    <a:lnTo>
                      <a:pt x="6110" y="14955"/>
                    </a:lnTo>
                    <a:lnTo>
                      <a:pt x="8845" y="14955"/>
                    </a:lnTo>
                    <a:lnTo>
                      <a:pt x="8845" y="10791"/>
                    </a:lnTo>
                    <a:lnTo>
                      <a:pt x="11824" y="13739"/>
                    </a:lnTo>
                    <a:lnTo>
                      <a:pt x="13770" y="11824"/>
                    </a:lnTo>
                    <a:lnTo>
                      <a:pt x="10791" y="8846"/>
                    </a:lnTo>
                    <a:lnTo>
                      <a:pt x="14985" y="8846"/>
                    </a:lnTo>
                    <a:lnTo>
                      <a:pt x="14985" y="6110"/>
                    </a:lnTo>
                    <a:lnTo>
                      <a:pt x="10791" y="6110"/>
                    </a:lnTo>
                    <a:lnTo>
                      <a:pt x="13770" y="3162"/>
                    </a:lnTo>
                    <a:lnTo>
                      <a:pt x="11824" y="1247"/>
                    </a:lnTo>
                    <a:lnTo>
                      <a:pt x="8845" y="4225"/>
                    </a:lnTo>
                    <a:lnTo>
                      <a:pt x="884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4"/>
              <p:cNvSpPr/>
              <p:nvPr/>
            </p:nvSpPr>
            <p:spPr>
              <a:xfrm>
                <a:off x="6465811" y="6066996"/>
                <a:ext cx="272050" cy="272050"/>
              </a:xfrm>
              <a:custGeom>
                <a:avLst/>
                <a:gdLst/>
                <a:ahLst/>
                <a:cxnLst/>
                <a:rect l="l" t="t" r="r" b="b"/>
                <a:pathLst>
                  <a:path w="10882" h="10882" fill="none" extrusionOk="0">
                    <a:moveTo>
                      <a:pt x="10882" y="5441"/>
                    </a:moveTo>
                    <a:cubicBezTo>
                      <a:pt x="10882" y="8450"/>
                      <a:pt x="8450" y="10882"/>
                      <a:pt x="5441" y="10882"/>
                    </a:cubicBezTo>
                    <a:cubicBezTo>
                      <a:pt x="2432" y="10882"/>
                      <a:pt x="0" y="8450"/>
                      <a:pt x="0" y="5441"/>
                    </a:cubicBezTo>
                    <a:cubicBezTo>
                      <a:pt x="0" y="2432"/>
                      <a:pt x="2432" y="0"/>
                      <a:pt x="5441" y="0"/>
                    </a:cubicBezTo>
                    <a:cubicBezTo>
                      <a:pt x="8450" y="0"/>
                      <a:pt x="10882" y="2432"/>
                      <a:pt x="10882" y="5441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dk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03" name="Google Shape;203;p14"/>
            <p:cNvSpPr/>
            <p:nvPr/>
          </p:nvSpPr>
          <p:spPr>
            <a:xfrm rot="5400000">
              <a:off x="783825" y="3837600"/>
              <a:ext cx="522075" cy="2089725"/>
            </a:xfrm>
            <a:custGeom>
              <a:avLst/>
              <a:gdLst/>
              <a:ahLst/>
              <a:cxnLst/>
              <a:rect l="l" t="t" r="r" b="b"/>
              <a:pathLst>
                <a:path w="20883" h="83589" extrusionOk="0">
                  <a:moveTo>
                    <a:pt x="20882" y="1"/>
                  </a:moveTo>
                  <a:cubicBezTo>
                    <a:pt x="9332" y="1"/>
                    <a:pt x="0" y="9362"/>
                    <a:pt x="0" y="20913"/>
                  </a:cubicBezTo>
                  <a:lnTo>
                    <a:pt x="0" y="83588"/>
                  </a:lnTo>
                  <a:lnTo>
                    <a:pt x="20882" y="83588"/>
                  </a:lnTo>
                  <a:lnTo>
                    <a:pt x="2088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4" name="Google Shape;204;p14"/>
            <p:cNvGrpSpPr/>
            <p:nvPr/>
          </p:nvGrpSpPr>
          <p:grpSpPr>
            <a:xfrm>
              <a:off x="135160" y="4037065"/>
              <a:ext cx="820281" cy="820281"/>
              <a:chOff x="5904250" y="677050"/>
              <a:chExt cx="1208250" cy="1208250"/>
            </a:xfrm>
          </p:grpSpPr>
          <p:sp>
            <p:nvSpPr>
              <p:cNvPr id="205" name="Google Shape;205;p14"/>
              <p:cNvSpPr/>
              <p:nvPr/>
            </p:nvSpPr>
            <p:spPr>
              <a:xfrm>
                <a:off x="5904250" y="677050"/>
                <a:ext cx="1208250" cy="851100"/>
              </a:xfrm>
              <a:custGeom>
                <a:avLst/>
                <a:gdLst/>
                <a:ahLst/>
                <a:cxnLst/>
                <a:rect l="l" t="t" r="r" b="b"/>
                <a:pathLst>
                  <a:path w="48330" h="34044" extrusionOk="0">
                    <a:moveTo>
                      <a:pt x="24165" y="1"/>
                    </a:moveTo>
                    <a:lnTo>
                      <a:pt x="0" y="24165"/>
                    </a:lnTo>
                    <a:lnTo>
                      <a:pt x="9879" y="34044"/>
                    </a:lnTo>
                    <a:lnTo>
                      <a:pt x="38451" y="34044"/>
                    </a:lnTo>
                    <a:lnTo>
                      <a:pt x="48330" y="24165"/>
                    </a:lnTo>
                    <a:lnTo>
                      <a:pt x="2416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4"/>
              <p:cNvSpPr/>
              <p:nvPr/>
            </p:nvSpPr>
            <p:spPr>
              <a:xfrm>
                <a:off x="6151200" y="1528125"/>
                <a:ext cx="714325" cy="357175"/>
              </a:xfrm>
              <a:custGeom>
                <a:avLst/>
                <a:gdLst/>
                <a:ahLst/>
                <a:cxnLst/>
                <a:rect l="l" t="t" r="r" b="b"/>
                <a:pathLst>
                  <a:path w="28573" h="14287" extrusionOk="0">
                    <a:moveTo>
                      <a:pt x="1" y="1"/>
                    </a:moveTo>
                    <a:lnTo>
                      <a:pt x="14287" y="14287"/>
                    </a:lnTo>
                    <a:lnTo>
                      <a:pt x="2857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7" name="Google Shape;207;p14"/>
            <p:cNvGrpSpPr/>
            <p:nvPr/>
          </p:nvGrpSpPr>
          <p:grpSpPr>
            <a:xfrm rot="5400000" flipH="1">
              <a:off x="-290950" y="-174959"/>
              <a:ext cx="994725" cy="1738650"/>
              <a:chOff x="2756000" y="88900"/>
              <a:chExt cx="994725" cy="1738650"/>
            </a:xfrm>
          </p:grpSpPr>
          <p:sp>
            <p:nvSpPr>
              <p:cNvPr id="208" name="Google Shape;208;p14"/>
              <p:cNvSpPr/>
              <p:nvPr/>
            </p:nvSpPr>
            <p:spPr>
              <a:xfrm>
                <a:off x="2756000" y="88900"/>
                <a:ext cx="869350" cy="1738650"/>
              </a:xfrm>
              <a:custGeom>
                <a:avLst/>
                <a:gdLst/>
                <a:ahLst/>
                <a:cxnLst/>
                <a:rect l="l" t="t" r="r" b="b"/>
                <a:pathLst>
                  <a:path w="34774" h="69546" extrusionOk="0">
                    <a:moveTo>
                      <a:pt x="34774" y="1"/>
                    </a:moveTo>
                    <a:cubicBezTo>
                      <a:pt x="15594" y="1"/>
                      <a:pt x="1" y="15594"/>
                      <a:pt x="1" y="34773"/>
                    </a:cubicBezTo>
                    <a:cubicBezTo>
                      <a:pt x="1" y="53953"/>
                      <a:pt x="15624" y="69546"/>
                      <a:pt x="34774" y="69546"/>
                    </a:cubicBezTo>
                    <a:lnTo>
                      <a:pt x="34774" y="57752"/>
                    </a:lnTo>
                    <a:cubicBezTo>
                      <a:pt x="22068" y="57752"/>
                      <a:pt x="11795" y="47418"/>
                      <a:pt x="11795" y="34773"/>
                    </a:cubicBezTo>
                    <a:cubicBezTo>
                      <a:pt x="11795" y="22129"/>
                      <a:pt x="22068" y="11794"/>
                      <a:pt x="34774" y="11794"/>
                    </a:cubicBezTo>
                    <a:lnTo>
                      <a:pt x="3477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14"/>
              <p:cNvSpPr/>
              <p:nvPr/>
            </p:nvSpPr>
            <p:spPr>
              <a:xfrm>
                <a:off x="2881400" y="88900"/>
                <a:ext cx="869325" cy="1738650"/>
              </a:xfrm>
              <a:custGeom>
                <a:avLst/>
                <a:gdLst/>
                <a:ahLst/>
                <a:cxnLst/>
                <a:rect l="l" t="t" r="r" b="b"/>
                <a:pathLst>
                  <a:path w="34773" h="69546" fill="none" extrusionOk="0">
                    <a:moveTo>
                      <a:pt x="34773" y="1"/>
                    </a:moveTo>
                    <a:lnTo>
                      <a:pt x="34773" y="11794"/>
                    </a:lnTo>
                    <a:cubicBezTo>
                      <a:pt x="22098" y="11794"/>
                      <a:pt x="11794" y="22098"/>
                      <a:pt x="11794" y="34773"/>
                    </a:cubicBezTo>
                    <a:cubicBezTo>
                      <a:pt x="11794" y="47478"/>
                      <a:pt x="22068" y="57752"/>
                      <a:pt x="34773" y="57752"/>
                    </a:cubicBezTo>
                    <a:lnTo>
                      <a:pt x="34773" y="69546"/>
                    </a:lnTo>
                    <a:cubicBezTo>
                      <a:pt x="15624" y="69546"/>
                      <a:pt x="0" y="53953"/>
                      <a:pt x="0" y="34773"/>
                    </a:cubicBezTo>
                    <a:cubicBezTo>
                      <a:pt x="0" y="15594"/>
                      <a:pt x="15624" y="1"/>
                      <a:pt x="34773" y="1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dk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0" name="Google Shape;210;p14"/>
            <p:cNvGrpSpPr/>
            <p:nvPr/>
          </p:nvGrpSpPr>
          <p:grpSpPr>
            <a:xfrm>
              <a:off x="3345411" y="52600"/>
              <a:ext cx="420225" cy="409303"/>
              <a:chOff x="6318400" y="3461300"/>
              <a:chExt cx="379950" cy="370075"/>
            </a:xfrm>
          </p:grpSpPr>
          <p:sp>
            <p:nvSpPr>
              <p:cNvPr id="211" name="Google Shape;211;p14"/>
              <p:cNvSpPr/>
              <p:nvPr/>
            </p:nvSpPr>
            <p:spPr>
              <a:xfrm>
                <a:off x="6318400" y="3461300"/>
                <a:ext cx="47125" cy="47125"/>
              </a:xfrm>
              <a:custGeom>
                <a:avLst/>
                <a:gdLst/>
                <a:ahLst/>
                <a:cxnLst/>
                <a:rect l="l" t="t" r="r" b="b"/>
                <a:pathLst>
                  <a:path w="1885" h="1885" extrusionOk="0">
                    <a:moveTo>
                      <a:pt x="0" y="0"/>
                    </a:moveTo>
                    <a:lnTo>
                      <a:pt x="0" y="1885"/>
                    </a:lnTo>
                    <a:lnTo>
                      <a:pt x="1885" y="1885"/>
                    </a:lnTo>
                    <a:lnTo>
                      <a:pt x="188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4"/>
              <p:cNvSpPr/>
              <p:nvPr/>
            </p:nvSpPr>
            <p:spPr>
              <a:xfrm>
                <a:off x="6484050" y="3461300"/>
                <a:ext cx="47900" cy="47125"/>
              </a:xfrm>
              <a:custGeom>
                <a:avLst/>
                <a:gdLst/>
                <a:ahLst/>
                <a:cxnLst/>
                <a:rect l="l" t="t" r="r" b="b"/>
                <a:pathLst>
                  <a:path w="1916" h="1885" extrusionOk="0">
                    <a:moveTo>
                      <a:pt x="0" y="0"/>
                    </a:moveTo>
                    <a:lnTo>
                      <a:pt x="0" y="1885"/>
                    </a:lnTo>
                    <a:lnTo>
                      <a:pt x="1915" y="1885"/>
                    </a:lnTo>
                    <a:lnTo>
                      <a:pt x="191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4"/>
              <p:cNvSpPr/>
              <p:nvPr/>
            </p:nvSpPr>
            <p:spPr>
              <a:xfrm>
                <a:off x="6650450" y="3461300"/>
                <a:ext cx="47900" cy="47125"/>
              </a:xfrm>
              <a:custGeom>
                <a:avLst/>
                <a:gdLst/>
                <a:ahLst/>
                <a:cxnLst/>
                <a:rect l="l" t="t" r="r" b="b"/>
                <a:pathLst>
                  <a:path w="1916" h="1885" extrusionOk="0">
                    <a:moveTo>
                      <a:pt x="1" y="0"/>
                    </a:moveTo>
                    <a:lnTo>
                      <a:pt x="1" y="1885"/>
                    </a:lnTo>
                    <a:lnTo>
                      <a:pt x="1916" y="1885"/>
                    </a:lnTo>
                    <a:lnTo>
                      <a:pt x="191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14"/>
              <p:cNvSpPr/>
              <p:nvPr/>
            </p:nvSpPr>
            <p:spPr>
              <a:xfrm>
                <a:off x="6318400" y="3622400"/>
                <a:ext cx="47125" cy="47875"/>
              </a:xfrm>
              <a:custGeom>
                <a:avLst/>
                <a:gdLst/>
                <a:ahLst/>
                <a:cxnLst/>
                <a:rect l="l" t="t" r="r" b="b"/>
                <a:pathLst>
                  <a:path w="1885" h="1915" extrusionOk="0">
                    <a:moveTo>
                      <a:pt x="0" y="0"/>
                    </a:moveTo>
                    <a:lnTo>
                      <a:pt x="0" y="1915"/>
                    </a:lnTo>
                    <a:lnTo>
                      <a:pt x="1885" y="1915"/>
                    </a:lnTo>
                    <a:lnTo>
                      <a:pt x="188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14"/>
              <p:cNvSpPr/>
              <p:nvPr/>
            </p:nvSpPr>
            <p:spPr>
              <a:xfrm>
                <a:off x="6484050" y="3622400"/>
                <a:ext cx="47900" cy="47875"/>
              </a:xfrm>
              <a:custGeom>
                <a:avLst/>
                <a:gdLst/>
                <a:ahLst/>
                <a:cxnLst/>
                <a:rect l="l" t="t" r="r" b="b"/>
                <a:pathLst>
                  <a:path w="1916" h="1915" extrusionOk="0">
                    <a:moveTo>
                      <a:pt x="0" y="0"/>
                    </a:moveTo>
                    <a:lnTo>
                      <a:pt x="0" y="1915"/>
                    </a:lnTo>
                    <a:lnTo>
                      <a:pt x="1915" y="1915"/>
                    </a:lnTo>
                    <a:lnTo>
                      <a:pt x="191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4"/>
              <p:cNvSpPr/>
              <p:nvPr/>
            </p:nvSpPr>
            <p:spPr>
              <a:xfrm>
                <a:off x="6650450" y="3622400"/>
                <a:ext cx="47900" cy="47875"/>
              </a:xfrm>
              <a:custGeom>
                <a:avLst/>
                <a:gdLst/>
                <a:ahLst/>
                <a:cxnLst/>
                <a:rect l="l" t="t" r="r" b="b"/>
                <a:pathLst>
                  <a:path w="1916" h="1915" extrusionOk="0">
                    <a:moveTo>
                      <a:pt x="1" y="0"/>
                    </a:moveTo>
                    <a:lnTo>
                      <a:pt x="1" y="1915"/>
                    </a:lnTo>
                    <a:lnTo>
                      <a:pt x="1916" y="1915"/>
                    </a:lnTo>
                    <a:lnTo>
                      <a:pt x="191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4"/>
              <p:cNvSpPr/>
              <p:nvPr/>
            </p:nvSpPr>
            <p:spPr>
              <a:xfrm>
                <a:off x="6318400" y="3784250"/>
                <a:ext cx="47125" cy="47125"/>
              </a:xfrm>
              <a:custGeom>
                <a:avLst/>
                <a:gdLst/>
                <a:ahLst/>
                <a:cxnLst/>
                <a:rect l="l" t="t" r="r" b="b"/>
                <a:pathLst>
                  <a:path w="1885" h="1885" extrusionOk="0">
                    <a:moveTo>
                      <a:pt x="0" y="0"/>
                    </a:moveTo>
                    <a:lnTo>
                      <a:pt x="0" y="1885"/>
                    </a:lnTo>
                    <a:lnTo>
                      <a:pt x="1885" y="1885"/>
                    </a:lnTo>
                    <a:lnTo>
                      <a:pt x="188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4"/>
              <p:cNvSpPr/>
              <p:nvPr/>
            </p:nvSpPr>
            <p:spPr>
              <a:xfrm>
                <a:off x="6484050" y="3784250"/>
                <a:ext cx="47900" cy="47125"/>
              </a:xfrm>
              <a:custGeom>
                <a:avLst/>
                <a:gdLst/>
                <a:ahLst/>
                <a:cxnLst/>
                <a:rect l="l" t="t" r="r" b="b"/>
                <a:pathLst>
                  <a:path w="1916" h="1885" extrusionOk="0">
                    <a:moveTo>
                      <a:pt x="0" y="0"/>
                    </a:moveTo>
                    <a:lnTo>
                      <a:pt x="0" y="1885"/>
                    </a:lnTo>
                    <a:lnTo>
                      <a:pt x="1915" y="1885"/>
                    </a:lnTo>
                    <a:lnTo>
                      <a:pt x="191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14"/>
              <p:cNvSpPr/>
              <p:nvPr/>
            </p:nvSpPr>
            <p:spPr>
              <a:xfrm>
                <a:off x="6650450" y="3784250"/>
                <a:ext cx="47900" cy="47125"/>
              </a:xfrm>
              <a:custGeom>
                <a:avLst/>
                <a:gdLst/>
                <a:ahLst/>
                <a:cxnLst/>
                <a:rect l="l" t="t" r="r" b="b"/>
                <a:pathLst>
                  <a:path w="1916" h="1885" extrusionOk="0">
                    <a:moveTo>
                      <a:pt x="1" y="0"/>
                    </a:moveTo>
                    <a:lnTo>
                      <a:pt x="1" y="1885"/>
                    </a:lnTo>
                    <a:lnTo>
                      <a:pt x="1916" y="1885"/>
                    </a:lnTo>
                    <a:lnTo>
                      <a:pt x="191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0" name="Google Shape;220;p14"/>
          <p:cNvSpPr txBox="1">
            <a:spLocks noGrp="1"/>
          </p:cNvSpPr>
          <p:nvPr>
            <p:ph type="title"/>
          </p:nvPr>
        </p:nvSpPr>
        <p:spPr>
          <a:xfrm>
            <a:off x="1078200" y="3201375"/>
            <a:ext cx="6987600" cy="559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21" name="Google Shape;221;p14"/>
          <p:cNvSpPr txBox="1">
            <a:spLocks noGrp="1"/>
          </p:cNvSpPr>
          <p:nvPr>
            <p:ph type="subTitle" idx="1"/>
          </p:nvPr>
        </p:nvSpPr>
        <p:spPr>
          <a:xfrm>
            <a:off x="1078200" y="1483675"/>
            <a:ext cx="6987600" cy="15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2">
    <p:bg>
      <p:bgPr>
        <a:solidFill>
          <a:schemeClr val="lt1"/>
        </a:solidFill>
        <a:effectLst/>
      </p:bgPr>
    </p:bg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5"/>
          <p:cNvSpPr txBox="1">
            <a:spLocks noGrp="1"/>
          </p:cNvSpPr>
          <p:nvPr>
            <p:ph type="subTitle" idx="1"/>
          </p:nvPr>
        </p:nvSpPr>
        <p:spPr>
          <a:xfrm>
            <a:off x="2121150" y="2872150"/>
            <a:ext cx="4901700" cy="653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4" name="Google Shape;224;p15"/>
          <p:cNvSpPr txBox="1">
            <a:spLocks noGrp="1"/>
          </p:cNvSpPr>
          <p:nvPr>
            <p:ph type="title"/>
          </p:nvPr>
        </p:nvSpPr>
        <p:spPr>
          <a:xfrm>
            <a:off x="2121150" y="1618250"/>
            <a:ext cx="4901700" cy="118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225" name="Google Shape;225;p15"/>
          <p:cNvGrpSpPr/>
          <p:nvPr/>
        </p:nvGrpSpPr>
        <p:grpSpPr>
          <a:xfrm>
            <a:off x="164775" y="7"/>
            <a:ext cx="2016800" cy="5058118"/>
            <a:chOff x="164775" y="7"/>
            <a:chExt cx="2016800" cy="5058118"/>
          </a:xfrm>
        </p:grpSpPr>
        <p:grpSp>
          <p:nvGrpSpPr>
            <p:cNvPr id="226" name="Google Shape;226;p15"/>
            <p:cNvGrpSpPr/>
            <p:nvPr/>
          </p:nvGrpSpPr>
          <p:grpSpPr>
            <a:xfrm>
              <a:off x="164775" y="7"/>
              <a:ext cx="1525445" cy="4552793"/>
              <a:chOff x="164775" y="7"/>
              <a:chExt cx="1525445" cy="4552793"/>
            </a:xfrm>
          </p:grpSpPr>
          <p:sp>
            <p:nvSpPr>
              <p:cNvPr id="227" name="Google Shape;227;p15"/>
              <p:cNvSpPr/>
              <p:nvPr/>
            </p:nvSpPr>
            <p:spPr>
              <a:xfrm flipH="1">
                <a:off x="164775" y="3384825"/>
                <a:ext cx="545650" cy="272825"/>
              </a:xfrm>
              <a:custGeom>
                <a:avLst/>
                <a:gdLst/>
                <a:ahLst/>
                <a:cxnLst/>
                <a:rect l="l" t="t" r="r" b="b"/>
                <a:pathLst>
                  <a:path w="21826" h="10913" extrusionOk="0">
                    <a:moveTo>
                      <a:pt x="10913" y="0"/>
                    </a:moveTo>
                    <a:cubicBezTo>
                      <a:pt x="4925" y="0"/>
                      <a:pt x="1" y="4864"/>
                      <a:pt x="1" y="10912"/>
                    </a:cubicBezTo>
                    <a:lnTo>
                      <a:pt x="21795" y="10912"/>
                    </a:lnTo>
                    <a:cubicBezTo>
                      <a:pt x="21825" y="4894"/>
                      <a:pt x="16931" y="0"/>
                      <a:pt x="1091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228;p15"/>
              <p:cNvSpPr/>
              <p:nvPr/>
            </p:nvSpPr>
            <p:spPr>
              <a:xfrm flipH="1">
                <a:off x="194425" y="3804275"/>
                <a:ext cx="749275" cy="748525"/>
              </a:xfrm>
              <a:custGeom>
                <a:avLst/>
                <a:gdLst/>
                <a:ahLst/>
                <a:cxnLst/>
                <a:rect l="l" t="t" r="r" b="b"/>
                <a:pathLst>
                  <a:path w="29971" h="29941" fill="none" extrusionOk="0">
                    <a:moveTo>
                      <a:pt x="29971" y="12250"/>
                    </a:moveTo>
                    <a:lnTo>
                      <a:pt x="21581" y="12250"/>
                    </a:lnTo>
                    <a:lnTo>
                      <a:pt x="27509" y="6323"/>
                    </a:lnTo>
                    <a:lnTo>
                      <a:pt x="23679" y="2493"/>
                    </a:lnTo>
                    <a:lnTo>
                      <a:pt x="17691" y="8420"/>
                    </a:lnTo>
                    <a:lnTo>
                      <a:pt x="17691" y="1"/>
                    </a:lnTo>
                    <a:lnTo>
                      <a:pt x="12280" y="1"/>
                    </a:lnTo>
                    <a:lnTo>
                      <a:pt x="12280" y="8420"/>
                    </a:lnTo>
                    <a:lnTo>
                      <a:pt x="6353" y="2493"/>
                    </a:lnTo>
                    <a:lnTo>
                      <a:pt x="2462" y="6323"/>
                    </a:lnTo>
                    <a:lnTo>
                      <a:pt x="8390" y="12250"/>
                    </a:lnTo>
                    <a:lnTo>
                      <a:pt x="0" y="12250"/>
                    </a:lnTo>
                    <a:lnTo>
                      <a:pt x="0" y="17721"/>
                    </a:lnTo>
                    <a:lnTo>
                      <a:pt x="8390" y="17721"/>
                    </a:lnTo>
                    <a:lnTo>
                      <a:pt x="2462" y="23648"/>
                    </a:lnTo>
                    <a:lnTo>
                      <a:pt x="6353" y="27509"/>
                    </a:lnTo>
                    <a:lnTo>
                      <a:pt x="12280" y="21582"/>
                    </a:lnTo>
                    <a:lnTo>
                      <a:pt x="12280" y="29940"/>
                    </a:lnTo>
                    <a:lnTo>
                      <a:pt x="17691" y="29940"/>
                    </a:lnTo>
                    <a:lnTo>
                      <a:pt x="17691" y="21582"/>
                    </a:lnTo>
                    <a:lnTo>
                      <a:pt x="23679" y="27509"/>
                    </a:lnTo>
                    <a:lnTo>
                      <a:pt x="27509" y="23648"/>
                    </a:lnTo>
                    <a:lnTo>
                      <a:pt x="21581" y="17721"/>
                    </a:lnTo>
                    <a:lnTo>
                      <a:pt x="29971" y="17721"/>
                    </a:ln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229;p15"/>
              <p:cNvSpPr/>
              <p:nvPr/>
            </p:nvSpPr>
            <p:spPr>
              <a:xfrm flipH="1">
                <a:off x="344875" y="438950"/>
                <a:ext cx="271300" cy="271325"/>
              </a:xfrm>
              <a:custGeom>
                <a:avLst/>
                <a:gdLst/>
                <a:ahLst/>
                <a:cxnLst/>
                <a:rect l="l" t="t" r="r" b="b"/>
                <a:pathLst>
                  <a:path w="10852" h="10853" fill="none" extrusionOk="0">
                    <a:moveTo>
                      <a:pt x="10852" y="5411"/>
                    </a:moveTo>
                    <a:cubicBezTo>
                      <a:pt x="10852" y="8420"/>
                      <a:pt x="8420" y="10852"/>
                      <a:pt x="5441" y="10852"/>
                    </a:cubicBezTo>
                    <a:cubicBezTo>
                      <a:pt x="2432" y="10852"/>
                      <a:pt x="0" y="8420"/>
                      <a:pt x="0" y="5411"/>
                    </a:cubicBezTo>
                    <a:cubicBezTo>
                      <a:pt x="0" y="2432"/>
                      <a:pt x="2432" y="1"/>
                      <a:pt x="5441" y="1"/>
                    </a:cubicBezTo>
                    <a:cubicBezTo>
                      <a:pt x="8420" y="1"/>
                      <a:pt x="10852" y="2432"/>
                      <a:pt x="10852" y="5411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l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5"/>
              <p:cNvSpPr/>
              <p:nvPr/>
            </p:nvSpPr>
            <p:spPr>
              <a:xfrm rot="5400000">
                <a:off x="1025853" y="-221421"/>
                <a:ext cx="442938" cy="885795"/>
              </a:xfrm>
              <a:custGeom>
                <a:avLst/>
                <a:gdLst/>
                <a:ahLst/>
                <a:cxnLst/>
                <a:rect l="l" t="t" r="r" b="b"/>
                <a:pathLst>
                  <a:path w="10883" h="21764" extrusionOk="0">
                    <a:moveTo>
                      <a:pt x="1" y="1"/>
                    </a:moveTo>
                    <a:lnTo>
                      <a:pt x="1" y="21764"/>
                    </a:lnTo>
                    <a:cubicBezTo>
                      <a:pt x="6019" y="21764"/>
                      <a:pt x="10882" y="16900"/>
                      <a:pt x="10882" y="10913"/>
                    </a:cubicBezTo>
                    <a:cubicBezTo>
                      <a:pt x="10882" y="4894"/>
                      <a:pt x="6019" y="1"/>
                      <a:pt x="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1" name="Google Shape;231;p15"/>
            <p:cNvGrpSpPr/>
            <p:nvPr/>
          </p:nvGrpSpPr>
          <p:grpSpPr>
            <a:xfrm>
              <a:off x="616175" y="4448150"/>
              <a:ext cx="1565400" cy="609975"/>
              <a:chOff x="616175" y="4448150"/>
              <a:chExt cx="1565400" cy="609975"/>
            </a:xfrm>
          </p:grpSpPr>
          <p:sp>
            <p:nvSpPr>
              <p:cNvPr id="232" name="Google Shape;232;p15"/>
              <p:cNvSpPr/>
              <p:nvPr/>
            </p:nvSpPr>
            <p:spPr>
              <a:xfrm flipH="1">
                <a:off x="616175" y="4448150"/>
                <a:ext cx="1565400" cy="609975"/>
              </a:xfrm>
              <a:custGeom>
                <a:avLst/>
                <a:gdLst/>
                <a:ahLst/>
                <a:cxnLst/>
                <a:rect l="l" t="t" r="r" b="b"/>
                <a:pathLst>
                  <a:path w="62616" h="24399" extrusionOk="0">
                    <a:moveTo>
                      <a:pt x="31874" y="1"/>
                    </a:moveTo>
                    <a:cubicBezTo>
                      <a:pt x="13321" y="1"/>
                      <a:pt x="1" y="11389"/>
                      <a:pt x="1" y="11389"/>
                    </a:cubicBezTo>
                    <a:cubicBezTo>
                      <a:pt x="10548" y="21146"/>
                      <a:pt x="21021" y="24398"/>
                      <a:pt x="30297" y="24398"/>
                    </a:cubicBezTo>
                    <a:cubicBezTo>
                      <a:pt x="48850" y="24398"/>
                      <a:pt x="62616" y="11389"/>
                      <a:pt x="62616" y="11389"/>
                    </a:cubicBezTo>
                    <a:cubicBezTo>
                      <a:pt x="51734" y="2848"/>
                      <a:pt x="41150" y="1"/>
                      <a:pt x="3187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5"/>
              <p:cNvSpPr/>
              <p:nvPr/>
            </p:nvSpPr>
            <p:spPr>
              <a:xfrm flipH="1">
                <a:off x="1171650" y="4525425"/>
                <a:ext cx="454425" cy="453675"/>
              </a:xfrm>
              <a:custGeom>
                <a:avLst/>
                <a:gdLst/>
                <a:ahLst/>
                <a:cxnLst/>
                <a:rect l="l" t="t" r="r" b="b"/>
                <a:pathLst>
                  <a:path w="18177" h="18147" extrusionOk="0">
                    <a:moveTo>
                      <a:pt x="9088" y="0"/>
                    </a:moveTo>
                    <a:cubicBezTo>
                      <a:pt x="4073" y="0"/>
                      <a:pt x="0" y="4073"/>
                      <a:pt x="0" y="9088"/>
                    </a:cubicBezTo>
                    <a:cubicBezTo>
                      <a:pt x="0" y="14104"/>
                      <a:pt x="4073" y="18146"/>
                      <a:pt x="9088" y="18146"/>
                    </a:cubicBezTo>
                    <a:cubicBezTo>
                      <a:pt x="14104" y="18146"/>
                      <a:pt x="18177" y="14104"/>
                      <a:pt x="18177" y="9088"/>
                    </a:cubicBezTo>
                    <a:cubicBezTo>
                      <a:pt x="18177" y="4073"/>
                      <a:pt x="14104" y="0"/>
                      <a:pt x="908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234;p15"/>
              <p:cNvSpPr/>
              <p:nvPr/>
            </p:nvSpPr>
            <p:spPr>
              <a:xfrm flipH="1">
                <a:off x="1307675" y="4669825"/>
                <a:ext cx="183150" cy="165300"/>
              </a:xfrm>
              <a:custGeom>
                <a:avLst/>
                <a:gdLst/>
                <a:ahLst/>
                <a:cxnLst/>
                <a:rect l="l" t="t" r="r" b="b"/>
                <a:pathLst>
                  <a:path w="7326" h="6612" extrusionOk="0">
                    <a:moveTo>
                      <a:pt x="3646" y="1"/>
                    </a:moveTo>
                    <a:cubicBezTo>
                      <a:pt x="2194" y="1"/>
                      <a:pt x="861" y="963"/>
                      <a:pt x="456" y="2431"/>
                    </a:cubicBezTo>
                    <a:cubicBezTo>
                      <a:pt x="1" y="4194"/>
                      <a:pt x="1034" y="6018"/>
                      <a:pt x="2797" y="6504"/>
                    </a:cubicBezTo>
                    <a:cubicBezTo>
                      <a:pt x="3078" y="6577"/>
                      <a:pt x="3361" y="6611"/>
                      <a:pt x="3640" y="6611"/>
                    </a:cubicBezTo>
                    <a:cubicBezTo>
                      <a:pt x="5107" y="6611"/>
                      <a:pt x="6456" y="5645"/>
                      <a:pt x="6840" y="4163"/>
                    </a:cubicBezTo>
                    <a:cubicBezTo>
                      <a:pt x="7326" y="2400"/>
                      <a:pt x="6292" y="607"/>
                      <a:pt x="4529" y="121"/>
                    </a:cubicBezTo>
                    <a:cubicBezTo>
                      <a:pt x="4235" y="39"/>
                      <a:pt x="3938" y="1"/>
                      <a:pt x="364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11">
    <p:bg>
      <p:bgPr>
        <a:solidFill>
          <a:schemeClr val="lt1"/>
        </a:solidFill>
        <a:effectLst/>
      </p:bgPr>
    </p:bg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6" name="Google Shape;236;p16"/>
          <p:cNvGrpSpPr/>
          <p:nvPr/>
        </p:nvGrpSpPr>
        <p:grpSpPr>
          <a:xfrm>
            <a:off x="-2" y="7"/>
            <a:ext cx="8940321" cy="5547668"/>
            <a:chOff x="-2" y="7"/>
            <a:chExt cx="8940321" cy="5547668"/>
          </a:xfrm>
        </p:grpSpPr>
        <p:sp>
          <p:nvSpPr>
            <p:cNvPr id="237" name="Google Shape;237;p16"/>
            <p:cNvSpPr/>
            <p:nvPr/>
          </p:nvSpPr>
          <p:spPr>
            <a:xfrm flipH="1">
              <a:off x="6419050" y="4568875"/>
              <a:ext cx="545650" cy="272825"/>
            </a:xfrm>
            <a:custGeom>
              <a:avLst/>
              <a:gdLst/>
              <a:ahLst/>
              <a:cxnLst/>
              <a:rect l="l" t="t" r="r" b="b"/>
              <a:pathLst>
                <a:path w="21826" h="10913" extrusionOk="0">
                  <a:moveTo>
                    <a:pt x="10913" y="0"/>
                  </a:moveTo>
                  <a:cubicBezTo>
                    <a:pt x="4925" y="0"/>
                    <a:pt x="1" y="4864"/>
                    <a:pt x="1" y="10912"/>
                  </a:cubicBezTo>
                  <a:lnTo>
                    <a:pt x="21795" y="10912"/>
                  </a:lnTo>
                  <a:cubicBezTo>
                    <a:pt x="21825" y="4894"/>
                    <a:pt x="16931" y="0"/>
                    <a:pt x="109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6"/>
            <p:cNvSpPr/>
            <p:nvPr/>
          </p:nvSpPr>
          <p:spPr>
            <a:xfrm flipH="1">
              <a:off x="5347800" y="4799150"/>
              <a:ext cx="749275" cy="748525"/>
            </a:xfrm>
            <a:custGeom>
              <a:avLst/>
              <a:gdLst/>
              <a:ahLst/>
              <a:cxnLst/>
              <a:rect l="l" t="t" r="r" b="b"/>
              <a:pathLst>
                <a:path w="29971" h="29941" fill="none" extrusionOk="0">
                  <a:moveTo>
                    <a:pt x="29971" y="12250"/>
                  </a:moveTo>
                  <a:lnTo>
                    <a:pt x="21581" y="12250"/>
                  </a:lnTo>
                  <a:lnTo>
                    <a:pt x="27509" y="6323"/>
                  </a:lnTo>
                  <a:lnTo>
                    <a:pt x="23679" y="2493"/>
                  </a:lnTo>
                  <a:lnTo>
                    <a:pt x="17691" y="8420"/>
                  </a:lnTo>
                  <a:lnTo>
                    <a:pt x="17691" y="1"/>
                  </a:lnTo>
                  <a:lnTo>
                    <a:pt x="12280" y="1"/>
                  </a:lnTo>
                  <a:lnTo>
                    <a:pt x="12280" y="8420"/>
                  </a:lnTo>
                  <a:lnTo>
                    <a:pt x="6353" y="2493"/>
                  </a:lnTo>
                  <a:lnTo>
                    <a:pt x="2462" y="6323"/>
                  </a:lnTo>
                  <a:lnTo>
                    <a:pt x="8390" y="12250"/>
                  </a:lnTo>
                  <a:lnTo>
                    <a:pt x="0" y="12250"/>
                  </a:lnTo>
                  <a:lnTo>
                    <a:pt x="0" y="17721"/>
                  </a:lnTo>
                  <a:lnTo>
                    <a:pt x="8390" y="17721"/>
                  </a:lnTo>
                  <a:lnTo>
                    <a:pt x="2462" y="23648"/>
                  </a:lnTo>
                  <a:lnTo>
                    <a:pt x="6353" y="27509"/>
                  </a:lnTo>
                  <a:lnTo>
                    <a:pt x="12280" y="21582"/>
                  </a:lnTo>
                  <a:lnTo>
                    <a:pt x="12280" y="29940"/>
                  </a:lnTo>
                  <a:lnTo>
                    <a:pt x="17691" y="29940"/>
                  </a:lnTo>
                  <a:lnTo>
                    <a:pt x="17691" y="21582"/>
                  </a:lnTo>
                  <a:lnTo>
                    <a:pt x="23679" y="27509"/>
                  </a:lnTo>
                  <a:lnTo>
                    <a:pt x="27509" y="23648"/>
                  </a:lnTo>
                  <a:lnTo>
                    <a:pt x="21581" y="17721"/>
                  </a:lnTo>
                  <a:lnTo>
                    <a:pt x="29971" y="17721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6"/>
            <p:cNvSpPr/>
            <p:nvPr/>
          </p:nvSpPr>
          <p:spPr>
            <a:xfrm flipH="1">
              <a:off x="7594975" y="438950"/>
              <a:ext cx="271300" cy="271325"/>
            </a:xfrm>
            <a:custGeom>
              <a:avLst/>
              <a:gdLst/>
              <a:ahLst/>
              <a:cxnLst/>
              <a:rect l="l" t="t" r="r" b="b"/>
              <a:pathLst>
                <a:path w="10852" h="10853" fill="none" extrusionOk="0">
                  <a:moveTo>
                    <a:pt x="10852" y="5411"/>
                  </a:moveTo>
                  <a:cubicBezTo>
                    <a:pt x="10852" y="8420"/>
                    <a:pt x="8420" y="10852"/>
                    <a:pt x="5441" y="10852"/>
                  </a:cubicBezTo>
                  <a:cubicBezTo>
                    <a:pt x="2432" y="10852"/>
                    <a:pt x="0" y="8420"/>
                    <a:pt x="0" y="5411"/>
                  </a:cubicBezTo>
                  <a:cubicBezTo>
                    <a:pt x="0" y="2432"/>
                    <a:pt x="2432" y="1"/>
                    <a:pt x="5441" y="1"/>
                  </a:cubicBezTo>
                  <a:cubicBezTo>
                    <a:pt x="8420" y="1"/>
                    <a:pt x="10852" y="2432"/>
                    <a:pt x="10852" y="541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6"/>
            <p:cNvSpPr/>
            <p:nvPr/>
          </p:nvSpPr>
          <p:spPr>
            <a:xfrm rot="5400000">
              <a:off x="8275953" y="-221421"/>
              <a:ext cx="442938" cy="885795"/>
            </a:xfrm>
            <a:custGeom>
              <a:avLst/>
              <a:gdLst/>
              <a:ahLst/>
              <a:cxnLst/>
              <a:rect l="l" t="t" r="r" b="b"/>
              <a:pathLst>
                <a:path w="10883" h="21764" extrusionOk="0">
                  <a:moveTo>
                    <a:pt x="1" y="1"/>
                  </a:moveTo>
                  <a:lnTo>
                    <a:pt x="1" y="21764"/>
                  </a:lnTo>
                  <a:cubicBezTo>
                    <a:pt x="6019" y="21764"/>
                    <a:pt x="10882" y="16900"/>
                    <a:pt x="10882" y="10913"/>
                  </a:cubicBezTo>
                  <a:cubicBezTo>
                    <a:pt x="10882" y="4894"/>
                    <a:pt x="6019" y="1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1" name="Google Shape;241;p16"/>
            <p:cNvGrpSpPr/>
            <p:nvPr/>
          </p:nvGrpSpPr>
          <p:grpSpPr>
            <a:xfrm>
              <a:off x="4927586" y="33650"/>
              <a:ext cx="420225" cy="409303"/>
              <a:chOff x="6318400" y="3461300"/>
              <a:chExt cx="379950" cy="370075"/>
            </a:xfrm>
          </p:grpSpPr>
          <p:sp>
            <p:nvSpPr>
              <p:cNvPr id="242" name="Google Shape;242;p16"/>
              <p:cNvSpPr/>
              <p:nvPr/>
            </p:nvSpPr>
            <p:spPr>
              <a:xfrm>
                <a:off x="6318400" y="3461300"/>
                <a:ext cx="47125" cy="47125"/>
              </a:xfrm>
              <a:custGeom>
                <a:avLst/>
                <a:gdLst/>
                <a:ahLst/>
                <a:cxnLst/>
                <a:rect l="l" t="t" r="r" b="b"/>
                <a:pathLst>
                  <a:path w="1885" h="1885" extrusionOk="0">
                    <a:moveTo>
                      <a:pt x="0" y="0"/>
                    </a:moveTo>
                    <a:lnTo>
                      <a:pt x="0" y="1885"/>
                    </a:lnTo>
                    <a:lnTo>
                      <a:pt x="1885" y="1885"/>
                    </a:lnTo>
                    <a:lnTo>
                      <a:pt x="1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243;p16"/>
              <p:cNvSpPr/>
              <p:nvPr/>
            </p:nvSpPr>
            <p:spPr>
              <a:xfrm>
                <a:off x="6484050" y="3461300"/>
                <a:ext cx="47900" cy="47125"/>
              </a:xfrm>
              <a:custGeom>
                <a:avLst/>
                <a:gdLst/>
                <a:ahLst/>
                <a:cxnLst/>
                <a:rect l="l" t="t" r="r" b="b"/>
                <a:pathLst>
                  <a:path w="1916" h="1885" extrusionOk="0">
                    <a:moveTo>
                      <a:pt x="0" y="0"/>
                    </a:moveTo>
                    <a:lnTo>
                      <a:pt x="0" y="1885"/>
                    </a:lnTo>
                    <a:lnTo>
                      <a:pt x="1915" y="1885"/>
                    </a:lnTo>
                    <a:lnTo>
                      <a:pt x="191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244;p16"/>
              <p:cNvSpPr/>
              <p:nvPr/>
            </p:nvSpPr>
            <p:spPr>
              <a:xfrm>
                <a:off x="6650450" y="3461300"/>
                <a:ext cx="47900" cy="47125"/>
              </a:xfrm>
              <a:custGeom>
                <a:avLst/>
                <a:gdLst/>
                <a:ahLst/>
                <a:cxnLst/>
                <a:rect l="l" t="t" r="r" b="b"/>
                <a:pathLst>
                  <a:path w="1916" h="1885" extrusionOk="0">
                    <a:moveTo>
                      <a:pt x="1" y="0"/>
                    </a:moveTo>
                    <a:lnTo>
                      <a:pt x="1" y="1885"/>
                    </a:lnTo>
                    <a:lnTo>
                      <a:pt x="1916" y="1885"/>
                    </a:lnTo>
                    <a:lnTo>
                      <a:pt x="191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6"/>
              <p:cNvSpPr/>
              <p:nvPr/>
            </p:nvSpPr>
            <p:spPr>
              <a:xfrm>
                <a:off x="6318400" y="3622400"/>
                <a:ext cx="47125" cy="47875"/>
              </a:xfrm>
              <a:custGeom>
                <a:avLst/>
                <a:gdLst/>
                <a:ahLst/>
                <a:cxnLst/>
                <a:rect l="l" t="t" r="r" b="b"/>
                <a:pathLst>
                  <a:path w="1885" h="1915" extrusionOk="0">
                    <a:moveTo>
                      <a:pt x="0" y="0"/>
                    </a:moveTo>
                    <a:lnTo>
                      <a:pt x="0" y="1915"/>
                    </a:lnTo>
                    <a:lnTo>
                      <a:pt x="1885" y="1915"/>
                    </a:lnTo>
                    <a:lnTo>
                      <a:pt x="1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6"/>
              <p:cNvSpPr/>
              <p:nvPr/>
            </p:nvSpPr>
            <p:spPr>
              <a:xfrm>
                <a:off x="6484050" y="3622400"/>
                <a:ext cx="47900" cy="47875"/>
              </a:xfrm>
              <a:custGeom>
                <a:avLst/>
                <a:gdLst/>
                <a:ahLst/>
                <a:cxnLst/>
                <a:rect l="l" t="t" r="r" b="b"/>
                <a:pathLst>
                  <a:path w="1916" h="1915" extrusionOk="0">
                    <a:moveTo>
                      <a:pt x="0" y="0"/>
                    </a:moveTo>
                    <a:lnTo>
                      <a:pt x="0" y="1915"/>
                    </a:lnTo>
                    <a:lnTo>
                      <a:pt x="1915" y="1915"/>
                    </a:lnTo>
                    <a:lnTo>
                      <a:pt x="191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6"/>
              <p:cNvSpPr/>
              <p:nvPr/>
            </p:nvSpPr>
            <p:spPr>
              <a:xfrm>
                <a:off x="6650450" y="3622400"/>
                <a:ext cx="47900" cy="47875"/>
              </a:xfrm>
              <a:custGeom>
                <a:avLst/>
                <a:gdLst/>
                <a:ahLst/>
                <a:cxnLst/>
                <a:rect l="l" t="t" r="r" b="b"/>
                <a:pathLst>
                  <a:path w="1916" h="1915" extrusionOk="0">
                    <a:moveTo>
                      <a:pt x="1" y="0"/>
                    </a:moveTo>
                    <a:lnTo>
                      <a:pt x="1" y="1915"/>
                    </a:lnTo>
                    <a:lnTo>
                      <a:pt x="1916" y="1915"/>
                    </a:lnTo>
                    <a:lnTo>
                      <a:pt x="191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6"/>
              <p:cNvSpPr/>
              <p:nvPr/>
            </p:nvSpPr>
            <p:spPr>
              <a:xfrm>
                <a:off x="6318400" y="3784250"/>
                <a:ext cx="47125" cy="47125"/>
              </a:xfrm>
              <a:custGeom>
                <a:avLst/>
                <a:gdLst/>
                <a:ahLst/>
                <a:cxnLst/>
                <a:rect l="l" t="t" r="r" b="b"/>
                <a:pathLst>
                  <a:path w="1885" h="1885" extrusionOk="0">
                    <a:moveTo>
                      <a:pt x="0" y="0"/>
                    </a:moveTo>
                    <a:lnTo>
                      <a:pt x="0" y="1885"/>
                    </a:lnTo>
                    <a:lnTo>
                      <a:pt x="1885" y="1885"/>
                    </a:lnTo>
                    <a:lnTo>
                      <a:pt x="1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16"/>
              <p:cNvSpPr/>
              <p:nvPr/>
            </p:nvSpPr>
            <p:spPr>
              <a:xfrm>
                <a:off x="6484050" y="3784250"/>
                <a:ext cx="47900" cy="47125"/>
              </a:xfrm>
              <a:custGeom>
                <a:avLst/>
                <a:gdLst/>
                <a:ahLst/>
                <a:cxnLst/>
                <a:rect l="l" t="t" r="r" b="b"/>
                <a:pathLst>
                  <a:path w="1916" h="1885" extrusionOk="0">
                    <a:moveTo>
                      <a:pt x="0" y="0"/>
                    </a:moveTo>
                    <a:lnTo>
                      <a:pt x="0" y="1885"/>
                    </a:lnTo>
                    <a:lnTo>
                      <a:pt x="1915" y="1885"/>
                    </a:lnTo>
                    <a:lnTo>
                      <a:pt x="191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16"/>
              <p:cNvSpPr/>
              <p:nvPr/>
            </p:nvSpPr>
            <p:spPr>
              <a:xfrm>
                <a:off x="6650450" y="3784250"/>
                <a:ext cx="47900" cy="47125"/>
              </a:xfrm>
              <a:custGeom>
                <a:avLst/>
                <a:gdLst/>
                <a:ahLst/>
                <a:cxnLst/>
                <a:rect l="l" t="t" r="r" b="b"/>
                <a:pathLst>
                  <a:path w="1916" h="1885" extrusionOk="0">
                    <a:moveTo>
                      <a:pt x="1" y="0"/>
                    </a:moveTo>
                    <a:lnTo>
                      <a:pt x="1" y="1885"/>
                    </a:lnTo>
                    <a:lnTo>
                      <a:pt x="1916" y="1885"/>
                    </a:lnTo>
                    <a:lnTo>
                      <a:pt x="191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1" name="Google Shape;251;p16"/>
            <p:cNvGrpSpPr/>
            <p:nvPr/>
          </p:nvGrpSpPr>
          <p:grpSpPr>
            <a:xfrm flipH="1">
              <a:off x="-2" y="2316117"/>
              <a:ext cx="1627769" cy="2669095"/>
              <a:chOff x="5844388" y="2025850"/>
              <a:chExt cx="1471762" cy="2413287"/>
            </a:xfrm>
          </p:grpSpPr>
          <p:grpSp>
            <p:nvGrpSpPr>
              <p:cNvPr id="252" name="Google Shape;252;p16"/>
              <p:cNvGrpSpPr/>
              <p:nvPr/>
            </p:nvGrpSpPr>
            <p:grpSpPr>
              <a:xfrm>
                <a:off x="6737850" y="2025850"/>
                <a:ext cx="578300" cy="2019825"/>
                <a:chOff x="6737850" y="2025850"/>
                <a:chExt cx="578300" cy="2019825"/>
              </a:xfrm>
            </p:grpSpPr>
            <p:sp>
              <p:nvSpPr>
                <p:cNvPr id="253" name="Google Shape;253;p16"/>
                <p:cNvSpPr/>
                <p:nvPr/>
              </p:nvSpPr>
              <p:spPr>
                <a:xfrm>
                  <a:off x="6737850" y="2402000"/>
                  <a:ext cx="578300" cy="250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132" h="10032" extrusionOk="0">
                      <a:moveTo>
                        <a:pt x="9271" y="1"/>
                      </a:moveTo>
                      <a:lnTo>
                        <a:pt x="0" y="10031"/>
                      </a:lnTo>
                      <a:lnTo>
                        <a:pt x="23132" y="10031"/>
                      </a:lnTo>
                      <a:lnTo>
                        <a:pt x="23132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4" name="Google Shape;254;p16"/>
                <p:cNvSpPr/>
                <p:nvPr/>
              </p:nvSpPr>
              <p:spPr>
                <a:xfrm>
                  <a:off x="6969625" y="2025850"/>
                  <a:ext cx="346525" cy="376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61" h="15047" extrusionOk="0">
                      <a:moveTo>
                        <a:pt x="13861" y="1"/>
                      </a:moveTo>
                      <a:lnTo>
                        <a:pt x="0" y="15047"/>
                      </a:lnTo>
                      <a:lnTo>
                        <a:pt x="13861" y="15047"/>
                      </a:lnTo>
                      <a:lnTo>
                        <a:pt x="13861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5" name="Google Shape;255;p16"/>
                <p:cNvSpPr/>
                <p:nvPr/>
              </p:nvSpPr>
              <p:spPr>
                <a:xfrm>
                  <a:off x="6737850" y="2721925"/>
                  <a:ext cx="578300" cy="626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132" h="25077" extrusionOk="0">
                      <a:moveTo>
                        <a:pt x="23132" y="0"/>
                      </a:moveTo>
                      <a:lnTo>
                        <a:pt x="0" y="25077"/>
                      </a:lnTo>
                      <a:lnTo>
                        <a:pt x="23132" y="25077"/>
                      </a:lnTo>
                      <a:lnTo>
                        <a:pt x="23132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6" name="Google Shape;256;p16"/>
                <p:cNvSpPr/>
                <p:nvPr/>
              </p:nvSpPr>
              <p:spPr>
                <a:xfrm>
                  <a:off x="6737850" y="3417225"/>
                  <a:ext cx="578300" cy="628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132" h="25138" extrusionOk="0">
                      <a:moveTo>
                        <a:pt x="23132" y="0"/>
                      </a:moveTo>
                      <a:lnTo>
                        <a:pt x="0" y="25137"/>
                      </a:lnTo>
                      <a:lnTo>
                        <a:pt x="23132" y="25137"/>
                      </a:lnTo>
                      <a:lnTo>
                        <a:pt x="23132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57" name="Google Shape;257;p16"/>
              <p:cNvSpPr/>
              <p:nvPr/>
            </p:nvSpPr>
            <p:spPr>
              <a:xfrm rot="10800000" flipH="1">
                <a:off x="5844388" y="3927712"/>
                <a:ext cx="510675" cy="511425"/>
              </a:xfrm>
              <a:custGeom>
                <a:avLst/>
                <a:gdLst/>
                <a:ahLst/>
                <a:cxnLst/>
                <a:rect l="l" t="t" r="r" b="b"/>
                <a:pathLst>
                  <a:path w="20427" h="20457" extrusionOk="0">
                    <a:moveTo>
                      <a:pt x="10214" y="5593"/>
                    </a:moveTo>
                    <a:cubicBezTo>
                      <a:pt x="12767" y="5593"/>
                      <a:pt x="14864" y="7690"/>
                      <a:pt x="14864" y="10244"/>
                    </a:cubicBezTo>
                    <a:cubicBezTo>
                      <a:pt x="14864" y="12766"/>
                      <a:pt x="12797" y="14864"/>
                      <a:pt x="10214" y="14864"/>
                    </a:cubicBezTo>
                    <a:cubicBezTo>
                      <a:pt x="7661" y="14864"/>
                      <a:pt x="5594" y="12766"/>
                      <a:pt x="5594" y="10244"/>
                    </a:cubicBezTo>
                    <a:cubicBezTo>
                      <a:pt x="5594" y="7690"/>
                      <a:pt x="7661" y="5593"/>
                      <a:pt x="10214" y="5593"/>
                    </a:cubicBezTo>
                    <a:close/>
                    <a:moveTo>
                      <a:pt x="10214" y="0"/>
                    </a:moveTo>
                    <a:cubicBezTo>
                      <a:pt x="4591" y="0"/>
                      <a:pt x="1" y="4560"/>
                      <a:pt x="1" y="10244"/>
                    </a:cubicBezTo>
                    <a:cubicBezTo>
                      <a:pt x="1" y="15897"/>
                      <a:pt x="4560" y="20457"/>
                      <a:pt x="10214" y="20457"/>
                    </a:cubicBezTo>
                    <a:cubicBezTo>
                      <a:pt x="15837" y="20457"/>
                      <a:pt x="20427" y="15897"/>
                      <a:pt x="20427" y="10244"/>
                    </a:cubicBezTo>
                    <a:cubicBezTo>
                      <a:pt x="20427" y="4560"/>
                      <a:pt x="15867" y="0"/>
                      <a:pt x="1021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58" name="Google Shape;258;p16"/>
          <p:cNvSpPr txBox="1">
            <a:spLocks noGrp="1"/>
          </p:cNvSpPr>
          <p:nvPr>
            <p:ph type="title"/>
          </p:nvPr>
        </p:nvSpPr>
        <p:spPr>
          <a:xfrm>
            <a:off x="2652000" y="2316125"/>
            <a:ext cx="3840000" cy="7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59" name="Google Shape;259;p16"/>
          <p:cNvSpPr txBox="1">
            <a:spLocks noGrp="1"/>
          </p:cNvSpPr>
          <p:nvPr>
            <p:ph type="title" idx="2" hasCustomPrompt="1"/>
          </p:nvPr>
        </p:nvSpPr>
        <p:spPr>
          <a:xfrm>
            <a:off x="4078650" y="1550077"/>
            <a:ext cx="986700" cy="73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60" name="Google Shape;260;p16"/>
          <p:cNvSpPr txBox="1">
            <a:spLocks noGrp="1"/>
          </p:cNvSpPr>
          <p:nvPr>
            <p:ph type="subTitle" idx="1"/>
          </p:nvPr>
        </p:nvSpPr>
        <p:spPr>
          <a:xfrm>
            <a:off x="3008250" y="2979925"/>
            <a:ext cx="3127500" cy="613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2_1">
    <p:bg>
      <p:bgPr>
        <a:solidFill>
          <a:schemeClr val="lt1"/>
        </a:solidFill>
        <a:effectLst/>
      </p:bgPr>
    </p:bg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2" name="Google Shape;262;p17"/>
          <p:cNvGrpSpPr/>
          <p:nvPr/>
        </p:nvGrpSpPr>
        <p:grpSpPr>
          <a:xfrm>
            <a:off x="53759" y="141867"/>
            <a:ext cx="9090464" cy="4902270"/>
            <a:chOff x="53759" y="141867"/>
            <a:chExt cx="9090464" cy="4902270"/>
          </a:xfrm>
        </p:grpSpPr>
        <p:grpSp>
          <p:nvGrpSpPr>
            <p:cNvPr id="263" name="Google Shape;263;p17"/>
            <p:cNvGrpSpPr/>
            <p:nvPr/>
          </p:nvGrpSpPr>
          <p:grpSpPr>
            <a:xfrm>
              <a:off x="53759" y="4453013"/>
              <a:ext cx="951560" cy="567450"/>
              <a:chOff x="4029409" y="69738"/>
              <a:chExt cx="951560" cy="567450"/>
            </a:xfrm>
          </p:grpSpPr>
          <p:sp>
            <p:nvSpPr>
              <p:cNvPr id="264" name="Google Shape;264;p17"/>
              <p:cNvSpPr/>
              <p:nvPr/>
            </p:nvSpPr>
            <p:spPr>
              <a:xfrm>
                <a:off x="4413493" y="211208"/>
                <a:ext cx="567476" cy="283738"/>
              </a:xfrm>
              <a:custGeom>
                <a:avLst/>
                <a:gdLst/>
                <a:ahLst/>
                <a:cxnLst/>
                <a:rect l="l" t="t" r="r" b="b"/>
                <a:pathLst>
                  <a:path w="21826" h="10913" extrusionOk="0">
                    <a:moveTo>
                      <a:pt x="10913" y="0"/>
                    </a:moveTo>
                    <a:cubicBezTo>
                      <a:pt x="4925" y="0"/>
                      <a:pt x="1" y="4864"/>
                      <a:pt x="1" y="10912"/>
                    </a:cubicBezTo>
                    <a:lnTo>
                      <a:pt x="21795" y="10912"/>
                    </a:lnTo>
                    <a:cubicBezTo>
                      <a:pt x="21825" y="4894"/>
                      <a:pt x="16931" y="0"/>
                      <a:pt x="109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7"/>
              <p:cNvSpPr/>
              <p:nvPr/>
            </p:nvSpPr>
            <p:spPr>
              <a:xfrm>
                <a:off x="4029409" y="69738"/>
                <a:ext cx="283738" cy="567450"/>
              </a:xfrm>
              <a:custGeom>
                <a:avLst/>
                <a:gdLst/>
                <a:ahLst/>
                <a:cxnLst/>
                <a:rect l="l" t="t" r="r" b="b"/>
                <a:pathLst>
                  <a:path w="10913" h="21825" extrusionOk="0">
                    <a:moveTo>
                      <a:pt x="10913" y="1"/>
                    </a:moveTo>
                    <a:cubicBezTo>
                      <a:pt x="4864" y="1"/>
                      <a:pt x="1" y="4864"/>
                      <a:pt x="1" y="10913"/>
                    </a:cubicBezTo>
                    <a:cubicBezTo>
                      <a:pt x="1" y="16900"/>
                      <a:pt x="4864" y="21825"/>
                      <a:pt x="10913" y="21825"/>
                    </a:cubicBezTo>
                    <a:lnTo>
                      <a:pt x="1091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6" name="Google Shape;266;p17"/>
            <p:cNvGrpSpPr/>
            <p:nvPr/>
          </p:nvGrpSpPr>
          <p:grpSpPr>
            <a:xfrm rot="10800000" flipH="1">
              <a:off x="6955298" y="141867"/>
              <a:ext cx="2188924" cy="4902270"/>
              <a:chOff x="5337014" y="2025850"/>
              <a:chExt cx="1979136" cy="4432432"/>
            </a:xfrm>
          </p:grpSpPr>
          <p:grpSp>
            <p:nvGrpSpPr>
              <p:cNvPr id="267" name="Google Shape;267;p17"/>
              <p:cNvGrpSpPr/>
              <p:nvPr/>
            </p:nvGrpSpPr>
            <p:grpSpPr>
              <a:xfrm>
                <a:off x="6737850" y="2025850"/>
                <a:ext cx="578300" cy="2019825"/>
                <a:chOff x="6737850" y="2025850"/>
                <a:chExt cx="578300" cy="2019825"/>
              </a:xfrm>
            </p:grpSpPr>
            <p:sp>
              <p:nvSpPr>
                <p:cNvPr id="268" name="Google Shape;268;p17"/>
                <p:cNvSpPr/>
                <p:nvPr/>
              </p:nvSpPr>
              <p:spPr>
                <a:xfrm rot="10800000" flipH="1">
                  <a:off x="6737850" y="3418725"/>
                  <a:ext cx="578300" cy="250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132" h="10032" extrusionOk="0">
                      <a:moveTo>
                        <a:pt x="9271" y="1"/>
                      </a:moveTo>
                      <a:lnTo>
                        <a:pt x="0" y="10031"/>
                      </a:lnTo>
                      <a:lnTo>
                        <a:pt x="23132" y="10031"/>
                      </a:lnTo>
                      <a:lnTo>
                        <a:pt x="23132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9" name="Google Shape;269;p17"/>
                <p:cNvSpPr/>
                <p:nvPr/>
              </p:nvSpPr>
              <p:spPr>
                <a:xfrm rot="10800000" flipH="1">
                  <a:off x="6969625" y="3669500"/>
                  <a:ext cx="346525" cy="376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61" h="15047" extrusionOk="0">
                      <a:moveTo>
                        <a:pt x="13861" y="1"/>
                      </a:moveTo>
                      <a:lnTo>
                        <a:pt x="0" y="15047"/>
                      </a:lnTo>
                      <a:lnTo>
                        <a:pt x="13861" y="15047"/>
                      </a:lnTo>
                      <a:lnTo>
                        <a:pt x="13861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0" name="Google Shape;270;p17"/>
                <p:cNvSpPr/>
                <p:nvPr/>
              </p:nvSpPr>
              <p:spPr>
                <a:xfrm rot="10800000" flipH="1">
                  <a:off x="6737850" y="2722675"/>
                  <a:ext cx="578300" cy="626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132" h="25077" extrusionOk="0">
                      <a:moveTo>
                        <a:pt x="23132" y="0"/>
                      </a:moveTo>
                      <a:lnTo>
                        <a:pt x="0" y="25077"/>
                      </a:lnTo>
                      <a:lnTo>
                        <a:pt x="23132" y="25077"/>
                      </a:lnTo>
                      <a:lnTo>
                        <a:pt x="23132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1" name="Google Shape;271;p17"/>
                <p:cNvSpPr/>
                <p:nvPr/>
              </p:nvSpPr>
              <p:spPr>
                <a:xfrm rot="10800000" flipH="1">
                  <a:off x="6737850" y="2025850"/>
                  <a:ext cx="578300" cy="628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132" h="25138" extrusionOk="0">
                      <a:moveTo>
                        <a:pt x="23132" y="0"/>
                      </a:moveTo>
                      <a:lnTo>
                        <a:pt x="0" y="25137"/>
                      </a:lnTo>
                      <a:lnTo>
                        <a:pt x="23132" y="25137"/>
                      </a:lnTo>
                      <a:lnTo>
                        <a:pt x="23132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72" name="Google Shape;272;p17"/>
              <p:cNvSpPr/>
              <p:nvPr/>
            </p:nvSpPr>
            <p:spPr>
              <a:xfrm>
                <a:off x="6629220" y="5825282"/>
                <a:ext cx="510675" cy="511425"/>
              </a:xfrm>
              <a:custGeom>
                <a:avLst/>
                <a:gdLst/>
                <a:ahLst/>
                <a:cxnLst/>
                <a:rect l="l" t="t" r="r" b="b"/>
                <a:pathLst>
                  <a:path w="20427" h="20457" extrusionOk="0">
                    <a:moveTo>
                      <a:pt x="10214" y="5593"/>
                    </a:moveTo>
                    <a:cubicBezTo>
                      <a:pt x="12767" y="5593"/>
                      <a:pt x="14864" y="7690"/>
                      <a:pt x="14864" y="10244"/>
                    </a:cubicBezTo>
                    <a:cubicBezTo>
                      <a:pt x="14864" y="12766"/>
                      <a:pt x="12797" y="14864"/>
                      <a:pt x="10214" y="14864"/>
                    </a:cubicBezTo>
                    <a:cubicBezTo>
                      <a:pt x="7661" y="14864"/>
                      <a:pt x="5594" y="12766"/>
                      <a:pt x="5594" y="10244"/>
                    </a:cubicBezTo>
                    <a:cubicBezTo>
                      <a:pt x="5594" y="7690"/>
                      <a:pt x="7661" y="5593"/>
                      <a:pt x="10214" y="5593"/>
                    </a:cubicBezTo>
                    <a:close/>
                    <a:moveTo>
                      <a:pt x="10214" y="0"/>
                    </a:moveTo>
                    <a:cubicBezTo>
                      <a:pt x="4591" y="0"/>
                      <a:pt x="1" y="4560"/>
                      <a:pt x="1" y="10244"/>
                    </a:cubicBezTo>
                    <a:cubicBezTo>
                      <a:pt x="1" y="15897"/>
                      <a:pt x="4560" y="20457"/>
                      <a:pt x="10214" y="20457"/>
                    </a:cubicBezTo>
                    <a:cubicBezTo>
                      <a:pt x="15837" y="20457"/>
                      <a:pt x="20427" y="15897"/>
                      <a:pt x="20427" y="10244"/>
                    </a:cubicBezTo>
                    <a:cubicBezTo>
                      <a:pt x="20427" y="4560"/>
                      <a:pt x="15867" y="0"/>
                      <a:pt x="1021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17"/>
              <p:cNvSpPr/>
              <p:nvPr/>
            </p:nvSpPr>
            <p:spPr>
              <a:xfrm>
                <a:off x="5337014" y="2230182"/>
                <a:ext cx="374650" cy="373900"/>
              </a:xfrm>
              <a:custGeom>
                <a:avLst/>
                <a:gdLst/>
                <a:ahLst/>
                <a:cxnLst/>
                <a:rect l="l" t="t" r="r" b="b"/>
                <a:pathLst>
                  <a:path w="14986" h="14956" extrusionOk="0">
                    <a:moveTo>
                      <a:pt x="6141" y="1"/>
                    </a:moveTo>
                    <a:lnTo>
                      <a:pt x="6141" y="4225"/>
                    </a:lnTo>
                    <a:lnTo>
                      <a:pt x="3162" y="1247"/>
                    </a:lnTo>
                    <a:lnTo>
                      <a:pt x="1217" y="3162"/>
                    </a:lnTo>
                    <a:lnTo>
                      <a:pt x="4226" y="6110"/>
                    </a:lnTo>
                    <a:lnTo>
                      <a:pt x="1" y="6110"/>
                    </a:lnTo>
                    <a:lnTo>
                      <a:pt x="1" y="8846"/>
                    </a:lnTo>
                    <a:lnTo>
                      <a:pt x="4226" y="8846"/>
                    </a:lnTo>
                    <a:lnTo>
                      <a:pt x="1217" y="11824"/>
                    </a:lnTo>
                    <a:lnTo>
                      <a:pt x="3162" y="13739"/>
                    </a:lnTo>
                    <a:lnTo>
                      <a:pt x="6141" y="10791"/>
                    </a:lnTo>
                    <a:lnTo>
                      <a:pt x="6141" y="14955"/>
                    </a:lnTo>
                    <a:lnTo>
                      <a:pt x="8876" y="14955"/>
                    </a:lnTo>
                    <a:lnTo>
                      <a:pt x="8876" y="10791"/>
                    </a:lnTo>
                    <a:lnTo>
                      <a:pt x="11825" y="13739"/>
                    </a:lnTo>
                    <a:lnTo>
                      <a:pt x="13770" y="11824"/>
                    </a:lnTo>
                    <a:lnTo>
                      <a:pt x="10791" y="8846"/>
                    </a:lnTo>
                    <a:lnTo>
                      <a:pt x="14986" y="8846"/>
                    </a:lnTo>
                    <a:lnTo>
                      <a:pt x="14986" y="6110"/>
                    </a:lnTo>
                    <a:lnTo>
                      <a:pt x="10791" y="6110"/>
                    </a:lnTo>
                    <a:lnTo>
                      <a:pt x="13770" y="3162"/>
                    </a:lnTo>
                    <a:lnTo>
                      <a:pt x="11825" y="1247"/>
                    </a:lnTo>
                    <a:lnTo>
                      <a:pt x="8876" y="4225"/>
                    </a:lnTo>
                    <a:lnTo>
                      <a:pt x="887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17"/>
              <p:cNvSpPr/>
              <p:nvPr/>
            </p:nvSpPr>
            <p:spPr>
              <a:xfrm>
                <a:off x="5875789" y="2230182"/>
                <a:ext cx="374650" cy="373900"/>
              </a:xfrm>
              <a:custGeom>
                <a:avLst/>
                <a:gdLst/>
                <a:ahLst/>
                <a:cxnLst/>
                <a:rect l="l" t="t" r="r" b="b"/>
                <a:pathLst>
                  <a:path w="14986" h="14956" extrusionOk="0">
                    <a:moveTo>
                      <a:pt x="6110" y="1"/>
                    </a:moveTo>
                    <a:lnTo>
                      <a:pt x="6110" y="4225"/>
                    </a:lnTo>
                    <a:lnTo>
                      <a:pt x="3161" y="1247"/>
                    </a:lnTo>
                    <a:lnTo>
                      <a:pt x="1216" y="3162"/>
                    </a:lnTo>
                    <a:lnTo>
                      <a:pt x="4195" y="6110"/>
                    </a:lnTo>
                    <a:lnTo>
                      <a:pt x="0" y="6110"/>
                    </a:lnTo>
                    <a:lnTo>
                      <a:pt x="0" y="8846"/>
                    </a:lnTo>
                    <a:lnTo>
                      <a:pt x="4195" y="8846"/>
                    </a:lnTo>
                    <a:lnTo>
                      <a:pt x="1216" y="11824"/>
                    </a:lnTo>
                    <a:lnTo>
                      <a:pt x="3161" y="13739"/>
                    </a:lnTo>
                    <a:lnTo>
                      <a:pt x="6110" y="10791"/>
                    </a:lnTo>
                    <a:lnTo>
                      <a:pt x="6110" y="14955"/>
                    </a:lnTo>
                    <a:lnTo>
                      <a:pt x="8845" y="14955"/>
                    </a:lnTo>
                    <a:lnTo>
                      <a:pt x="8845" y="10791"/>
                    </a:lnTo>
                    <a:lnTo>
                      <a:pt x="11824" y="13739"/>
                    </a:lnTo>
                    <a:lnTo>
                      <a:pt x="13770" y="11824"/>
                    </a:lnTo>
                    <a:lnTo>
                      <a:pt x="10791" y="8846"/>
                    </a:lnTo>
                    <a:lnTo>
                      <a:pt x="14985" y="8846"/>
                    </a:lnTo>
                    <a:lnTo>
                      <a:pt x="14985" y="6110"/>
                    </a:lnTo>
                    <a:lnTo>
                      <a:pt x="10791" y="6110"/>
                    </a:lnTo>
                    <a:lnTo>
                      <a:pt x="13770" y="3162"/>
                    </a:lnTo>
                    <a:lnTo>
                      <a:pt x="11824" y="1247"/>
                    </a:lnTo>
                    <a:lnTo>
                      <a:pt x="8845" y="4225"/>
                    </a:lnTo>
                    <a:lnTo>
                      <a:pt x="884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17"/>
              <p:cNvSpPr/>
              <p:nvPr/>
            </p:nvSpPr>
            <p:spPr>
              <a:xfrm>
                <a:off x="6190020" y="6186232"/>
                <a:ext cx="272050" cy="272050"/>
              </a:xfrm>
              <a:custGeom>
                <a:avLst/>
                <a:gdLst/>
                <a:ahLst/>
                <a:cxnLst/>
                <a:rect l="l" t="t" r="r" b="b"/>
                <a:pathLst>
                  <a:path w="10882" h="10882" fill="none" extrusionOk="0">
                    <a:moveTo>
                      <a:pt x="10882" y="5441"/>
                    </a:moveTo>
                    <a:cubicBezTo>
                      <a:pt x="10882" y="8450"/>
                      <a:pt x="8450" y="10882"/>
                      <a:pt x="5441" y="10882"/>
                    </a:cubicBezTo>
                    <a:cubicBezTo>
                      <a:pt x="2432" y="10882"/>
                      <a:pt x="0" y="8450"/>
                      <a:pt x="0" y="5441"/>
                    </a:cubicBezTo>
                    <a:cubicBezTo>
                      <a:pt x="0" y="2432"/>
                      <a:pt x="2432" y="0"/>
                      <a:pt x="5441" y="0"/>
                    </a:cubicBezTo>
                    <a:cubicBezTo>
                      <a:pt x="8450" y="0"/>
                      <a:pt x="10882" y="2432"/>
                      <a:pt x="10882" y="5441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76" name="Google Shape;276;p17"/>
          <p:cNvSpPr>
            <a:spLocks noGrp="1"/>
          </p:cNvSpPr>
          <p:nvPr>
            <p:ph type="pic" idx="2"/>
          </p:nvPr>
        </p:nvSpPr>
        <p:spPr>
          <a:xfrm>
            <a:off x="720000" y="859050"/>
            <a:ext cx="3381300" cy="34254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77" name="Google Shape;277;p17"/>
          <p:cNvSpPr txBox="1">
            <a:spLocks noGrp="1"/>
          </p:cNvSpPr>
          <p:nvPr>
            <p:ph type="title"/>
          </p:nvPr>
        </p:nvSpPr>
        <p:spPr>
          <a:xfrm>
            <a:off x="4572000" y="1243575"/>
            <a:ext cx="3626100" cy="166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78" name="Google Shape;278;p17"/>
          <p:cNvSpPr txBox="1">
            <a:spLocks noGrp="1"/>
          </p:cNvSpPr>
          <p:nvPr>
            <p:ph type="subTitle" idx="1"/>
          </p:nvPr>
        </p:nvSpPr>
        <p:spPr>
          <a:xfrm>
            <a:off x="4572000" y="3049125"/>
            <a:ext cx="3626100" cy="8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2_1_1">
    <p:bg>
      <p:bgPr>
        <a:solidFill>
          <a:schemeClr val="lt1"/>
        </a:solidFill>
        <a:effectLst/>
      </p:bgPr>
    </p:bg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8"/>
          <p:cNvSpPr txBox="1">
            <a:spLocks noGrp="1"/>
          </p:cNvSpPr>
          <p:nvPr>
            <p:ph type="title"/>
          </p:nvPr>
        </p:nvSpPr>
        <p:spPr>
          <a:xfrm>
            <a:off x="1136149" y="1448442"/>
            <a:ext cx="2845800" cy="10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81" name="Google Shape;281;p18"/>
          <p:cNvSpPr txBox="1">
            <a:spLocks noGrp="1"/>
          </p:cNvSpPr>
          <p:nvPr>
            <p:ph type="subTitle" idx="1"/>
          </p:nvPr>
        </p:nvSpPr>
        <p:spPr>
          <a:xfrm>
            <a:off x="1136149" y="2608150"/>
            <a:ext cx="2845800" cy="10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82" name="Google Shape;282;p18"/>
          <p:cNvGrpSpPr/>
          <p:nvPr/>
        </p:nvGrpSpPr>
        <p:grpSpPr>
          <a:xfrm>
            <a:off x="-268056" y="141991"/>
            <a:ext cx="9418713" cy="5001509"/>
            <a:chOff x="-268056" y="141991"/>
            <a:chExt cx="9418713" cy="5001509"/>
          </a:xfrm>
        </p:grpSpPr>
        <p:grpSp>
          <p:nvGrpSpPr>
            <p:cNvPr id="283" name="Google Shape;283;p18"/>
            <p:cNvGrpSpPr/>
            <p:nvPr/>
          </p:nvGrpSpPr>
          <p:grpSpPr>
            <a:xfrm>
              <a:off x="-268056" y="141991"/>
              <a:ext cx="9418713" cy="5001509"/>
              <a:chOff x="-268056" y="141991"/>
              <a:chExt cx="9418713" cy="5001509"/>
            </a:xfrm>
          </p:grpSpPr>
          <p:sp>
            <p:nvSpPr>
              <p:cNvPr id="284" name="Google Shape;284;p18"/>
              <p:cNvSpPr/>
              <p:nvPr/>
            </p:nvSpPr>
            <p:spPr>
              <a:xfrm rot="-5400000" flipH="1">
                <a:off x="7844756" y="3837600"/>
                <a:ext cx="522075" cy="2089725"/>
              </a:xfrm>
              <a:custGeom>
                <a:avLst/>
                <a:gdLst/>
                <a:ahLst/>
                <a:cxnLst/>
                <a:rect l="l" t="t" r="r" b="b"/>
                <a:pathLst>
                  <a:path w="20883" h="83589" extrusionOk="0">
                    <a:moveTo>
                      <a:pt x="20882" y="1"/>
                    </a:moveTo>
                    <a:cubicBezTo>
                      <a:pt x="9332" y="1"/>
                      <a:pt x="0" y="9362"/>
                      <a:pt x="0" y="20913"/>
                    </a:cubicBezTo>
                    <a:lnTo>
                      <a:pt x="0" y="83588"/>
                    </a:lnTo>
                    <a:lnTo>
                      <a:pt x="20882" y="83588"/>
                    </a:lnTo>
                    <a:lnTo>
                      <a:pt x="2088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85" name="Google Shape;285;p18"/>
              <p:cNvGrpSpPr/>
              <p:nvPr/>
            </p:nvGrpSpPr>
            <p:grpSpPr>
              <a:xfrm flipH="1">
                <a:off x="8195215" y="4037065"/>
                <a:ext cx="820281" cy="820281"/>
                <a:chOff x="5904250" y="677050"/>
                <a:chExt cx="1208250" cy="1208250"/>
              </a:xfrm>
            </p:grpSpPr>
            <p:sp>
              <p:nvSpPr>
                <p:cNvPr id="286" name="Google Shape;286;p18"/>
                <p:cNvSpPr/>
                <p:nvPr/>
              </p:nvSpPr>
              <p:spPr>
                <a:xfrm>
                  <a:off x="5904250" y="677050"/>
                  <a:ext cx="1208250" cy="851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330" h="34044" extrusionOk="0">
                      <a:moveTo>
                        <a:pt x="24165" y="1"/>
                      </a:moveTo>
                      <a:lnTo>
                        <a:pt x="0" y="24165"/>
                      </a:lnTo>
                      <a:lnTo>
                        <a:pt x="9879" y="34044"/>
                      </a:lnTo>
                      <a:lnTo>
                        <a:pt x="38451" y="34044"/>
                      </a:lnTo>
                      <a:lnTo>
                        <a:pt x="48330" y="24165"/>
                      </a:lnTo>
                      <a:lnTo>
                        <a:pt x="24165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7" name="Google Shape;287;p18"/>
                <p:cNvSpPr/>
                <p:nvPr/>
              </p:nvSpPr>
              <p:spPr>
                <a:xfrm>
                  <a:off x="6151200" y="1528125"/>
                  <a:ext cx="714325" cy="357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573" h="14287" extrusionOk="0">
                      <a:moveTo>
                        <a:pt x="1" y="1"/>
                      </a:moveTo>
                      <a:lnTo>
                        <a:pt x="14287" y="14287"/>
                      </a:lnTo>
                      <a:lnTo>
                        <a:pt x="2857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88" name="Google Shape;288;p18"/>
              <p:cNvGrpSpPr/>
              <p:nvPr/>
            </p:nvGrpSpPr>
            <p:grpSpPr>
              <a:xfrm flipH="1">
                <a:off x="87127" y="141991"/>
                <a:ext cx="893432" cy="527284"/>
                <a:chOff x="4994072" y="4013425"/>
                <a:chExt cx="893432" cy="527284"/>
              </a:xfrm>
            </p:grpSpPr>
            <p:sp>
              <p:nvSpPr>
                <p:cNvPr id="289" name="Google Shape;289;p18"/>
                <p:cNvSpPr/>
                <p:nvPr/>
              </p:nvSpPr>
              <p:spPr>
                <a:xfrm>
                  <a:off x="4994072" y="4198065"/>
                  <a:ext cx="66654" cy="66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93" h="3192" extrusionOk="0">
                      <a:moveTo>
                        <a:pt x="1612" y="0"/>
                      </a:moveTo>
                      <a:cubicBezTo>
                        <a:pt x="730" y="0"/>
                        <a:pt x="1" y="730"/>
                        <a:pt x="1" y="1581"/>
                      </a:cubicBezTo>
                      <a:cubicBezTo>
                        <a:pt x="1" y="2462"/>
                        <a:pt x="730" y="3192"/>
                        <a:pt x="1612" y="3192"/>
                      </a:cubicBezTo>
                      <a:cubicBezTo>
                        <a:pt x="2463" y="3192"/>
                        <a:pt x="3193" y="2462"/>
                        <a:pt x="3193" y="1581"/>
                      </a:cubicBezTo>
                      <a:cubicBezTo>
                        <a:pt x="3193" y="730"/>
                        <a:pt x="2463" y="0"/>
                        <a:pt x="161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0" name="Google Shape;290;p18"/>
                <p:cNvSpPr/>
                <p:nvPr/>
              </p:nvSpPr>
              <p:spPr>
                <a:xfrm>
                  <a:off x="5317678" y="4198065"/>
                  <a:ext cx="66654" cy="66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93" h="3192" extrusionOk="0">
                      <a:moveTo>
                        <a:pt x="1581" y="0"/>
                      </a:moveTo>
                      <a:cubicBezTo>
                        <a:pt x="730" y="0"/>
                        <a:pt x="1" y="730"/>
                        <a:pt x="1" y="1581"/>
                      </a:cubicBezTo>
                      <a:cubicBezTo>
                        <a:pt x="1" y="2462"/>
                        <a:pt x="730" y="3192"/>
                        <a:pt x="1581" y="3192"/>
                      </a:cubicBezTo>
                      <a:cubicBezTo>
                        <a:pt x="2463" y="3192"/>
                        <a:pt x="3192" y="2462"/>
                        <a:pt x="3192" y="1581"/>
                      </a:cubicBezTo>
                      <a:cubicBezTo>
                        <a:pt x="3192" y="730"/>
                        <a:pt x="2463" y="0"/>
                        <a:pt x="1581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1" name="Google Shape;291;p18"/>
                <p:cNvSpPr/>
                <p:nvPr/>
              </p:nvSpPr>
              <p:spPr>
                <a:xfrm>
                  <a:off x="5640658" y="4198065"/>
                  <a:ext cx="66633" cy="66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92" h="3192" extrusionOk="0">
                      <a:moveTo>
                        <a:pt x="1581" y="0"/>
                      </a:moveTo>
                      <a:cubicBezTo>
                        <a:pt x="699" y="0"/>
                        <a:pt x="0" y="730"/>
                        <a:pt x="0" y="1581"/>
                      </a:cubicBezTo>
                      <a:cubicBezTo>
                        <a:pt x="0" y="2462"/>
                        <a:pt x="699" y="3192"/>
                        <a:pt x="1581" y="3192"/>
                      </a:cubicBezTo>
                      <a:cubicBezTo>
                        <a:pt x="2462" y="3192"/>
                        <a:pt x="3192" y="2462"/>
                        <a:pt x="3192" y="1581"/>
                      </a:cubicBezTo>
                      <a:cubicBezTo>
                        <a:pt x="3192" y="730"/>
                        <a:pt x="2462" y="0"/>
                        <a:pt x="1581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2" name="Google Shape;292;p18"/>
                <p:cNvSpPr/>
                <p:nvPr/>
              </p:nvSpPr>
              <p:spPr>
                <a:xfrm>
                  <a:off x="4994072" y="4474076"/>
                  <a:ext cx="66654" cy="66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93" h="3192" extrusionOk="0">
                      <a:moveTo>
                        <a:pt x="1612" y="0"/>
                      </a:moveTo>
                      <a:cubicBezTo>
                        <a:pt x="730" y="0"/>
                        <a:pt x="1" y="730"/>
                        <a:pt x="1" y="1611"/>
                      </a:cubicBezTo>
                      <a:cubicBezTo>
                        <a:pt x="1" y="2462"/>
                        <a:pt x="730" y="3192"/>
                        <a:pt x="1612" y="3192"/>
                      </a:cubicBezTo>
                      <a:cubicBezTo>
                        <a:pt x="2463" y="3192"/>
                        <a:pt x="3193" y="2462"/>
                        <a:pt x="3193" y="1611"/>
                      </a:cubicBezTo>
                      <a:cubicBezTo>
                        <a:pt x="3193" y="730"/>
                        <a:pt x="2463" y="0"/>
                        <a:pt x="161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3" name="Google Shape;293;p18"/>
                <p:cNvSpPr/>
                <p:nvPr/>
              </p:nvSpPr>
              <p:spPr>
                <a:xfrm>
                  <a:off x="5317678" y="4474076"/>
                  <a:ext cx="66654" cy="66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93" h="3192" extrusionOk="0">
                      <a:moveTo>
                        <a:pt x="1581" y="0"/>
                      </a:moveTo>
                      <a:cubicBezTo>
                        <a:pt x="730" y="0"/>
                        <a:pt x="1" y="730"/>
                        <a:pt x="1" y="1611"/>
                      </a:cubicBezTo>
                      <a:cubicBezTo>
                        <a:pt x="1" y="2462"/>
                        <a:pt x="730" y="3192"/>
                        <a:pt x="1581" y="3192"/>
                      </a:cubicBezTo>
                      <a:cubicBezTo>
                        <a:pt x="2463" y="3192"/>
                        <a:pt x="3192" y="2462"/>
                        <a:pt x="3192" y="1611"/>
                      </a:cubicBezTo>
                      <a:cubicBezTo>
                        <a:pt x="3192" y="730"/>
                        <a:pt x="2463" y="0"/>
                        <a:pt x="1581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4" name="Google Shape;294;p18"/>
                <p:cNvSpPr/>
                <p:nvPr/>
              </p:nvSpPr>
              <p:spPr>
                <a:xfrm>
                  <a:off x="5640658" y="4474076"/>
                  <a:ext cx="66633" cy="66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92" h="3192" extrusionOk="0">
                      <a:moveTo>
                        <a:pt x="1581" y="0"/>
                      </a:moveTo>
                      <a:cubicBezTo>
                        <a:pt x="699" y="0"/>
                        <a:pt x="0" y="730"/>
                        <a:pt x="0" y="1611"/>
                      </a:cubicBezTo>
                      <a:cubicBezTo>
                        <a:pt x="0" y="2462"/>
                        <a:pt x="699" y="3192"/>
                        <a:pt x="1581" y="3192"/>
                      </a:cubicBezTo>
                      <a:cubicBezTo>
                        <a:pt x="2462" y="3192"/>
                        <a:pt x="3192" y="2462"/>
                        <a:pt x="3192" y="1611"/>
                      </a:cubicBezTo>
                      <a:cubicBezTo>
                        <a:pt x="3192" y="730"/>
                        <a:pt x="2462" y="0"/>
                        <a:pt x="1581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5" name="Google Shape;295;p18"/>
                <p:cNvSpPr/>
                <p:nvPr/>
              </p:nvSpPr>
              <p:spPr>
                <a:xfrm>
                  <a:off x="5460443" y="4013425"/>
                  <a:ext cx="427061" cy="4264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58" h="20427" extrusionOk="0">
                      <a:moveTo>
                        <a:pt x="10214" y="5563"/>
                      </a:moveTo>
                      <a:cubicBezTo>
                        <a:pt x="12767" y="5563"/>
                        <a:pt x="14864" y="7660"/>
                        <a:pt x="14864" y="10213"/>
                      </a:cubicBezTo>
                      <a:cubicBezTo>
                        <a:pt x="14864" y="12766"/>
                        <a:pt x="12767" y="14864"/>
                        <a:pt x="10214" y="14864"/>
                      </a:cubicBezTo>
                      <a:cubicBezTo>
                        <a:pt x="7691" y="14864"/>
                        <a:pt x="5594" y="12766"/>
                        <a:pt x="5594" y="10213"/>
                      </a:cubicBezTo>
                      <a:cubicBezTo>
                        <a:pt x="5594" y="7660"/>
                        <a:pt x="7691" y="5563"/>
                        <a:pt x="10214" y="5563"/>
                      </a:cubicBezTo>
                      <a:close/>
                      <a:moveTo>
                        <a:pt x="10214" y="0"/>
                      </a:moveTo>
                      <a:cubicBezTo>
                        <a:pt x="4591" y="0"/>
                        <a:pt x="1" y="4560"/>
                        <a:pt x="1" y="10213"/>
                      </a:cubicBezTo>
                      <a:cubicBezTo>
                        <a:pt x="1" y="15867"/>
                        <a:pt x="4560" y="20426"/>
                        <a:pt x="10214" y="20426"/>
                      </a:cubicBezTo>
                      <a:cubicBezTo>
                        <a:pt x="15837" y="20426"/>
                        <a:pt x="20457" y="15867"/>
                        <a:pt x="20457" y="10213"/>
                      </a:cubicBezTo>
                      <a:cubicBezTo>
                        <a:pt x="20457" y="4560"/>
                        <a:pt x="15837" y="0"/>
                        <a:pt x="1021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96" name="Google Shape;296;p18"/>
              <p:cNvGrpSpPr/>
              <p:nvPr/>
            </p:nvGrpSpPr>
            <p:grpSpPr>
              <a:xfrm rot="10800000">
                <a:off x="-268056" y="3274334"/>
                <a:ext cx="994725" cy="1738650"/>
                <a:chOff x="2756000" y="88900"/>
                <a:chExt cx="994725" cy="1738650"/>
              </a:xfrm>
            </p:grpSpPr>
            <p:sp>
              <p:nvSpPr>
                <p:cNvPr id="297" name="Google Shape;297;p18"/>
                <p:cNvSpPr/>
                <p:nvPr/>
              </p:nvSpPr>
              <p:spPr>
                <a:xfrm>
                  <a:off x="2756000" y="88900"/>
                  <a:ext cx="869350" cy="1738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774" h="69546" extrusionOk="0">
                      <a:moveTo>
                        <a:pt x="34774" y="1"/>
                      </a:moveTo>
                      <a:cubicBezTo>
                        <a:pt x="15594" y="1"/>
                        <a:pt x="1" y="15594"/>
                        <a:pt x="1" y="34773"/>
                      </a:cubicBezTo>
                      <a:cubicBezTo>
                        <a:pt x="1" y="53953"/>
                        <a:pt x="15624" y="69546"/>
                        <a:pt x="34774" y="69546"/>
                      </a:cubicBezTo>
                      <a:lnTo>
                        <a:pt x="34774" y="57752"/>
                      </a:lnTo>
                      <a:cubicBezTo>
                        <a:pt x="22068" y="57752"/>
                        <a:pt x="11795" y="47418"/>
                        <a:pt x="11795" y="34773"/>
                      </a:cubicBezTo>
                      <a:cubicBezTo>
                        <a:pt x="11795" y="22129"/>
                        <a:pt x="22068" y="11794"/>
                        <a:pt x="34774" y="11794"/>
                      </a:cubicBezTo>
                      <a:lnTo>
                        <a:pt x="34774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8" name="Google Shape;298;p18"/>
                <p:cNvSpPr/>
                <p:nvPr/>
              </p:nvSpPr>
              <p:spPr>
                <a:xfrm>
                  <a:off x="2881400" y="88900"/>
                  <a:ext cx="869325" cy="1738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773" h="69546" fill="none" extrusionOk="0">
                      <a:moveTo>
                        <a:pt x="34773" y="1"/>
                      </a:moveTo>
                      <a:lnTo>
                        <a:pt x="34773" y="11794"/>
                      </a:lnTo>
                      <a:cubicBezTo>
                        <a:pt x="22098" y="11794"/>
                        <a:pt x="11794" y="22098"/>
                        <a:pt x="11794" y="34773"/>
                      </a:cubicBezTo>
                      <a:cubicBezTo>
                        <a:pt x="11794" y="47478"/>
                        <a:pt x="22068" y="57752"/>
                        <a:pt x="34773" y="57752"/>
                      </a:cubicBezTo>
                      <a:lnTo>
                        <a:pt x="34773" y="69546"/>
                      </a:lnTo>
                      <a:cubicBezTo>
                        <a:pt x="15624" y="69546"/>
                        <a:pt x="0" y="53953"/>
                        <a:pt x="0" y="34773"/>
                      </a:cubicBezTo>
                      <a:cubicBezTo>
                        <a:pt x="0" y="15594"/>
                        <a:pt x="15624" y="1"/>
                        <a:pt x="34773" y="1"/>
                      </a:cubicBezTo>
                      <a:close/>
                    </a:path>
                  </a:pathLst>
                </a:custGeom>
                <a:noFill/>
                <a:ln w="19050" cap="flat" cmpd="sng">
                  <a:solidFill>
                    <a:schemeClr val="dk2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99" name="Google Shape;299;p18"/>
              <p:cNvGrpSpPr/>
              <p:nvPr/>
            </p:nvGrpSpPr>
            <p:grpSpPr>
              <a:xfrm rot="-5400000" flipH="1">
                <a:off x="8303610" y="515834"/>
                <a:ext cx="1010248" cy="413533"/>
                <a:chOff x="5337014" y="2230182"/>
                <a:chExt cx="913425" cy="373900"/>
              </a:xfrm>
            </p:grpSpPr>
            <p:sp>
              <p:nvSpPr>
                <p:cNvPr id="300" name="Google Shape;300;p18"/>
                <p:cNvSpPr/>
                <p:nvPr/>
              </p:nvSpPr>
              <p:spPr>
                <a:xfrm>
                  <a:off x="5337014" y="2230182"/>
                  <a:ext cx="374650" cy="373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986" h="14956" extrusionOk="0">
                      <a:moveTo>
                        <a:pt x="6141" y="1"/>
                      </a:moveTo>
                      <a:lnTo>
                        <a:pt x="6141" y="4225"/>
                      </a:lnTo>
                      <a:lnTo>
                        <a:pt x="3162" y="1247"/>
                      </a:lnTo>
                      <a:lnTo>
                        <a:pt x="1217" y="3162"/>
                      </a:lnTo>
                      <a:lnTo>
                        <a:pt x="4226" y="6110"/>
                      </a:lnTo>
                      <a:lnTo>
                        <a:pt x="1" y="6110"/>
                      </a:lnTo>
                      <a:lnTo>
                        <a:pt x="1" y="8846"/>
                      </a:lnTo>
                      <a:lnTo>
                        <a:pt x="4226" y="8846"/>
                      </a:lnTo>
                      <a:lnTo>
                        <a:pt x="1217" y="11824"/>
                      </a:lnTo>
                      <a:lnTo>
                        <a:pt x="3162" y="13739"/>
                      </a:lnTo>
                      <a:lnTo>
                        <a:pt x="6141" y="10791"/>
                      </a:lnTo>
                      <a:lnTo>
                        <a:pt x="6141" y="14955"/>
                      </a:lnTo>
                      <a:lnTo>
                        <a:pt x="8876" y="14955"/>
                      </a:lnTo>
                      <a:lnTo>
                        <a:pt x="8876" y="10791"/>
                      </a:lnTo>
                      <a:lnTo>
                        <a:pt x="11825" y="13739"/>
                      </a:lnTo>
                      <a:lnTo>
                        <a:pt x="13770" y="11824"/>
                      </a:lnTo>
                      <a:lnTo>
                        <a:pt x="10791" y="8846"/>
                      </a:lnTo>
                      <a:lnTo>
                        <a:pt x="14986" y="8846"/>
                      </a:lnTo>
                      <a:lnTo>
                        <a:pt x="14986" y="6110"/>
                      </a:lnTo>
                      <a:lnTo>
                        <a:pt x="10791" y="6110"/>
                      </a:lnTo>
                      <a:lnTo>
                        <a:pt x="13770" y="3162"/>
                      </a:lnTo>
                      <a:lnTo>
                        <a:pt x="11825" y="1247"/>
                      </a:lnTo>
                      <a:lnTo>
                        <a:pt x="8876" y="4225"/>
                      </a:lnTo>
                      <a:lnTo>
                        <a:pt x="8876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1" name="Google Shape;301;p18"/>
                <p:cNvSpPr/>
                <p:nvPr/>
              </p:nvSpPr>
              <p:spPr>
                <a:xfrm>
                  <a:off x="5875789" y="2230182"/>
                  <a:ext cx="374650" cy="373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986" h="14956" extrusionOk="0">
                      <a:moveTo>
                        <a:pt x="6110" y="1"/>
                      </a:moveTo>
                      <a:lnTo>
                        <a:pt x="6110" y="4225"/>
                      </a:lnTo>
                      <a:lnTo>
                        <a:pt x="3161" y="1247"/>
                      </a:lnTo>
                      <a:lnTo>
                        <a:pt x="1216" y="3162"/>
                      </a:lnTo>
                      <a:lnTo>
                        <a:pt x="4195" y="6110"/>
                      </a:lnTo>
                      <a:lnTo>
                        <a:pt x="0" y="6110"/>
                      </a:lnTo>
                      <a:lnTo>
                        <a:pt x="0" y="8846"/>
                      </a:lnTo>
                      <a:lnTo>
                        <a:pt x="4195" y="8846"/>
                      </a:lnTo>
                      <a:lnTo>
                        <a:pt x="1216" y="11824"/>
                      </a:lnTo>
                      <a:lnTo>
                        <a:pt x="3161" y="13739"/>
                      </a:lnTo>
                      <a:lnTo>
                        <a:pt x="6110" y="10791"/>
                      </a:lnTo>
                      <a:lnTo>
                        <a:pt x="6110" y="14955"/>
                      </a:lnTo>
                      <a:lnTo>
                        <a:pt x="8845" y="14955"/>
                      </a:lnTo>
                      <a:lnTo>
                        <a:pt x="8845" y="10791"/>
                      </a:lnTo>
                      <a:lnTo>
                        <a:pt x="11824" y="13739"/>
                      </a:lnTo>
                      <a:lnTo>
                        <a:pt x="13770" y="11824"/>
                      </a:lnTo>
                      <a:lnTo>
                        <a:pt x="10791" y="8846"/>
                      </a:lnTo>
                      <a:lnTo>
                        <a:pt x="14985" y="8846"/>
                      </a:lnTo>
                      <a:lnTo>
                        <a:pt x="14985" y="6110"/>
                      </a:lnTo>
                      <a:lnTo>
                        <a:pt x="10791" y="6110"/>
                      </a:lnTo>
                      <a:lnTo>
                        <a:pt x="13770" y="3162"/>
                      </a:lnTo>
                      <a:lnTo>
                        <a:pt x="11824" y="1247"/>
                      </a:lnTo>
                      <a:lnTo>
                        <a:pt x="8845" y="4225"/>
                      </a:lnTo>
                      <a:lnTo>
                        <a:pt x="884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02" name="Google Shape;302;p18"/>
            <p:cNvGrpSpPr/>
            <p:nvPr/>
          </p:nvGrpSpPr>
          <p:grpSpPr>
            <a:xfrm>
              <a:off x="976625" y="4755838"/>
              <a:ext cx="938475" cy="221925"/>
              <a:chOff x="1502200" y="2534225"/>
              <a:chExt cx="938475" cy="221925"/>
            </a:xfrm>
          </p:grpSpPr>
          <p:sp>
            <p:nvSpPr>
              <p:cNvPr id="303" name="Google Shape;303;p18"/>
              <p:cNvSpPr/>
              <p:nvPr/>
            </p:nvSpPr>
            <p:spPr>
              <a:xfrm>
                <a:off x="1502200" y="2534225"/>
                <a:ext cx="938475" cy="36500"/>
              </a:xfrm>
              <a:custGeom>
                <a:avLst/>
                <a:gdLst/>
                <a:ahLst/>
                <a:cxnLst/>
                <a:rect l="l" t="t" r="r" b="b"/>
                <a:pathLst>
                  <a:path w="37539" h="1460" extrusionOk="0">
                    <a:moveTo>
                      <a:pt x="0" y="1"/>
                    </a:moveTo>
                    <a:lnTo>
                      <a:pt x="0" y="1460"/>
                    </a:lnTo>
                    <a:lnTo>
                      <a:pt x="37539" y="1460"/>
                    </a:lnTo>
                    <a:lnTo>
                      <a:pt x="3753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304;p18"/>
              <p:cNvSpPr/>
              <p:nvPr/>
            </p:nvSpPr>
            <p:spPr>
              <a:xfrm>
                <a:off x="1502200" y="2626175"/>
                <a:ext cx="938475" cy="37250"/>
              </a:xfrm>
              <a:custGeom>
                <a:avLst/>
                <a:gdLst/>
                <a:ahLst/>
                <a:cxnLst/>
                <a:rect l="l" t="t" r="r" b="b"/>
                <a:pathLst>
                  <a:path w="37539" h="1490" extrusionOk="0">
                    <a:moveTo>
                      <a:pt x="0" y="0"/>
                    </a:moveTo>
                    <a:lnTo>
                      <a:pt x="0" y="1490"/>
                    </a:lnTo>
                    <a:lnTo>
                      <a:pt x="37539" y="1490"/>
                    </a:lnTo>
                    <a:lnTo>
                      <a:pt x="3753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18"/>
              <p:cNvSpPr/>
              <p:nvPr/>
            </p:nvSpPr>
            <p:spPr>
              <a:xfrm>
                <a:off x="1502200" y="2718875"/>
                <a:ext cx="938475" cy="37275"/>
              </a:xfrm>
              <a:custGeom>
                <a:avLst/>
                <a:gdLst/>
                <a:ahLst/>
                <a:cxnLst/>
                <a:rect l="l" t="t" r="r" b="b"/>
                <a:pathLst>
                  <a:path w="37539" h="1491" extrusionOk="0">
                    <a:moveTo>
                      <a:pt x="0" y="1"/>
                    </a:moveTo>
                    <a:lnTo>
                      <a:pt x="0" y="1490"/>
                    </a:lnTo>
                    <a:lnTo>
                      <a:pt x="37539" y="1490"/>
                    </a:lnTo>
                    <a:lnTo>
                      <a:pt x="3753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2_1_1_1">
    <p:bg>
      <p:bgPr>
        <a:solidFill>
          <a:schemeClr val="lt1"/>
        </a:solidFill>
        <a:effectLst/>
      </p:bgPr>
    </p:bg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" name="Google Shape;307;p19"/>
          <p:cNvGrpSpPr/>
          <p:nvPr/>
        </p:nvGrpSpPr>
        <p:grpSpPr>
          <a:xfrm>
            <a:off x="244572" y="-949909"/>
            <a:ext cx="8899651" cy="6791639"/>
            <a:chOff x="244572" y="-949909"/>
            <a:chExt cx="8899651" cy="6791639"/>
          </a:xfrm>
        </p:grpSpPr>
        <p:grpSp>
          <p:nvGrpSpPr>
            <p:cNvPr id="308" name="Google Shape;308;p19"/>
            <p:cNvGrpSpPr/>
            <p:nvPr/>
          </p:nvGrpSpPr>
          <p:grpSpPr>
            <a:xfrm>
              <a:off x="7429264" y="-949909"/>
              <a:ext cx="994725" cy="1738650"/>
              <a:chOff x="2756000" y="88900"/>
              <a:chExt cx="994725" cy="1738650"/>
            </a:xfrm>
          </p:grpSpPr>
          <p:sp>
            <p:nvSpPr>
              <p:cNvPr id="309" name="Google Shape;309;p19"/>
              <p:cNvSpPr/>
              <p:nvPr/>
            </p:nvSpPr>
            <p:spPr>
              <a:xfrm>
                <a:off x="2756000" y="88900"/>
                <a:ext cx="869350" cy="1738650"/>
              </a:xfrm>
              <a:custGeom>
                <a:avLst/>
                <a:gdLst/>
                <a:ahLst/>
                <a:cxnLst/>
                <a:rect l="l" t="t" r="r" b="b"/>
                <a:pathLst>
                  <a:path w="34774" h="69546" extrusionOk="0">
                    <a:moveTo>
                      <a:pt x="34774" y="1"/>
                    </a:moveTo>
                    <a:cubicBezTo>
                      <a:pt x="15594" y="1"/>
                      <a:pt x="1" y="15594"/>
                      <a:pt x="1" y="34773"/>
                    </a:cubicBezTo>
                    <a:cubicBezTo>
                      <a:pt x="1" y="53953"/>
                      <a:pt x="15624" y="69546"/>
                      <a:pt x="34774" y="69546"/>
                    </a:cubicBezTo>
                    <a:lnTo>
                      <a:pt x="34774" y="57752"/>
                    </a:lnTo>
                    <a:cubicBezTo>
                      <a:pt x="22068" y="57752"/>
                      <a:pt x="11795" y="47418"/>
                      <a:pt x="11795" y="34773"/>
                    </a:cubicBezTo>
                    <a:cubicBezTo>
                      <a:pt x="11795" y="22129"/>
                      <a:pt x="22068" y="11794"/>
                      <a:pt x="34774" y="11794"/>
                    </a:cubicBezTo>
                    <a:lnTo>
                      <a:pt x="3477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310;p19"/>
              <p:cNvSpPr/>
              <p:nvPr/>
            </p:nvSpPr>
            <p:spPr>
              <a:xfrm>
                <a:off x="2881400" y="88900"/>
                <a:ext cx="869325" cy="1738650"/>
              </a:xfrm>
              <a:custGeom>
                <a:avLst/>
                <a:gdLst/>
                <a:ahLst/>
                <a:cxnLst/>
                <a:rect l="l" t="t" r="r" b="b"/>
                <a:pathLst>
                  <a:path w="34773" h="69546" fill="none" extrusionOk="0">
                    <a:moveTo>
                      <a:pt x="34773" y="1"/>
                    </a:moveTo>
                    <a:lnTo>
                      <a:pt x="34773" y="11794"/>
                    </a:lnTo>
                    <a:cubicBezTo>
                      <a:pt x="22098" y="11794"/>
                      <a:pt x="11794" y="22098"/>
                      <a:pt x="11794" y="34773"/>
                    </a:cubicBezTo>
                    <a:cubicBezTo>
                      <a:pt x="11794" y="47478"/>
                      <a:pt x="22068" y="57752"/>
                      <a:pt x="34773" y="57752"/>
                    </a:cubicBezTo>
                    <a:lnTo>
                      <a:pt x="34773" y="69546"/>
                    </a:lnTo>
                    <a:cubicBezTo>
                      <a:pt x="15624" y="69546"/>
                      <a:pt x="0" y="53953"/>
                      <a:pt x="0" y="34773"/>
                    </a:cubicBezTo>
                    <a:cubicBezTo>
                      <a:pt x="0" y="15594"/>
                      <a:pt x="15624" y="1"/>
                      <a:pt x="34773" y="1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dk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11" name="Google Shape;311;p19"/>
            <p:cNvSpPr/>
            <p:nvPr/>
          </p:nvSpPr>
          <p:spPr>
            <a:xfrm flipH="1">
              <a:off x="8701285" y="3578704"/>
              <a:ext cx="442938" cy="885795"/>
            </a:xfrm>
            <a:custGeom>
              <a:avLst/>
              <a:gdLst/>
              <a:ahLst/>
              <a:cxnLst/>
              <a:rect l="l" t="t" r="r" b="b"/>
              <a:pathLst>
                <a:path w="10883" h="21764" extrusionOk="0">
                  <a:moveTo>
                    <a:pt x="1" y="1"/>
                  </a:moveTo>
                  <a:lnTo>
                    <a:pt x="1" y="21764"/>
                  </a:lnTo>
                  <a:cubicBezTo>
                    <a:pt x="6019" y="21764"/>
                    <a:pt x="10882" y="16900"/>
                    <a:pt x="10882" y="10913"/>
                  </a:cubicBezTo>
                  <a:cubicBezTo>
                    <a:pt x="10882" y="4894"/>
                    <a:pt x="6019" y="1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19"/>
            <p:cNvSpPr/>
            <p:nvPr/>
          </p:nvSpPr>
          <p:spPr>
            <a:xfrm flipH="1">
              <a:off x="6518105" y="4437122"/>
              <a:ext cx="1406015" cy="1404607"/>
            </a:xfrm>
            <a:custGeom>
              <a:avLst/>
              <a:gdLst/>
              <a:ahLst/>
              <a:cxnLst/>
              <a:rect l="l" t="t" r="r" b="b"/>
              <a:pathLst>
                <a:path w="29971" h="29941" fill="none" extrusionOk="0">
                  <a:moveTo>
                    <a:pt x="29971" y="12250"/>
                  </a:moveTo>
                  <a:lnTo>
                    <a:pt x="21581" y="12250"/>
                  </a:lnTo>
                  <a:lnTo>
                    <a:pt x="27509" y="6323"/>
                  </a:lnTo>
                  <a:lnTo>
                    <a:pt x="23679" y="2493"/>
                  </a:lnTo>
                  <a:lnTo>
                    <a:pt x="17691" y="8420"/>
                  </a:lnTo>
                  <a:lnTo>
                    <a:pt x="17691" y="1"/>
                  </a:lnTo>
                  <a:lnTo>
                    <a:pt x="12280" y="1"/>
                  </a:lnTo>
                  <a:lnTo>
                    <a:pt x="12280" y="8420"/>
                  </a:lnTo>
                  <a:lnTo>
                    <a:pt x="6353" y="2493"/>
                  </a:lnTo>
                  <a:lnTo>
                    <a:pt x="2462" y="6323"/>
                  </a:lnTo>
                  <a:lnTo>
                    <a:pt x="8390" y="12250"/>
                  </a:lnTo>
                  <a:lnTo>
                    <a:pt x="0" y="12250"/>
                  </a:lnTo>
                  <a:lnTo>
                    <a:pt x="0" y="17721"/>
                  </a:lnTo>
                  <a:lnTo>
                    <a:pt x="8390" y="17721"/>
                  </a:lnTo>
                  <a:lnTo>
                    <a:pt x="2462" y="23648"/>
                  </a:lnTo>
                  <a:lnTo>
                    <a:pt x="6353" y="27509"/>
                  </a:lnTo>
                  <a:lnTo>
                    <a:pt x="12280" y="21582"/>
                  </a:lnTo>
                  <a:lnTo>
                    <a:pt x="12280" y="29940"/>
                  </a:lnTo>
                  <a:lnTo>
                    <a:pt x="17691" y="29940"/>
                  </a:lnTo>
                  <a:lnTo>
                    <a:pt x="17691" y="21582"/>
                  </a:lnTo>
                  <a:lnTo>
                    <a:pt x="23679" y="27509"/>
                  </a:lnTo>
                  <a:lnTo>
                    <a:pt x="27509" y="23648"/>
                  </a:lnTo>
                  <a:lnTo>
                    <a:pt x="21581" y="17721"/>
                  </a:lnTo>
                  <a:lnTo>
                    <a:pt x="29971" y="1772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19"/>
            <p:cNvSpPr/>
            <p:nvPr/>
          </p:nvSpPr>
          <p:spPr>
            <a:xfrm flipH="1">
              <a:off x="8544065" y="2858737"/>
              <a:ext cx="283726" cy="283752"/>
            </a:xfrm>
            <a:custGeom>
              <a:avLst/>
              <a:gdLst/>
              <a:ahLst/>
              <a:cxnLst/>
              <a:rect l="l" t="t" r="r" b="b"/>
              <a:pathLst>
                <a:path w="10852" h="10853" fill="none" extrusionOk="0">
                  <a:moveTo>
                    <a:pt x="10852" y="5411"/>
                  </a:moveTo>
                  <a:cubicBezTo>
                    <a:pt x="10852" y="8420"/>
                    <a:pt x="8420" y="10852"/>
                    <a:pt x="5441" y="10852"/>
                  </a:cubicBezTo>
                  <a:cubicBezTo>
                    <a:pt x="2432" y="10852"/>
                    <a:pt x="0" y="8420"/>
                    <a:pt x="0" y="5411"/>
                  </a:cubicBezTo>
                  <a:cubicBezTo>
                    <a:pt x="0" y="2432"/>
                    <a:pt x="2432" y="1"/>
                    <a:pt x="5441" y="1"/>
                  </a:cubicBezTo>
                  <a:cubicBezTo>
                    <a:pt x="8420" y="1"/>
                    <a:pt x="10852" y="2432"/>
                    <a:pt x="10852" y="541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14" name="Google Shape;314;p19"/>
            <p:cNvGrpSpPr/>
            <p:nvPr/>
          </p:nvGrpSpPr>
          <p:grpSpPr>
            <a:xfrm flipH="1">
              <a:off x="509878" y="291975"/>
              <a:ext cx="420225" cy="409303"/>
              <a:chOff x="6318400" y="3461300"/>
              <a:chExt cx="379950" cy="370075"/>
            </a:xfrm>
          </p:grpSpPr>
          <p:sp>
            <p:nvSpPr>
              <p:cNvPr id="315" name="Google Shape;315;p19"/>
              <p:cNvSpPr/>
              <p:nvPr/>
            </p:nvSpPr>
            <p:spPr>
              <a:xfrm>
                <a:off x="6318400" y="3461300"/>
                <a:ext cx="47125" cy="47125"/>
              </a:xfrm>
              <a:custGeom>
                <a:avLst/>
                <a:gdLst/>
                <a:ahLst/>
                <a:cxnLst/>
                <a:rect l="l" t="t" r="r" b="b"/>
                <a:pathLst>
                  <a:path w="1885" h="1885" extrusionOk="0">
                    <a:moveTo>
                      <a:pt x="0" y="0"/>
                    </a:moveTo>
                    <a:lnTo>
                      <a:pt x="0" y="1885"/>
                    </a:lnTo>
                    <a:lnTo>
                      <a:pt x="1885" y="1885"/>
                    </a:lnTo>
                    <a:lnTo>
                      <a:pt x="188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316;p19"/>
              <p:cNvSpPr/>
              <p:nvPr/>
            </p:nvSpPr>
            <p:spPr>
              <a:xfrm>
                <a:off x="6484050" y="3461300"/>
                <a:ext cx="47900" cy="47125"/>
              </a:xfrm>
              <a:custGeom>
                <a:avLst/>
                <a:gdLst/>
                <a:ahLst/>
                <a:cxnLst/>
                <a:rect l="l" t="t" r="r" b="b"/>
                <a:pathLst>
                  <a:path w="1916" h="1885" extrusionOk="0">
                    <a:moveTo>
                      <a:pt x="0" y="0"/>
                    </a:moveTo>
                    <a:lnTo>
                      <a:pt x="0" y="1885"/>
                    </a:lnTo>
                    <a:lnTo>
                      <a:pt x="1915" y="1885"/>
                    </a:lnTo>
                    <a:lnTo>
                      <a:pt x="191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19"/>
              <p:cNvSpPr/>
              <p:nvPr/>
            </p:nvSpPr>
            <p:spPr>
              <a:xfrm>
                <a:off x="6650450" y="3461300"/>
                <a:ext cx="47900" cy="47125"/>
              </a:xfrm>
              <a:custGeom>
                <a:avLst/>
                <a:gdLst/>
                <a:ahLst/>
                <a:cxnLst/>
                <a:rect l="l" t="t" r="r" b="b"/>
                <a:pathLst>
                  <a:path w="1916" h="1885" extrusionOk="0">
                    <a:moveTo>
                      <a:pt x="1" y="0"/>
                    </a:moveTo>
                    <a:lnTo>
                      <a:pt x="1" y="1885"/>
                    </a:lnTo>
                    <a:lnTo>
                      <a:pt x="1916" y="1885"/>
                    </a:lnTo>
                    <a:lnTo>
                      <a:pt x="191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318;p19"/>
              <p:cNvSpPr/>
              <p:nvPr/>
            </p:nvSpPr>
            <p:spPr>
              <a:xfrm>
                <a:off x="6318400" y="3622400"/>
                <a:ext cx="47125" cy="47875"/>
              </a:xfrm>
              <a:custGeom>
                <a:avLst/>
                <a:gdLst/>
                <a:ahLst/>
                <a:cxnLst/>
                <a:rect l="l" t="t" r="r" b="b"/>
                <a:pathLst>
                  <a:path w="1885" h="1915" extrusionOk="0">
                    <a:moveTo>
                      <a:pt x="0" y="0"/>
                    </a:moveTo>
                    <a:lnTo>
                      <a:pt x="0" y="1915"/>
                    </a:lnTo>
                    <a:lnTo>
                      <a:pt x="1885" y="1915"/>
                    </a:lnTo>
                    <a:lnTo>
                      <a:pt x="188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319;p19"/>
              <p:cNvSpPr/>
              <p:nvPr/>
            </p:nvSpPr>
            <p:spPr>
              <a:xfrm>
                <a:off x="6484050" y="3622400"/>
                <a:ext cx="47900" cy="47875"/>
              </a:xfrm>
              <a:custGeom>
                <a:avLst/>
                <a:gdLst/>
                <a:ahLst/>
                <a:cxnLst/>
                <a:rect l="l" t="t" r="r" b="b"/>
                <a:pathLst>
                  <a:path w="1916" h="1915" extrusionOk="0">
                    <a:moveTo>
                      <a:pt x="0" y="0"/>
                    </a:moveTo>
                    <a:lnTo>
                      <a:pt x="0" y="1915"/>
                    </a:lnTo>
                    <a:lnTo>
                      <a:pt x="1915" y="1915"/>
                    </a:lnTo>
                    <a:lnTo>
                      <a:pt x="191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320;p19"/>
              <p:cNvSpPr/>
              <p:nvPr/>
            </p:nvSpPr>
            <p:spPr>
              <a:xfrm>
                <a:off x="6650450" y="3622400"/>
                <a:ext cx="47900" cy="47875"/>
              </a:xfrm>
              <a:custGeom>
                <a:avLst/>
                <a:gdLst/>
                <a:ahLst/>
                <a:cxnLst/>
                <a:rect l="l" t="t" r="r" b="b"/>
                <a:pathLst>
                  <a:path w="1916" h="1915" extrusionOk="0">
                    <a:moveTo>
                      <a:pt x="1" y="0"/>
                    </a:moveTo>
                    <a:lnTo>
                      <a:pt x="1" y="1915"/>
                    </a:lnTo>
                    <a:lnTo>
                      <a:pt x="1916" y="1915"/>
                    </a:lnTo>
                    <a:lnTo>
                      <a:pt x="191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321;p19"/>
              <p:cNvSpPr/>
              <p:nvPr/>
            </p:nvSpPr>
            <p:spPr>
              <a:xfrm>
                <a:off x="6318400" y="3784250"/>
                <a:ext cx="47125" cy="47125"/>
              </a:xfrm>
              <a:custGeom>
                <a:avLst/>
                <a:gdLst/>
                <a:ahLst/>
                <a:cxnLst/>
                <a:rect l="l" t="t" r="r" b="b"/>
                <a:pathLst>
                  <a:path w="1885" h="1885" extrusionOk="0">
                    <a:moveTo>
                      <a:pt x="0" y="0"/>
                    </a:moveTo>
                    <a:lnTo>
                      <a:pt x="0" y="1885"/>
                    </a:lnTo>
                    <a:lnTo>
                      <a:pt x="1885" y="1885"/>
                    </a:lnTo>
                    <a:lnTo>
                      <a:pt x="188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322;p19"/>
              <p:cNvSpPr/>
              <p:nvPr/>
            </p:nvSpPr>
            <p:spPr>
              <a:xfrm>
                <a:off x="6484050" y="3784250"/>
                <a:ext cx="47900" cy="47125"/>
              </a:xfrm>
              <a:custGeom>
                <a:avLst/>
                <a:gdLst/>
                <a:ahLst/>
                <a:cxnLst/>
                <a:rect l="l" t="t" r="r" b="b"/>
                <a:pathLst>
                  <a:path w="1916" h="1885" extrusionOk="0">
                    <a:moveTo>
                      <a:pt x="0" y="0"/>
                    </a:moveTo>
                    <a:lnTo>
                      <a:pt x="0" y="1885"/>
                    </a:lnTo>
                    <a:lnTo>
                      <a:pt x="1915" y="1885"/>
                    </a:lnTo>
                    <a:lnTo>
                      <a:pt x="191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" name="Google Shape;323;p19"/>
              <p:cNvSpPr/>
              <p:nvPr/>
            </p:nvSpPr>
            <p:spPr>
              <a:xfrm>
                <a:off x="6650450" y="3784250"/>
                <a:ext cx="47900" cy="47125"/>
              </a:xfrm>
              <a:custGeom>
                <a:avLst/>
                <a:gdLst/>
                <a:ahLst/>
                <a:cxnLst/>
                <a:rect l="l" t="t" r="r" b="b"/>
                <a:pathLst>
                  <a:path w="1916" h="1885" extrusionOk="0">
                    <a:moveTo>
                      <a:pt x="1" y="0"/>
                    </a:moveTo>
                    <a:lnTo>
                      <a:pt x="1" y="1885"/>
                    </a:lnTo>
                    <a:lnTo>
                      <a:pt x="1916" y="1885"/>
                    </a:lnTo>
                    <a:lnTo>
                      <a:pt x="191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24" name="Google Shape;324;p19"/>
            <p:cNvGrpSpPr/>
            <p:nvPr/>
          </p:nvGrpSpPr>
          <p:grpSpPr>
            <a:xfrm flipH="1">
              <a:off x="244572" y="4268175"/>
              <a:ext cx="893432" cy="527284"/>
              <a:chOff x="4994072" y="4013425"/>
              <a:chExt cx="893432" cy="527284"/>
            </a:xfrm>
          </p:grpSpPr>
          <p:sp>
            <p:nvSpPr>
              <p:cNvPr id="325" name="Google Shape;325;p19"/>
              <p:cNvSpPr/>
              <p:nvPr/>
            </p:nvSpPr>
            <p:spPr>
              <a:xfrm>
                <a:off x="4994072" y="4198065"/>
                <a:ext cx="66654" cy="66633"/>
              </a:xfrm>
              <a:custGeom>
                <a:avLst/>
                <a:gdLst/>
                <a:ahLst/>
                <a:cxnLst/>
                <a:rect l="l" t="t" r="r" b="b"/>
                <a:pathLst>
                  <a:path w="3193" h="3192" extrusionOk="0">
                    <a:moveTo>
                      <a:pt x="1612" y="0"/>
                    </a:moveTo>
                    <a:cubicBezTo>
                      <a:pt x="730" y="0"/>
                      <a:pt x="1" y="730"/>
                      <a:pt x="1" y="1581"/>
                    </a:cubicBezTo>
                    <a:cubicBezTo>
                      <a:pt x="1" y="2462"/>
                      <a:pt x="730" y="3192"/>
                      <a:pt x="1612" y="3192"/>
                    </a:cubicBezTo>
                    <a:cubicBezTo>
                      <a:pt x="2463" y="3192"/>
                      <a:pt x="3193" y="2462"/>
                      <a:pt x="3193" y="1581"/>
                    </a:cubicBezTo>
                    <a:cubicBezTo>
                      <a:pt x="3193" y="730"/>
                      <a:pt x="2463" y="0"/>
                      <a:pt x="161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" name="Google Shape;326;p19"/>
              <p:cNvSpPr/>
              <p:nvPr/>
            </p:nvSpPr>
            <p:spPr>
              <a:xfrm>
                <a:off x="5317678" y="4198065"/>
                <a:ext cx="66654" cy="66633"/>
              </a:xfrm>
              <a:custGeom>
                <a:avLst/>
                <a:gdLst/>
                <a:ahLst/>
                <a:cxnLst/>
                <a:rect l="l" t="t" r="r" b="b"/>
                <a:pathLst>
                  <a:path w="3193" h="3192" extrusionOk="0">
                    <a:moveTo>
                      <a:pt x="1581" y="0"/>
                    </a:moveTo>
                    <a:cubicBezTo>
                      <a:pt x="730" y="0"/>
                      <a:pt x="1" y="730"/>
                      <a:pt x="1" y="1581"/>
                    </a:cubicBezTo>
                    <a:cubicBezTo>
                      <a:pt x="1" y="2462"/>
                      <a:pt x="730" y="3192"/>
                      <a:pt x="1581" y="3192"/>
                    </a:cubicBezTo>
                    <a:cubicBezTo>
                      <a:pt x="2463" y="3192"/>
                      <a:pt x="3192" y="2462"/>
                      <a:pt x="3192" y="1581"/>
                    </a:cubicBezTo>
                    <a:cubicBezTo>
                      <a:pt x="3192" y="730"/>
                      <a:pt x="2463" y="0"/>
                      <a:pt x="158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327;p19"/>
              <p:cNvSpPr/>
              <p:nvPr/>
            </p:nvSpPr>
            <p:spPr>
              <a:xfrm>
                <a:off x="5640658" y="4198065"/>
                <a:ext cx="66633" cy="66633"/>
              </a:xfrm>
              <a:custGeom>
                <a:avLst/>
                <a:gdLst/>
                <a:ahLst/>
                <a:cxnLst/>
                <a:rect l="l" t="t" r="r" b="b"/>
                <a:pathLst>
                  <a:path w="3192" h="3192" extrusionOk="0">
                    <a:moveTo>
                      <a:pt x="1581" y="0"/>
                    </a:moveTo>
                    <a:cubicBezTo>
                      <a:pt x="699" y="0"/>
                      <a:pt x="0" y="730"/>
                      <a:pt x="0" y="1581"/>
                    </a:cubicBezTo>
                    <a:cubicBezTo>
                      <a:pt x="0" y="2462"/>
                      <a:pt x="699" y="3192"/>
                      <a:pt x="1581" y="3192"/>
                    </a:cubicBezTo>
                    <a:cubicBezTo>
                      <a:pt x="2462" y="3192"/>
                      <a:pt x="3192" y="2462"/>
                      <a:pt x="3192" y="1581"/>
                    </a:cubicBezTo>
                    <a:cubicBezTo>
                      <a:pt x="3192" y="730"/>
                      <a:pt x="2462" y="0"/>
                      <a:pt x="158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19"/>
              <p:cNvSpPr/>
              <p:nvPr/>
            </p:nvSpPr>
            <p:spPr>
              <a:xfrm>
                <a:off x="4994072" y="4474076"/>
                <a:ext cx="66654" cy="66633"/>
              </a:xfrm>
              <a:custGeom>
                <a:avLst/>
                <a:gdLst/>
                <a:ahLst/>
                <a:cxnLst/>
                <a:rect l="l" t="t" r="r" b="b"/>
                <a:pathLst>
                  <a:path w="3193" h="3192" extrusionOk="0">
                    <a:moveTo>
                      <a:pt x="1612" y="0"/>
                    </a:moveTo>
                    <a:cubicBezTo>
                      <a:pt x="730" y="0"/>
                      <a:pt x="1" y="730"/>
                      <a:pt x="1" y="1611"/>
                    </a:cubicBezTo>
                    <a:cubicBezTo>
                      <a:pt x="1" y="2462"/>
                      <a:pt x="730" y="3192"/>
                      <a:pt x="1612" y="3192"/>
                    </a:cubicBezTo>
                    <a:cubicBezTo>
                      <a:pt x="2463" y="3192"/>
                      <a:pt x="3193" y="2462"/>
                      <a:pt x="3193" y="1611"/>
                    </a:cubicBezTo>
                    <a:cubicBezTo>
                      <a:pt x="3193" y="730"/>
                      <a:pt x="2463" y="0"/>
                      <a:pt x="161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29;p19"/>
              <p:cNvSpPr/>
              <p:nvPr/>
            </p:nvSpPr>
            <p:spPr>
              <a:xfrm>
                <a:off x="5317678" y="4474076"/>
                <a:ext cx="66654" cy="66633"/>
              </a:xfrm>
              <a:custGeom>
                <a:avLst/>
                <a:gdLst/>
                <a:ahLst/>
                <a:cxnLst/>
                <a:rect l="l" t="t" r="r" b="b"/>
                <a:pathLst>
                  <a:path w="3193" h="3192" extrusionOk="0">
                    <a:moveTo>
                      <a:pt x="1581" y="0"/>
                    </a:moveTo>
                    <a:cubicBezTo>
                      <a:pt x="730" y="0"/>
                      <a:pt x="1" y="730"/>
                      <a:pt x="1" y="1611"/>
                    </a:cubicBezTo>
                    <a:cubicBezTo>
                      <a:pt x="1" y="2462"/>
                      <a:pt x="730" y="3192"/>
                      <a:pt x="1581" y="3192"/>
                    </a:cubicBezTo>
                    <a:cubicBezTo>
                      <a:pt x="2463" y="3192"/>
                      <a:pt x="3192" y="2462"/>
                      <a:pt x="3192" y="1611"/>
                    </a:cubicBezTo>
                    <a:cubicBezTo>
                      <a:pt x="3192" y="730"/>
                      <a:pt x="2463" y="0"/>
                      <a:pt x="158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330;p19"/>
              <p:cNvSpPr/>
              <p:nvPr/>
            </p:nvSpPr>
            <p:spPr>
              <a:xfrm>
                <a:off x="5640658" y="4474076"/>
                <a:ext cx="66633" cy="66633"/>
              </a:xfrm>
              <a:custGeom>
                <a:avLst/>
                <a:gdLst/>
                <a:ahLst/>
                <a:cxnLst/>
                <a:rect l="l" t="t" r="r" b="b"/>
                <a:pathLst>
                  <a:path w="3192" h="3192" extrusionOk="0">
                    <a:moveTo>
                      <a:pt x="1581" y="0"/>
                    </a:moveTo>
                    <a:cubicBezTo>
                      <a:pt x="699" y="0"/>
                      <a:pt x="0" y="730"/>
                      <a:pt x="0" y="1611"/>
                    </a:cubicBezTo>
                    <a:cubicBezTo>
                      <a:pt x="0" y="2462"/>
                      <a:pt x="699" y="3192"/>
                      <a:pt x="1581" y="3192"/>
                    </a:cubicBezTo>
                    <a:cubicBezTo>
                      <a:pt x="2462" y="3192"/>
                      <a:pt x="3192" y="2462"/>
                      <a:pt x="3192" y="1611"/>
                    </a:cubicBezTo>
                    <a:cubicBezTo>
                      <a:pt x="3192" y="730"/>
                      <a:pt x="2462" y="0"/>
                      <a:pt x="158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331;p19"/>
              <p:cNvSpPr/>
              <p:nvPr/>
            </p:nvSpPr>
            <p:spPr>
              <a:xfrm>
                <a:off x="5460443" y="4013425"/>
                <a:ext cx="427061" cy="426414"/>
              </a:xfrm>
              <a:custGeom>
                <a:avLst/>
                <a:gdLst/>
                <a:ahLst/>
                <a:cxnLst/>
                <a:rect l="l" t="t" r="r" b="b"/>
                <a:pathLst>
                  <a:path w="20458" h="20427" extrusionOk="0">
                    <a:moveTo>
                      <a:pt x="10214" y="5563"/>
                    </a:moveTo>
                    <a:cubicBezTo>
                      <a:pt x="12767" y="5563"/>
                      <a:pt x="14864" y="7660"/>
                      <a:pt x="14864" y="10213"/>
                    </a:cubicBezTo>
                    <a:cubicBezTo>
                      <a:pt x="14864" y="12766"/>
                      <a:pt x="12767" y="14864"/>
                      <a:pt x="10214" y="14864"/>
                    </a:cubicBezTo>
                    <a:cubicBezTo>
                      <a:pt x="7691" y="14864"/>
                      <a:pt x="5594" y="12766"/>
                      <a:pt x="5594" y="10213"/>
                    </a:cubicBezTo>
                    <a:cubicBezTo>
                      <a:pt x="5594" y="7660"/>
                      <a:pt x="7691" y="5563"/>
                      <a:pt x="10214" y="5563"/>
                    </a:cubicBezTo>
                    <a:close/>
                    <a:moveTo>
                      <a:pt x="10214" y="0"/>
                    </a:moveTo>
                    <a:cubicBezTo>
                      <a:pt x="4591" y="0"/>
                      <a:pt x="1" y="4560"/>
                      <a:pt x="1" y="10213"/>
                    </a:cubicBezTo>
                    <a:cubicBezTo>
                      <a:pt x="1" y="15867"/>
                      <a:pt x="4560" y="20426"/>
                      <a:pt x="10214" y="20426"/>
                    </a:cubicBezTo>
                    <a:cubicBezTo>
                      <a:pt x="15837" y="20426"/>
                      <a:pt x="20457" y="15867"/>
                      <a:pt x="20457" y="10213"/>
                    </a:cubicBezTo>
                    <a:cubicBezTo>
                      <a:pt x="20457" y="4560"/>
                      <a:pt x="15837" y="0"/>
                      <a:pt x="1021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32" name="Google Shape;332;p19"/>
          <p:cNvSpPr txBox="1">
            <a:spLocks noGrp="1"/>
          </p:cNvSpPr>
          <p:nvPr>
            <p:ph type="title"/>
          </p:nvPr>
        </p:nvSpPr>
        <p:spPr>
          <a:xfrm>
            <a:off x="5344050" y="1669250"/>
            <a:ext cx="2784300" cy="64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3" name="Google Shape;333;p19"/>
          <p:cNvSpPr txBox="1">
            <a:spLocks noGrp="1"/>
          </p:cNvSpPr>
          <p:nvPr>
            <p:ph type="subTitle" idx="1"/>
          </p:nvPr>
        </p:nvSpPr>
        <p:spPr>
          <a:xfrm>
            <a:off x="5344050" y="2387350"/>
            <a:ext cx="2784300" cy="10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12">
    <p:bg>
      <p:bgPr>
        <a:solidFill>
          <a:schemeClr val="lt1"/>
        </a:solidFill>
        <a:effectLst/>
      </p:bgPr>
    </p:bg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0"/>
          <p:cNvSpPr txBox="1">
            <a:spLocks noGrp="1"/>
          </p:cNvSpPr>
          <p:nvPr>
            <p:ph type="title"/>
          </p:nvPr>
        </p:nvSpPr>
        <p:spPr>
          <a:xfrm>
            <a:off x="1354399" y="1707425"/>
            <a:ext cx="2814600" cy="64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6" name="Google Shape;336;p20"/>
          <p:cNvSpPr txBox="1">
            <a:spLocks noGrp="1"/>
          </p:cNvSpPr>
          <p:nvPr>
            <p:ph type="subTitle" idx="1"/>
          </p:nvPr>
        </p:nvSpPr>
        <p:spPr>
          <a:xfrm>
            <a:off x="1354375" y="2420175"/>
            <a:ext cx="2814600" cy="112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37" name="Google Shape;337;p20"/>
          <p:cNvGrpSpPr/>
          <p:nvPr/>
        </p:nvGrpSpPr>
        <p:grpSpPr>
          <a:xfrm>
            <a:off x="11" y="7"/>
            <a:ext cx="9025908" cy="5022880"/>
            <a:chOff x="11" y="7"/>
            <a:chExt cx="9025908" cy="5022880"/>
          </a:xfrm>
        </p:grpSpPr>
        <p:grpSp>
          <p:nvGrpSpPr>
            <p:cNvPr id="338" name="Google Shape;338;p20"/>
            <p:cNvGrpSpPr/>
            <p:nvPr/>
          </p:nvGrpSpPr>
          <p:grpSpPr>
            <a:xfrm flipH="1">
              <a:off x="11" y="120617"/>
              <a:ext cx="2188924" cy="4902270"/>
              <a:chOff x="5337014" y="2025850"/>
              <a:chExt cx="1979136" cy="4432432"/>
            </a:xfrm>
          </p:grpSpPr>
          <p:grpSp>
            <p:nvGrpSpPr>
              <p:cNvPr id="339" name="Google Shape;339;p20"/>
              <p:cNvGrpSpPr/>
              <p:nvPr/>
            </p:nvGrpSpPr>
            <p:grpSpPr>
              <a:xfrm>
                <a:off x="6737850" y="2025850"/>
                <a:ext cx="578300" cy="2019825"/>
                <a:chOff x="6737850" y="2025850"/>
                <a:chExt cx="578300" cy="2019825"/>
              </a:xfrm>
            </p:grpSpPr>
            <p:sp>
              <p:nvSpPr>
                <p:cNvPr id="340" name="Google Shape;340;p20"/>
                <p:cNvSpPr/>
                <p:nvPr/>
              </p:nvSpPr>
              <p:spPr>
                <a:xfrm>
                  <a:off x="6737850" y="2402000"/>
                  <a:ext cx="578300" cy="250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132" h="10032" extrusionOk="0">
                      <a:moveTo>
                        <a:pt x="9271" y="1"/>
                      </a:moveTo>
                      <a:lnTo>
                        <a:pt x="0" y="10031"/>
                      </a:lnTo>
                      <a:lnTo>
                        <a:pt x="23132" y="10031"/>
                      </a:lnTo>
                      <a:lnTo>
                        <a:pt x="23132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1" name="Google Shape;341;p20"/>
                <p:cNvSpPr/>
                <p:nvPr/>
              </p:nvSpPr>
              <p:spPr>
                <a:xfrm>
                  <a:off x="6969625" y="2025850"/>
                  <a:ext cx="346525" cy="376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61" h="15047" extrusionOk="0">
                      <a:moveTo>
                        <a:pt x="13861" y="1"/>
                      </a:moveTo>
                      <a:lnTo>
                        <a:pt x="0" y="15047"/>
                      </a:lnTo>
                      <a:lnTo>
                        <a:pt x="13861" y="15047"/>
                      </a:lnTo>
                      <a:lnTo>
                        <a:pt x="13861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2" name="Google Shape;342;p20"/>
                <p:cNvSpPr/>
                <p:nvPr/>
              </p:nvSpPr>
              <p:spPr>
                <a:xfrm>
                  <a:off x="6737850" y="2721925"/>
                  <a:ext cx="578300" cy="626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132" h="25077" extrusionOk="0">
                      <a:moveTo>
                        <a:pt x="23132" y="0"/>
                      </a:moveTo>
                      <a:lnTo>
                        <a:pt x="0" y="25077"/>
                      </a:lnTo>
                      <a:lnTo>
                        <a:pt x="23132" y="25077"/>
                      </a:lnTo>
                      <a:lnTo>
                        <a:pt x="23132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3" name="Google Shape;343;p20"/>
                <p:cNvSpPr/>
                <p:nvPr/>
              </p:nvSpPr>
              <p:spPr>
                <a:xfrm>
                  <a:off x="6737850" y="3417225"/>
                  <a:ext cx="578300" cy="628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132" h="25138" extrusionOk="0">
                      <a:moveTo>
                        <a:pt x="23132" y="0"/>
                      </a:moveTo>
                      <a:lnTo>
                        <a:pt x="0" y="25137"/>
                      </a:lnTo>
                      <a:lnTo>
                        <a:pt x="23132" y="25137"/>
                      </a:lnTo>
                      <a:lnTo>
                        <a:pt x="23132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44" name="Google Shape;344;p20"/>
              <p:cNvSpPr/>
              <p:nvPr/>
            </p:nvSpPr>
            <p:spPr>
              <a:xfrm>
                <a:off x="6629220" y="5825282"/>
                <a:ext cx="510675" cy="511425"/>
              </a:xfrm>
              <a:custGeom>
                <a:avLst/>
                <a:gdLst/>
                <a:ahLst/>
                <a:cxnLst/>
                <a:rect l="l" t="t" r="r" b="b"/>
                <a:pathLst>
                  <a:path w="20427" h="20457" extrusionOk="0">
                    <a:moveTo>
                      <a:pt x="10214" y="5593"/>
                    </a:moveTo>
                    <a:cubicBezTo>
                      <a:pt x="12767" y="5593"/>
                      <a:pt x="14864" y="7690"/>
                      <a:pt x="14864" y="10244"/>
                    </a:cubicBezTo>
                    <a:cubicBezTo>
                      <a:pt x="14864" y="12766"/>
                      <a:pt x="12797" y="14864"/>
                      <a:pt x="10214" y="14864"/>
                    </a:cubicBezTo>
                    <a:cubicBezTo>
                      <a:pt x="7661" y="14864"/>
                      <a:pt x="5594" y="12766"/>
                      <a:pt x="5594" y="10244"/>
                    </a:cubicBezTo>
                    <a:cubicBezTo>
                      <a:pt x="5594" y="7690"/>
                      <a:pt x="7661" y="5593"/>
                      <a:pt x="10214" y="5593"/>
                    </a:cubicBezTo>
                    <a:close/>
                    <a:moveTo>
                      <a:pt x="10214" y="0"/>
                    </a:moveTo>
                    <a:cubicBezTo>
                      <a:pt x="4591" y="0"/>
                      <a:pt x="1" y="4560"/>
                      <a:pt x="1" y="10244"/>
                    </a:cubicBezTo>
                    <a:cubicBezTo>
                      <a:pt x="1" y="15897"/>
                      <a:pt x="4560" y="20457"/>
                      <a:pt x="10214" y="20457"/>
                    </a:cubicBezTo>
                    <a:cubicBezTo>
                      <a:pt x="15837" y="20457"/>
                      <a:pt x="20427" y="15897"/>
                      <a:pt x="20427" y="10244"/>
                    </a:cubicBezTo>
                    <a:cubicBezTo>
                      <a:pt x="20427" y="4560"/>
                      <a:pt x="15867" y="0"/>
                      <a:pt x="1021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20"/>
              <p:cNvSpPr/>
              <p:nvPr/>
            </p:nvSpPr>
            <p:spPr>
              <a:xfrm>
                <a:off x="5337014" y="2230182"/>
                <a:ext cx="374650" cy="373900"/>
              </a:xfrm>
              <a:custGeom>
                <a:avLst/>
                <a:gdLst/>
                <a:ahLst/>
                <a:cxnLst/>
                <a:rect l="l" t="t" r="r" b="b"/>
                <a:pathLst>
                  <a:path w="14986" h="14956" extrusionOk="0">
                    <a:moveTo>
                      <a:pt x="6141" y="1"/>
                    </a:moveTo>
                    <a:lnTo>
                      <a:pt x="6141" y="4225"/>
                    </a:lnTo>
                    <a:lnTo>
                      <a:pt x="3162" y="1247"/>
                    </a:lnTo>
                    <a:lnTo>
                      <a:pt x="1217" y="3162"/>
                    </a:lnTo>
                    <a:lnTo>
                      <a:pt x="4226" y="6110"/>
                    </a:lnTo>
                    <a:lnTo>
                      <a:pt x="1" y="6110"/>
                    </a:lnTo>
                    <a:lnTo>
                      <a:pt x="1" y="8846"/>
                    </a:lnTo>
                    <a:lnTo>
                      <a:pt x="4226" y="8846"/>
                    </a:lnTo>
                    <a:lnTo>
                      <a:pt x="1217" y="11824"/>
                    </a:lnTo>
                    <a:lnTo>
                      <a:pt x="3162" y="13739"/>
                    </a:lnTo>
                    <a:lnTo>
                      <a:pt x="6141" y="10791"/>
                    </a:lnTo>
                    <a:lnTo>
                      <a:pt x="6141" y="14955"/>
                    </a:lnTo>
                    <a:lnTo>
                      <a:pt x="8876" y="14955"/>
                    </a:lnTo>
                    <a:lnTo>
                      <a:pt x="8876" y="10791"/>
                    </a:lnTo>
                    <a:lnTo>
                      <a:pt x="11825" y="13739"/>
                    </a:lnTo>
                    <a:lnTo>
                      <a:pt x="13770" y="11824"/>
                    </a:lnTo>
                    <a:lnTo>
                      <a:pt x="10791" y="8846"/>
                    </a:lnTo>
                    <a:lnTo>
                      <a:pt x="14986" y="8846"/>
                    </a:lnTo>
                    <a:lnTo>
                      <a:pt x="14986" y="6110"/>
                    </a:lnTo>
                    <a:lnTo>
                      <a:pt x="10791" y="6110"/>
                    </a:lnTo>
                    <a:lnTo>
                      <a:pt x="13770" y="3162"/>
                    </a:lnTo>
                    <a:lnTo>
                      <a:pt x="11825" y="1247"/>
                    </a:lnTo>
                    <a:lnTo>
                      <a:pt x="8876" y="4225"/>
                    </a:lnTo>
                    <a:lnTo>
                      <a:pt x="887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20"/>
              <p:cNvSpPr/>
              <p:nvPr/>
            </p:nvSpPr>
            <p:spPr>
              <a:xfrm>
                <a:off x="5875789" y="2230182"/>
                <a:ext cx="374650" cy="373900"/>
              </a:xfrm>
              <a:custGeom>
                <a:avLst/>
                <a:gdLst/>
                <a:ahLst/>
                <a:cxnLst/>
                <a:rect l="l" t="t" r="r" b="b"/>
                <a:pathLst>
                  <a:path w="14986" h="14956" extrusionOk="0">
                    <a:moveTo>
                      <a:pt x="6110" y="1"/>
                    </a:moveTo>
                    <a:lnTo>
                      <a:pt x="6110" y="4225"/>
                    </a:lnTo>
                    <a:lnTo>
                      <a:pt x="3161" y="1247"/>
                    </a:lnTo>
                    <a:lnTo>
                      <a:pt x="1216" y="3162"/>
                    </a:lnTo>
                    <a:lnTo>
                      <a:pt x="4195" y="6110"/>
                    </a:lnTo>
                    <a:lnTo>
                      <a:pt x="0" y="6110"/>
                    </a:lnTo>
                    <a:lnTo>
                      <a:pt x="0" y="8846"/>
                    </a:lnTo>
                    <a:lnTo>
                      <a:pt x="4195" y="8846"/>
                    </a:lnTo>
                    <a:lnTo>
                      <a:pt x="1216" y="11824"/>
                    </a:lnTo>
                    <a:lnTo>
                      <a:pt x="3161" y="13739"/>
                    </a:lnTo>
                    <a:lnTo>
                      <a:pt x="6110" y="10791"/>
                    </a:lnTo>
                    <a:lnTo>
                      <a:pt x="6110" y="14955"/>
                    </a:lnTo>
                    <a:lnTo>
                      <a:pt x="8845" y="14955"/>
                    </a:lnTo>
                    <a:lnTo>
                      <a:pt x="8845" y="10791"/>
                    </a:lnTo>
                    <a:lnTo>
                      <a:pt x="11824" y="13739"/>
                    </a:lnTo>
                    <a:lnTo>
                      <a:pt x="13770" y="11824"/>
                    </a:lnTo>
                    <a:lnTo>
                      <a:pt x="10791" y="8846"/>
                    </a:lnTo>
                    <a:lnTo>
                      <a:pt x="14985" y="8846"/>
                    </a:lnTo>
                    <a:lnTo>
                      <a:pt x="14985" y="6110"/>
                    </a:lnTo>
                    <a:lnTo>
                      <a:pt x="10791" y="6110"/>
                    </a:lnTo>
                    <a:lnTo>
                      <a:pt x="13770" y="3162"/>
                    </a:lnTo>
                    <a:lnTo>
                      <a:pt x="11824" y="1247"/>
                    </a:lnTo>
                    <a:lnTo>
                      <a:pt x="8845" y="4225"/>
                    </a:lnTo>
                    <a:lnTo>
                      <a:pt x="884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" name="Google Shape;347;p20"/>
              <p:cNvSpPr/>
              <p:nvPr/>
            </p:nvSpPr>
            <p:spPr>
              <a:xfrm>
                <a:off x="6190020" y="6186232"/>
                <a:ext cx="272050" cy="272050"/>
              </a:xfrm>
              <a:custGeom>
                <a:avLst/>
                <a:gdLst/>
                <a:ahLst/>
                <a:cxnLst/>
                <a:rect l="l" t="t" r="r" b="b"/>
                <a:pathLst>
                  <a:path w="10882" h="10882" fill="none" extrusionOk="0">
                    <a:moveTo>
                      <a:pt x="10882" y="5441"/>
                    </a:moveTo>
                    <a:cubicBezTo>
                      <a:pt x="10882" y="8450"/>
                      <a:pt x="8450" y="10882"/>
                      <a:pt x="5441" y="10882"/>
                    </a:cubicBezTo>
                    <a:cubicBezTo>
                      <a:pt x="2432" y="10882"/>
                      <a:pt x="0" y="8450"/>
                      <a:pt x="0" y="5441"/>
                    </a:cubicBezTo>
                    <a:cubicBezTo>
                      <a:pt x="0" y="2432"/>
                      <a:pt x="2432" y="0"/>
                      <a:pt x="5441" y="0"/>
                    </a:cubicBezTo>
                    <a:cubicBezTo>
                      <a:pt x="8450" y="0"/>
                      <a:pt x="10882" y="2432"/>
                      <a:pt x="10882" y="5441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48" name="Google Shape;348;p20"/>
            <p:cNvSpPr/>
            <p:nvPr/>
          </p:nvSpPr>
          <p:spPr>
            <a:xfrm flipH="1">
              <a:off x="7680575" y="438950"/>
              <a:ext cx="271300" cy="271325"/>
            </a:xfrm>
            <a:custGeom>
              <a:avLst/>
              <a:gdLst/>
              <a:ahLst/>
              <a:cxnLst/>
              <a:rect l="l" t="t" r="r" b="b"/>
              <a:pathLst>
                <a:path w="10852" h="10853" fill="none" extrusionOk="0">
                  <a:moveTo>
                    <a:pt x="10852" y="5411"/>
                  </a:moveTo>
                  <a:cubicBezTo>
                    <a:pt x="10852" y="8420"/>
                    <a:pt x="8420" y="10852"/>
                    <a:pt x="5441" y="10852"/>
                  </a:cubicBezTo>
                  <a:cubicBezTo>
                    <a:pt x="2432" y="10852"/>
                    <a:pt x="0" y="8420"/>
                    <a:pt x="0" y="5411"/>
                  </a:cubicBezTo>
                  <a:cubicBezTo>
                    <a:pt x="0" y="2432"/>
                    <a:pt x="2432" y="1"/>
                    <a:pt x="5441" y="1"/>
                  </a:cubicBezTo>
                  <a:cubicBezTo>
                    <a:pt x="8420" y="1"/>
                    <a:pt x="10852" y="2432"/>
                    <a:pt x="10852" y="541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0"/>
            <p:cNvSpPr/>
            <p:nvPr/>
          </p:nvSpPr>
          <p:spPr>
            <a:xfrm rot="5400000">
              <a:off x="8361553" y="-221421"/>
              <a:ext cx="442938" cy="885795"/>
            </a:xfrm>
            <a:custGeom>
              <a:avLst/>
              <a:gdLst/>
              <a:ahLst/>
              <a:cxnLst/>
              <a:rect l="l" t="t" r="r" b="b"/>
              <a:pathLst>
                <a:path w="10883" h="21764" extrusionOk="0">
                  <a:moveTo>
                    <a:pt x="1" y="1"/>
                  </a:moveTo>
                  <a:lnTo>
                    <a:pt x="1" y="21764"/>
                  </a:lnTo>
                  <a:cubicBezTo>
                    <a:pt x="6019" y="21764"/>
                    <a:pt x="10882" y="16900"/>
                    <a:pt x="10882" y="10913"/>
                  </a:cubicBezTo>
                  <a:cubicBezTo>
                    <a:pt x="10882" y="4894"/>
                    <a:pt x="6019" y="1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50" name="Google Shape;350;p20"/>
            <p:cNvGrpSpPr/>
            <p:nvPr/>
          </p:nvGrpSpPr>
          <p:grpSpPr>
            <a:xfrm flipH="1">
              <a:off x="8042051" y="4329538"/>
              <a:ext cx="951560" cy="567450"/>
              <a:chOff x="4029409" y="69738"/>
              <a:chExt cx="951560" cy="567450"/>
            </a:xfrm>
          </p:grpSpPr>
          <p:sp>
            <p:nvSpPr>
              <p:cNvPr id="351" name="Google Shape;351;p20"/>
              <p:cNvSpPr/>
              <p:nvPr/>
            </p:nvSpPr>
            <p:spPr>
              <a:xfrm>
                <a:off x="4413493" y="211208"/>
                <a:ext cx="567476" cy="283738"/>
              </a:xfrm>
              <a:custGeom>
                <a:avLst/>
                <a:gdLst/>
                <a:ahLst/>
                <a:cxnLst/>
                <a:rect l="l" t="t" r="r" b="b"/>
                <a:pathLst>
                  <a:path w="21826" h="10913" extrusionOk="0">
                    <a:moveTo>
                      <a:pt x="10913" y="0"/>
                    </a:moveTo>
                    <a:cubicBezTo>
                      <a:pt x="4925" y="0"/>
                      <a:pt x="1" y="4864"/>
                      <a:pt x="1" y="10912"/>
                    </a:cubicBezTo>
                    <a:lnTo>
                      <a:pt x="21795" y="10912"/>
                    </a:lnTo>
                    <a:cubicBezTo>
                      <a:pt x="21825" y="4894"/>
                      <a:pt x="16931" y="0"/>
                      <a:pt x="109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352;p20"/>
              <p:cNvSpPr/>
              <p:nvPr/>
            </p:nvSpPr>
            <p:spPr>
              <a:xfrm>
                <a:off x="4029409" y="69738"/>
                <a:ext cx="283738" cy="567450"/>
              </a:xfrm>
              <a:custGeom>
                <a:avLst/>
                <a:gdLst/>
                <a:ahLst/>
                <a:cxnLst/>
                <a:rect l="l" t="t" r="r" b="b"/>
                <a:pathLst>
                  <a:path w="10913" h="21825" extrusionOk="0">
                    <a:moveTo>
                      <a:pt x="10913" y="1"/>
                    </a:moveTo>
                    <a:cubicBezTo>
                      <a:pt x="4864" y="1"/>
                      <a:pt x="1" y="4864"/>
                      <a:pt x="1" y="10913"/>
                    </a:cubicBezTo>
                    <a:cubicBezTo>
                      <a:pt x="1" y="16900"/>
                      <a:pt x="4864" y="21825"/>
                      <a:pt x="10913" y="21825"/>
                    </a:cubicBezTo>
                    <a:lnTo>
                      <a:pt x="1091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lt1"/>
        </a:solid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oogle Shape;26;p3"/>
          <p:cNvGrpSpPr/>
          <p:nvPr/>
        </p:nvGrpSpPr>
        <p:grpSpPr>
          <a:xfrm>
            <a:off x="53759" y="239425"/>
            <a:ext cx="8903447" cy="5618205"/>
            <a:chOff x="53759" y="239425"/>
            <a:chExt cx="8903447" cy="5618205"/>
          </a:xfrm>
        </p:grpSpPr>
        <p:grpSp>
          <p:nvGrpSpPr>
            <p:cNvPr id="27" name="Google Shape;27;p3"/>
            <p:cNvGrpSpPr/>
            <p:nvPr/>
          </p:nvGrpSpPr>
          <p:grpSpPr>
            <a:xfrm>
              <a:off x="53759" y="4453013"/>
              <a:ext cx="951560" cy="567450"/>
              <a:chOff x="4029409" y="69738"/>
              <a:chExt cx="951560" cy="567450"/>
            </a:xfrm>
          </p:grpSpPr>
          <p:sp>
            <p:nvSpPr>
              <p:cNvPr id="28" name="Google Shape;28;p3"/>
              <p:cNvSpPr/>
              <p:nvPr/>
            </p:nvSpPr>
            <p:spPr>
              <a:xfrm>
                <a:off x="4413493" y="211208"/>
                <a:ext cx="567476" cy="283738"/>
              </a:xfrm>
              <a:custGeom>
                <a:avLst/>
                <a:gdLst/>
                <a:ahLst/>
                <a:cxnLst/>
                <a:rect l="l" t="t" r="r" b="b"/>
                <a:pathLst>
                  <a:path w="21826" h="10913" extrusionOk="0">
                    <a:moveTo>
                      <a:pt x="10913" y="0"/>
                    </a:moveTo>
                    <a:cubicBezTo>
                      <a:pt x="4925" y="0"/>
                      <a:pt x="1" y="4864"/>
                      <a:pt x="1" y="10912"/>
                    </a:cubicBezTo>
                    <a:lnTo>
                      <a:pt x="21795" y="10912"/>
                    </a:lnTo>
                    <a:cubicBezTo>
                      <a:pt x="21825" y="4894"/>
                      <a:pt x="16931" y="0"/>
                      <a:pt x="109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3"/>
              <p:cNvSpPr/>
              <p:nvPr/>
            </p:nvSpPr>
            <p:spPr>
              <a:xfrm>
                <a:off x="4029409" y="69738"/>
                <a:ext cx="283738" cy="567450"/>
              </a:xfrm>
              <a:custGeom>
                <a:avLst/>
                <a:gdLst/>
                <a:ahLst/>
                <a:cxnLst/>
                <a:rect l="l" t="t" r="r" b="b"/>
                <a:pathLst>
                  <a:path w="10913" h="21825" extrusionOk="0">
                    <a:moveTo>
                      <a:pt x="10913" y="1"/>
                    </a:moveTo>
                    <a:cubicBezTo>
                      <a:pt x="4864" y="1"/>
                      <a:pt x="1" y="4864"/>
                      <a:pt x="1" y="10913"/>
                    </a:cubicBezTo>
                    <a:cubicBezTo>
                      <a:pt x="1" y="16900"/>
                      <a:pt x="4864" y="21825"/>
                      <a:pt x="10913" y="21825"/>
                    </a:cubicBezTo>
                    <a:lnTo>
                      <a:pt x="1091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" name="Google Shape;30;p3"/>
            <p:cNvGrpSpPr/>
            <p:nvPr/>
          </p:nvGrpSpPr>
          <p:grpSpPr>
            <a:xfrm>
              <a:off x="8577425" y="239425"/>
              <a:ext cx="379781" cy="913060"/>
              <a:chOff x="8577425" y="239425"/>
              <a:chExt cx="379781" cy="913060"/>
            </a:xfrm>
          </p:grpSpPr>
          <p:sp>
            <p:nvSpPr>
              <p:cNvPr id="31" name="Google Shape;31;p3"/>
              <p:cNvSpPr/>
              <p:nvPr/>
            </p:nvSpPr>
            <p:spPr>
              <a:xfrm>
                <a:off x="8577425" y="772735"/>
                <a:ext cx="379781" cy="379750"/>
              </a:xfrm>
              <a:custGeom>
                <a:avLst/>
                <a:gdLst/>
                <a:ahLst/>
                <a:cxnLst/>
                <a:rect l="l" t="t" r="r" b="b"/>
                <a:pathLst>
                  <a:path w="12251" h="12250" fill="none" extrusionOk="0">
                    <a:moveTo>
                      <a:pt x="1" y="6140"/>
                    </a:moveTo>
                    <a:lnTo>
                      <a:pt x="6141" y="0"/>
                    </a:lnTo>
                    <a:lnTo>
                      <a:pt x="12250" y="6140"/>
                    </a:lnTo>
                    <a:lnTo>
                      <a:pt x="6141" y="12249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3"/>
              <p:cNvSpPr/>
              <p:nvPr/>
            </p:nvSpPr>
            <p:spPr>
              <a:xfrm>
                <a:off x="8577425" y="239425"/>
                <a:ext cx="379781" cy="379750"/>
              </a:xfrm>
              <a:custGeom>
                <a:avLst/>
                <a:gdLst/>
                <a:ahLst/>
                <a:cxnLst/>
                <a:rect l="l" t="t" r="r" b="b"/>
                <a:pathLst>
                  <a:path w="12251" h="12250" fill="none" extrusionOk="0">
                    <a:moveTo>
                      <a:pt x="1" y="6140"/>
                    </a:moveTo>
                    <a:lnTo>
                      <a:pt x="6110" y="0"/>
                    </a:lnTo>
                    <a:lnTo>
                      <a:pt x="12250" y="6140"/>
                    </a:lnTo>
                    <a:lnTo>
                      <a:pt x="6110" y="1225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" name="Google Shape;33;p3"/>
            <p:cNvGrpSpPr/>
            <p:nvPr/>
          </p:nvGrpSpPr>
          <p:grpSpPr>
            <a:xfrm>
              <a:off x="7816923" y="2893339"/>
              <a:ext cx="1050562" cy="700098"/>
              <a:chOff x="6190020" y="5825282"/>
              <a:chExt cx="949875" cy="633000"/>
            </a:xfrm>
          </p:grpSpPr>
          <p:sp>
            <p:nvSpPr>
              <p:cNvPr id="34" name="Google Shape;34;p3"/>
              <p:cNvSpPr/>
              <p:nvPr/>
            </p:nvSpPr>
            <p:spPr>
              <a:xfrm>
                <a:off x="6629220" y="5825282"/>
                <a:ext cx="510675" cy="511425"/>
              </a:xfrm>
              <a:custGeom>
                <a:avLst/>
                <a:gdLst/>
                <a:ahLst/>
                <a:cxnLst/>
                <a:rect l="l" t="t" r="r" b="b"/>
                <a:pathLst>
                  <a:path w="20427" h="20457" extrusionOk="0">
                    <a:moveTo>
                      <a:pt x="10214" y="5593"/>
                    </a:moveTo>
                    <a:cubicBezTo>
                      <a:pt x="12767" y="5593"/>
                      <a:pt x="14864" y="7690"/>
                      <a:pt x="14864" y="10244"/>
                    </a:cubicBezTo>
                    <a:cubicBezTo>
                      <a:pt x="14864" y="12766"/>
                      <a:pt x="12797" y="14864"/>
                      <a:pt x="10214" y="14864"/>
                    </a:cubicBezTo>
                    <a:cubicBezTo>
                      <a:pt x="7661" y="14864"/>
                      <a:pt x="5594" y="12766"/>
                      <a:pt x="5594" y="10244"/>
                    </a:cubicBezTo>
                    <a:cubicBezTo>
                      <a:pt x="5594" y="7690"/>
                      <a:pt x="7661" y="5593"/>
                      <a:pt x="10214" y="5593"/>
                    </a:cubicBezTo>
                    <a:close/>
                    <a:moveTo>
                      <a:pt x="10214" y="0"/>
                    </a:moveTo>
                    <a:cubicBezTo>
                      <a:pt x="4591" y="0"/>
                      <a:pt x="1" y="4560"/>
                      <a:pt x="1" y="10244"/>
                    </a:cubicBezTo>
                    <a:cubicBezTo>
                      <a:pt x="1" y="15897"/>
                      <a:pt x="4560" y="20457"/>
                      <a:pt x="10214" y="20457"/>
                    </a:cubicBezTo>
                    <a:cubicBezTo>
                      <a:pt x="15837" y="20457"/>
                      <a:pt x="20427" y="15897"/>
                      <a:pt x="20427" y="10244"/>
                    </a:cubicBezTo>
                    <a:cubicBezTo>
                      <a:pt x="20427" y="4560"/>
                      <a:pt x="15867" y="0"/>
                      <a:pt x="1021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>
                <a:off x="6190020" y="6186232"/>
                <a:ext cx="272050" cy="272050"/>
              </a:xfrm>
              <a:custGeom>
                <a:avLst/>
                <a:gdLst/>
                <a:ahLst/>
                <a:cxnLst/>
                <a:rect l="l" t="t" r="r" b="b"/>
                <a:pathLst>
                  <a:path w="10882" h="10882" fill="none" extrusionOk="0">
                    <a:moveTo>
                      <a:pt x="10882" y="5441"/>
                    </a:moveTo>
                    <a:cubicBezTo>
                      <a:pt x="10882" y="8450"/>
                      <a:pt x="8450" y="10882"/>
                      <a:pt x="5441" y="10882"/>
                    </a:cubicBezTo>
                    <a:cubicBezTo>
                      <a:pt x="2432" y="10882"/>
                      <a:pt x="0" y="8450"/>
                      <a:pt x="0" y="5441"/>
                    </a:cubicBezTo>
                    <a:cubicBezTo>
                      <a:pt x="0" y="2432"/>
                      <a:pt x="2432" y="0"/>
                      <a:pt x="5441" y="0"/>
                    </a:cubicBezTo>
                    <a:cubicBezTo>
                      <a:pt x="8450" y="0"/>
                      <a:pt x="10882" y="2432"/>
                      <a:pt x="10882" y="5441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3"/>
            <p:cNvSpPr/>
            <p:nvPr/>
          </p:nvSpPr>
          <p:spPr>
            <a:xfrm>
              <a:off x="5905531" y="4453022"/>
              <a:ext cx="1406015" cy="1404607"/>
            </a:xfrm>
            <a:custGeom>
              <a:avLst/>
              <a:gdLst/>
              <a:ahLst/>
              <a:cxnLst/>
              <a:rect l="l" t="t" r="r" b="b"/>
              <a:pathLst>
                <a:path w="29971" h="29941" fill="none" extrusionOk="0">
                  <a:moveTo>
                    <a:pt x="29971" y="12250"/>
                  </a:moveTo>
                  <a:lnTo>
                    <a:pt x="21581" y="12250"/>
                  </a:lnTo>
                  <a:lnTo>
                    <a:pt x="27509" y="6323"/>
                  </a:lnTo>
                  <a:lnTo>
                    <a:pt x="23679" y="2493"/>
                  </a:lnTo>
                  <a:lnTo>
                    <a:pt x="17691" y="8420"/>
                  </a:lnTo>
                  <a:lnTo>
                    <a:pt x="17691" y="1"/>
                  </a:lnTo>
                  <a:lnTo>
                    <a:pt x="12280" y="1"/>
                  </a:lnTo>
                  <a:lnTo>
                    <a:pt x="12280" y="8420"/>
                  </a:lnTo>
                  <a:lnTo>
                    <a:pt x="6353" y="2493"/>
                  </a:lnTo>
                  <a:lnTo>
                    <a:pt x="2462" y="6323"/>
                  </a:lnTo>
                  <a:lnTo>
                    <a:pt x="8390" y="12250"/>
                  </a:lnTo>
                  <a:lnTo>
                    <a:pt x="0" y="12250"/>
                  </a:lnTo>
                  <a:lnTo>
                    <a:pt x="0" y="17721"/>
                  </a:lnTo>
                  <a:lnTo>
                    <a:pt x="8390" y="17721"/>
                  </a:lnTo>
                  <a:lnTo>
                    <a:pt x="2462" y="23648"/>
                  </a:lnTo>
                  <a:lnTo>
                    <a:pt x="6353" y="27509"/>
                  </a:lnTo>
                  <a:lnTo>
                    <a:pt x="12280" y="21582"/>
                  </a:lnTo>
                  <a:lnTo>
                    <a:pt x="12280" y="29940"/>
                  </a:lnTo>
                  <a:lnTo>
                    <a:pt x="17691" y="29940"/>
                  </a:lnTo>
                  <a:lnTo>
                    <a:pt x="17691" y="21582"/>
                  </a:lnTo>
                  <a:lnTo>
                    <a:pt x="23679" y="27509"/>
                  </a:lnTo>
                  <a:lnTo>
                    <a:pt x="27509" y="23648"/>
                  </a:lnTo>
                  <a:lnTo>
                    <a:pt x="21581" y="17721"/>
                  </a:lnTo>
                  <a:lnTo>
                    <a:pt x="29971" y="1772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" name="Google Shape;37;p3"/>
          <p:cNvSpPr txBox="1">
            <a:spLocks noGrp="1"/>
          </p:cNvSpPr>
          <p:nvPr>
            <p:ph type="title"/>
          </p:nvPr>
        </p:nvSpPr>
        <p:spPr>
          <a:xfrm>
            <a:off x="2652000" y="2316125"/>
            <a:ext cx="3840000" cy="7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8" name="Google Shape;38;p3"/>
          <p:cNvSpPr txBox="1">
            <a:spLocks noGrp="1"/>
          </p:cNvSpPr>
          <p:nvPr>
            <p:ph type="title" idx="2" hasCustomPrompt="1"/>
          </p:nvPr>
        </p:nvSpPr>
        <p:spPr>
          <a:xfrm>
            <a:off x="4078650" y="1550077"/>
            <a:ext cx="986700" cy="73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9" name="Google Shape;39;p3"/>
          <p:cNvSpPr txBox="1">
            <a:spLocks noGrp="1"/>
          </p:cNvSpPr>
          <p:nvPr>
            <p:ph type="subTitle" idx="1"/>
          </p:nvPr>
        </p:nvSpPr>
        <p:spPr>
          <a:xfrm>
            <a:off x="3008250" y="2979925"/>
            <a:ext cx="3127500" cy="613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CUSTOM_12_1_2">
    <p:bg>
      <p:bgPr>
        <a:solidFill>
          <a:schemeClr val="lt1"/>
        </a:solidFill>
        <a:effectLst/>
      </p:bgPr>
    </p:bg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1"/>
          <p:cNvSpPr txBox="1">
            <a:spLocks noGrp="1"/>
          </p:cNvSpPr>
          <p:nvPr>
            <p:ph type="title"/>
          </p:nvPr>
        </p:nvSpPr>
        <p:spPr>
          <a:xfrm>
            <a:off x="720000" y="496318"/>
            <a:ext cx="7704000" cy="63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55" name="Google Shape;355;p21"/>
          <p:cNvSpPr txBox="1">
            <a:spLocks noGrp="1"/>
          </p:cNvSpPr>
          <p:nvPr>
            <p:ph type="body" idx="1"/>
          </p:nvPr>
        </p:nvSpPr>
        <p:spPr>
          <a:xfrm>
            <a:off x="720000" y="1143075"/>
            <a:ext cx="7704000" cy="11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12_1_1">
    <p:bg>
      <p:bgPr>
        <a:solidFill>
          <a:schemeClr val="lt1"/>
        </a:solidFill>
        <a:effectLst/>
      </p:bgPr>
    </p:bg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7" name="Google Shape;357;p22"/>
          <p:cNvGrpSpPr/>
          <p:nvPr/>
        </p:nvGrpSpPr>
        <p:grpSpPr>
          <a:xfrm>
            <a:off x="112977" y="-288411"/>
            <a:ext cx="8612916" cy="5232674"/>
            <a:chOff x="112977" y="-288411"/>
            <a:chExt cx="8612916" cy="5232674"/>
          </a:xfrm>
        </p:grpSpPr>
        <p:grpSp>
          <p:nvGrpSpPr>
            <p:cNvPr id="358" name="Google Shape;358;p22"/>
            <p:cNvGrpSpPr/>
            <p:nvPr/>
          </p:nvGrpSpPr>
          <p:grpSpPr>
            <a:xfrm>
              <a:off x="112977" y="4376813"/>
              <a:ext cx="951560" cy="567450"/>
              <a:chOff x="4029409" y="69738"/>
              <a:chExt cx="951560" cy="567450"/>
            </a:xfrm>
          </p:grpSpPr>
          <p:sp>
            <p:nvSpPr>
              <p:cNvPr id="359" name="Google Shape;359;p22"/>
              <p:cNvSpPr/>
              <p:nvPr/>
            </p:nvSpPr>
            <p:spPr>
              <a:xfrm>
                <a:off x="4413493" y="211208"/>
                <a:ext cx="567476" cy="283738"/>
              </a:xfrm>
              <a:custGeom>
                <a:avLst/>
                <a:gdLst/>
                <a:ahLst/>
                <a:cxnLst/>
                <a:rect l="l" t="t" r="r" b="b"/>
                <a:pathLst>
                  <a:path w="21826" h="10913" extrusionOk="0">
                    <a:moveTo>
                      <a:pt x="10913" y="0"/>
                    </a:moveTo>
                    <a:cubicBezTo>
                      <a:pt x="4925" y="0"/>
                      <a:pt x="1" y="4864"/>
                      <a:pt x="1" y="10912"/>
                    </a:cubicBezTo>
                    <a:lnTo>
                      <a:pt x="21795" y="10912"/>
                    </a:lnTo>
                    <a:cubicBezTo>
                      <a:pt x="21825" y="4894"/>
                      <a:pt x="16931" y="0"/>
                      <a:pt x="1091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360;p22"/>
              <p:cNvSpPr/>
              <p:nvPr/>
            </p:nvSpPr>
            <p:spPr>
              <a:xfrm>
                <a:off x="4029409" y="69738"/>
                <a:ext cx="283738" cy="567450"/>
              </a:xfrm>
              <a:custGeom>
                <a:avLst/>
                <a:gdLst/>
                <a:ahLst/>
                <a:cxnLst/>
                <a:rect l="l" t="t" r="r" b="b"/>
                <a:pathLst>
                  <a:path w="10913" h="21825" extrusionOk="0">
                    <a:moveTo>
                      <a:pt x="10913" y="1"/>
                    </a:moveTo>
                    <a:cubicBezTo>
                      <a:pt x="4864" y="1"/>
                      <a:pt x="1" y="4864"/>
                      <a:pt x="1" y="10913"/>
                    </a:cubicBezTo>
                    <a:cubicBezTo>
                      <a:pt x="1" y="16900"/>
                      <a:pt x="4864" y="21825"/>
                      <a:pt x="10913" y="21825"/>
                    </a:cubicBezTo>
                    <a:lnTo>
                      <a:pt x="1091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1" name="Google Shape;361;p22"/>
            <p:cNvGrpSpPr/>
            <p:nvPr/>
          </p:nvGrpSpPr>
          <p:grpSpPr>
            <a:xfrm flipH="1">
              <a:off x="203446" y="239425"/>
              <a:ext cx="379781" cy="913060"/>
              <a:chOff x="8577425" y="239425"/>
              <a:chExt cx="379781" cy="913060"/>
            </a:xfrm>
          </p:grpSpPr>
          <p:sp>
            <p:nvSpPr>
              <p:cNvPr id="362" name="Google Shape;362;p22"/>
              <p:cNvSpPr/>
              <p:nvPr/>
            </p:nvSpPr>
            <p:spPr>
              <a:xfrm>
                <a:off x="8577425" y="772735"/>
                <a:ext cx="379781" cy="379750"/>
              </a:xfrm>
              <a:custGeom>
                <a:avLst/>
                <a:gdLst/>
                <a:ahLst/>
                <a:cxnLst/>
                <a:rect l="l" t="t" r="r" b="b"/>
                <a:pathLst>
                  <a:path w="12251" h="12250" fill="none" extrusionOk="0">
                    <a:moveTo>
                      <a:pt x="1" y="6140"/>
                    </a:moveTo>
                    <a:lnTo>
                      <a:pt x="6141" y="0"/>
                    </a:lnTo>
                    <a:lnTo>
                      <a:pt x="12250" y="6140"/>
                    </a:lnTo>
                    <a:lnTo>
                      <a:pt x="6141" y="12249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363;p22"/>
              <p:cNvSpPr/>
              <p:nvPr/>
            </p:nvSpPr>
            <p:spPr>
              <a:xfrm>
                <a:off x="8577425" y="239425"/>
                <a:ext cx="379781" cy="379750"/>
              </a:xfrm>
              <a:custGeom>
                <a:avLst/>
                <a:gdLst/>
                <a:ahLst/>
                <a:cxnLst/>
                <a:rect l="l" t="t" r="r" b="b"/>
                <a:pathLst>
                  <a:path w="12251" h="12250" fill="none" extrusionOk="0">
                    <a:moveTo>
                      <a:pt x="1" y="6140"/>
                    </a:moveTo>
                    <a:lnTo>
                      <a:pt x="6110" y="0"/>
                    </a:lnTo>
                    <a:lnTo>
                      <a:pt x="12250" y="6140"/>
                    </a:lnTo>
                    <a:lnTo>
                      <a:pt x="6110" y="1225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4" name="Google Shape;364;p22"/>
            <p:cNvGrpSpPr/>
            <p:nvPr/>
          </p:nvGrpSpPr>
          <p:grpSpPr>
            <a:xfrm flipH="1">
              <a:off x="7671492" y="-288411"/>
              <a:ext cx="1050562" cy="700098"/>
              <a:chOff x="6190020" y="5825282"/>
              <a:chExt cx="949875" cy="633000"/>
            </a:xfrm>
          </p:grpSpPr>
          <p:sp>
            <p:nvSpPr>
              <p:cNvPr id="365" name="Google Shape;365;p22"/>
              <p:cNvSpPr/>
              <p:nvPr/>
            </p:nvSpPr>
            <p:spPr>
              <a:xfrm>
                <a:off x="6629220" y="5825282"/>
                <a:ext cx="510675" cy="511425"/>
              </a:xfrm>
              <a:custGeom>
                <a:avLst/>
                <a:gdLst/>
                <a:ahLst/>
                <a:cxnLst/>
                <a:rect l="l" t="t" r="r" b="b"/>
                <a:pathLst>
                  <a:path w="20427" h="20457" extrusionOk="0">
                    <a:moveTo>
                      <a:pt x="10214" y="5593"/>
                    </a:moveTo>
                    <a:cubicBezTo>
                      <a:pt x="12767" y="5593"/>
                      <a:pt x="14864" y="7690"/>
                      <a:pt x="14864" y="10244"/>
                    </a:cubicBezTo>
                    <a:cubicBezTo>
                      <a:pt x="14864" y="12766"/>
                      <a:pt x="12797" y="14864"/>
                      <a:pt x="10214" y="14864"/>
                    </a:cubicBezTo>
                    <a:cubicBezTo>
                      <a:pt x="7661" y="14864"/>
                      <a:pt x="5594" y="12766"/>
                      <a:pt x="5594" y="10244"/>
                    </a:cubicBezTo>
                    <a:cubicBezTo>
                      <a:pt x="5594" y="7690"/>
                      <a:pt x="7661" y="5593"/>
                      <a:pt x="10214" y="5593"/>
                    </a:cubicBezTo>
                    <a:close/>
                    <a:moveTo>
                      <a:pt x="10214" y="0"/>
                    </a:moveTo>
                    <a:cubicBezTo>
                      <a:pt x="4591" y="0"/>
                      <a:pt x="1" y="4560"/>
                      <a:pt x="1" y="10244"/>
                    </a:cubicBezTo>
                    <a:cubicBezTo>
                      <a:pt x="1" y="15897"/>
                      <a:pt x="4560" y="20457"/>
                      <a:pt x="10214" y="20457"/>
                    </a:cubicBezTo>
                    <a:cubicBezTo>
                      <a:pt x="15837" y="20457"/>
                      <a:pt x="20427" y="15897"/>
                      <a:pt x="20427" y="10244"/>
                    </a:cubicBezTo>
                    <a:cubicBezTo>
                      <a:pt x="20427" y="4560"/>
                      <a:pt x="15867" y="0"/>
                      <a:pt x="1021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" name="Google Shape;366;p22"/>
              <p:cNvSpPr/>
              <p:nvPr/>
            </p:nvSpPr>
            <p:spPr>
              <a:xfrm>
                <a:off x="6190020" y="6186232"/>
                <a:ext cx="272050" cy="272050"/>
              </a:xfrm>
              <a:custGeom>
                <a:avLst/>
                <a:gdLst/>
                <a:ahLst/>
                <a:cxnLst/>
                <a:rect l="l" t="t" r="r" b="b"/>
                <a:pathLst>
                  <a:path w="10882" h="10882" fill="none" extrusionOk="0">
                    <a:moveTo>
                      <a:pt x="10882" y="5441"/>
                    </a:moveTo>
                    <a:cubicBezTo>
                      <a:pt x="10882" y="8450"/>
                      <a:pt x="8450" y="10882"/>
                      <a:pt x="5441" y="10882"/>
                    </a:cubicBezTo>
                    <a:cubicBezTo>
                      <a:pt x="2432" y="10882"/>
                      <a:pt x="0" y="8450"/>
                      <a:pt x="0" y="5441"/>
                    </a:cubicBezTo>
                    <a:cubicBezTo>
                      <a:pt x="0" y="2432"/>
                      <a:pt x="2432" y="0"/>
                      <a:pt x="5441" y="0"/>
                    </a:cubicBezTo>
                    <a:cubicBezTo>
                      <a:pt x="8450" y="0"/>
                      <a:pt x="10882" y="2432"/>
                      <a:pt x="10882" y="5441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7" name="Google Shape;367;p22"/>
            <p:cNvGrpSpPr/>
            <p:nvPr/>
          </p:nvGrpSpPr>
          <p:grpSpPr>
            <a:xfrm>
              <a:off x="7787418" y="4648375"/>
              <a:ext cx="938475" cy="221925"/>
              <a:chOff x="1502200" y="2534225"/>
              <a:chExt cx="938475" cy="221925"/>
            </a:xfrm>
          </p:grpSpPr>
          <p:sp>
            <p:nvSpPr>
              <p:cNvPr id="368" name="Google Shape;368;p22"/>
              <p:cNvSpPr/>
              <p:nvPr/>
            </p:nvSpPr>
            <p:spPr>
              <a:xfrm>
                <a:off x="1502200" y="2534225"/>
                <a:ext cx="938475" cy="36500"/>
              </a:xfrm>
              <a:custGeom>
                <a:avLst/>
                <a:gdLst/>
                <a:ahLst/>
                <a:cxnLst/>
                <a:rect l="l" t="t" r="r" b="b"/>
                <a:pathLst>
                  <a:path w="37539" h="1460" extrusionOk="0">
                    <a:moveTo>
                      <a:pt x="0" y="1"/>
                    </a:moveTo>
                    <a:lnTo>
                      <a:pt x="0" y="1460"/>
                    </a:lnTo>
                    <a:lnTo>
                      <a:pt x="37539" y="1460"/>
                    </a:lnTo>
                    <a:lnTo>
                      <a:pt x="3753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" name="Google Shape;369;p22"/>
              <p:cNvSpPr/>
              <p:nvPr/>
            </p:nvSpPr>
            <p:spPr>
              <a:xfrm>
                <a:off x="1502200" y="2626175"/>
                <a:ext cx="938475" cy="37250"/>
              </a:xfrm>
              <a:custGeom>
                <a:avLst/>
                <a:gdLst/>
                <a:ahLst/>
                <a:cxnLst/>
                <a:rect l="l" t="t" r="r" b="b"/>
                <a:pathLst>
                  <a:path w="37539" h="1490" extrusionOk="0">
                    <a:moveTo>
                      <a:pt x="0" y="0"/>
                    </a:moveTo>
                    <a:lnTo>
                      <a:pt x="0" y="1490"/>
                    </a:lnTo>
                    <a:lnTo>
                      <a:pt x="37539" y="1490"/>
                    </a:lnTo>
                    <a:lnTo>
                      <a:pt x="3753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" name="Google Shape;370;p22"/>
              <p:cNvSpPr/>
              <p:nvPr/>
            </p:nvSpPr>
            <p:spPr>
              <a:xfrm>
                <a:off x="1502200" y="2718875"/>
                <a:ext cx="938475" cy="37275"/>
              </a:xfrm>
              <a:custGeom>
                <a:avLst/>
                <a:gdLst/>
                <a:ahLst/>
                <a:cxnLst/>
                <a:rect l="l" t="t" r="r" b="b"/>
                <a:pathLst>
                  <a:path w="37539" h="1491" extrusionOk="0">
                    <a:moveTo>
                      <a:pt x="0" y="1"/>
                    </a:moveTo>
                    <a:lnTo>
                      <a:pt x="0" y="1490"/>
                    </a:lnTo>
                    <a:lnTo>
                      <a:pt x="37539" y="1490"/>
                    </a:lnTo>
                    <a:lnTo>
                      <a:pt x="3753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71" name="Google Shape;371;p22"/>
          <p:cNvSpPr txBox="1">
            <a:spLocks noGrp="1"/>
          </p:cNvSpPr>
          <p:nvPr>
            <p:ph type="title"/>
          </p:nvPr>
        </p:nvSpPr>
        <p:spPr>
          <a:xfrm>
            <a:off x="720000" y="496318"/>
            <a:ext cx="7704000" cy="63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72" name="Google Shape;372;p22"/>
          <p:cNvSpPr txBox="1">
            <a:spLocks noGrp="1"/>
          </p:cNvSpPr>
          <p:nvPr>
            <p:ph type="body" idx="1"/>
          </p:nvPr>
        </p:nvSpPr>
        <p:spPr>
          <a:xfrm>
            <a:off x="720000" y="1432225"/>
            <a:ext cx="3768600" cy="26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spcBef>
                <a:spcPts val="0"/>
              </a:spcBef>
              <a:spcAft>
                <a:spcPts val="0"/>
              </a:spcAft>
              <a:buSzPts val="1000"/>
              <a:buFont typeface="Anaheim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■"/>
              <a:defRPr/>
            </a:lvl9pPr>
          </a:lstStyle>
          <a:p>
            <a:endParaRPr/>
          </a:p>
        </p:txBody>
      </p:sp>
      <p:sp>
        <p:nvSpPr>
          <p:cNvPr id="373" name="Google Shape;373;p22"/>
          <p:cNvSpPr txBox="1">
            <a:spLocks noGrp="1"/>
          </p:cNvSpPr>
          <p:nvPr>
            <p:ph type="body" idx="2"/>
          </p:nvPr>
        </p:nvSpPr>
        <p:spPr>
          <a:xfrm>
            <a:off x="4660000" y="1432225"/>
            <a:ext cx="3768600" cy="26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spcBef>
                <a:spcPts val="0"/>
              </a:spcBef>
              <a:spcAft>
                <a:spcPts val="0"/>
              </a:spcAft>
              <a:buSzPts val="1000"/>
              <a:buFont typeface="Anaheim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10">
    <p:bg>
      <p:bgPr>
        <a:solidFill>
          <a:schemeClr val="lt1"/>
        </a:solidFill>
        <a:effectLst/>
      </p:bgPr>
    </p:bg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5" name="Google Shape;375;p23"/>
          <p:cNvGrpSpPr/>
          <p:nvPr/>
        </p:nvGrpSpPr>
        <p:grpSpPr>
          <a:xfrm>
            <a:off x="112977" y="-288411"/>
            <a:ext cx="8612916" cy="5232674"/>
            <a:chOff x="112977" y="-288411"/>
            <a:chExt cx="8612916" cy="5232674"/>
          </a:xfrm>
        </p:grpSpPr>
        <p:grpSp>
          <p:nvGrpSpPr>
            <p:cNvPr id="376" name="Google Shape;376;p23"/>
            <p:cNvGrpSpPr/>
            <p:nvPr/>
          </p:nvGrpSpPr>
          <p:grpSpPr>
            <a:xfrm>
              <a:off x="112977" y="4376813"/>
              <a:ext cx="951560" cy="567450"/>
              <a:chOff x="4029409" y="69738"/>
              <a:chExt cx="951560" cy="567450"/>
            </a:xfrm>
          </p:grpSpPr>
          <p:sp>
            <p:nvSpPr>
              <p:cNvPr id="377" name="Google Shape;377;p23"/>
              <p:cNvSpPr/>
              <p:nvPr/>
            </p:nvSpPr>
            <p:spPr>
              <a:xfrm>
                <a:off x="4413493" y="211208"/>
                <a:ext cx="567476" cy="283738"/>
              </a:xfrm>
              <a:custGeom>
                <a:avLst/>
                <a:gdLst/>
                <a:ahLst/>
                <a:cxnLst/>
                <a:rect l="l" t="t" r="r" b="b"/>
                <a:pathLst>
                  <a:path w="21826" h="10913" extrusionOk="0">
                    <a:moveTo>
                      <a:pt x="10913" y="0"/>
                    </a:moveTo>
                    <a:cubicBezTo>
                      <a:pt x="4925" y="0"/>
                      <a:pt x="1" y="4864"/>
                      <a:pt x="1" y="10912"/>
                    </a:cubicBezTo>
                    <a:lnTo>
                      <a:pt x="21795" y="10912"/>
                    </a:lnTo>
                    <a:cubicBezTo>
                      <a:pt x="21825" y="4894"/>
                      <a:pt x="16931" y="0"/>
                      <a:pt x="1091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23"/>
              <p:cNvSpPr/>
              <p:nvPr/>
            </p:nvSpPr>
            <p:spPr>
              <a:xfrm>
                <a:off x="4029409" y="69738"/>
                <a:ext cx="283738" cy="567450"/>
              </a:xfrm>
              <a:custGeom>
                <a:avLst/>
                <a:gdLst/>
                <a:ahLst/>
                <a:cxnLst/>
                <a:rect l="l" t="t" r="r" b="b"/>
                <a:pathLst>
                  <a:path w="10913" h="21825" extrusionOk="0">
                    <a:moveTo>
                      <a:pt x="10913" y="1"/>
                    </a:moveTo>
                    <a:cubicBezTo>
                      <a:pt x="4864" y="1"/>
                      <a:pt x="1" y="4864"/>
                      <a:pt x="1" y="10913"/>
                    </a:cubicBezTo>
                    <a:cubicBezTo>
                      <a:pt x="1" y="16900"/>
                      <a:pt x="4864" y="21825"/>
                      <a:pt x="10913" y="21825"/>
                    </a:cubicBezTo>
                    <a:lnTo>
                      <a:pt x="1091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79" name="Google Shape;379;p23"/>
            <p:cNvGrpSpPr/>
            <p:nvPr/>
          </p:nvGrpSpPr>
          <p:grpSpPr>
            <a:xfrm flipH="1">
              <a:off x="203446" y="239425"/>
              <a:ext cx="379781" cy="913060"/>
              <a:chOff x="8577425" y="239425"/>
              <a:chExt cx="379781" cy="913060"/>
            </a:xfrm>
          </p:grpSpPr>
          <p:sp>
            <p:nvSpPr>
              <p:cNvPr id="380" name="Google Shape;380;p23"/>
              <p:cNvSpPr/>
              <p:nvPr/>
            </p:nvSpPr>
            <p:spPr>
              <a:xfrm>
                <a:off x="8577425" y="772735"/>
                <a:ext cx="379781" cy="379750"/>
              </a:xfrm>
              <a:custGeom>
                <a:avLst/>
                <a:gdLst/>
                <a:ahLst/>
                <a:cxnLst/>
                <a:rect l="l" t="t" r="r" b="b"/>
                <a:pathLst>
                  <a:path w="12251" h="12250" fill="none" extrusionOk="0">
                    <a:moveTo>
                      <a:pt x="1" y="6140"/>
                    </a:moveTo>
                    <a:lnTo>
                      <a:pt x="6141" y="0"/>
                    </a:lnTo>
                    <a:lnTo>
                      <a:pt x="12250" y="6140"/>
                    </a:lnTo>
                    <a:lnTo>
                      <a:pt x="6141" y="12249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23"/>
              <p:cNvSpPr/>
              <p:nvPr/>
            </p:nvSpPr>
            <p:spPr>
              <a:xfrm>
                <a:off x="8577425" y="239425"/>
                <a:ext cx="379781" cy="379750"/>
              </a:xfrm>
              <a:custGeom>
                <a:avLst/>
                <a:gdLst/>
                <a:ahLst/>
                <a:cxnLst/>
                <a:rect l="l" t="t" r="r" b="b"/>
                <a:pathLst>
                  <a:path w="12251" h="12250" fill="none" extrusionOk="0">
                    <a:moveTo>
                      <a:pt x="1" y="6140"/>
                    </a:moveTo>
                    <a:lnTo>
                      <a:pt x="6110" y="0"/>
                    </a:lnTo>
                    <a:lnTo>
                      <a:pt x="12250" y="6140"/>
                    </a:lnTo>
                    <a:lnTo>
                      <a:pt x="6110" y="1225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2" name="Google Shape;382;p23"/>
            <p:cNvGrpSpPr/>
            <p:nvPr/>
          </p:nvGrpSpPr>
          <p:grpSpPr>
            <a:xfrm flipH="1">
              <a:off x="7671492" y="-288411"/>
              <a:ext cx="1050562" cy="700098"/>
              <a:chOff x="6190020" y="5825282"/>
              <a:chExt cx="949875" cy="633000"/>
            </a:xfrm>
          </p:grpSpPr>
          <p:sp>
            <p:nvSpPr>
              <p:cNvPr id="383" name="Google Shape;383;p23"/>
              <p:cNvSpPr/>
              <p:nvPr/>
            </p:nvSpPr>
            <p:spPr>
              <a:xfrm>
                <a:off x="6629220" y="5825282"/>
                <a:ext cx="510675" cy="511425"/>
              </a:xfrm>
              <a:custGeom>
                <a:avLst/>
                <a:gdLst/>
                <a:ahLst/>
                <a:cxnLst/>
                <a:rect l="l" t="t" r="r" b="b"/>
                <a:pathLst>
                  <a:path w="20427" h="20457" extrusionOk="0">
                    <a:moveTo>
                      <a:pt x="10214" y="5593"/>
                    </a:moveTo>
                    <a:cubicBezTo>
                      <a:pt x="12767" y="5593"/>
                      <a:pt x="14864" y="7690"/>
                      <a:pt x="14864" y="10244"/>
                    </a:cubicBezTo>
                    <a:cubicBezTo>
                      <a:pt x="14864" y="12766"/>
                      <a:pt x="12797" y="14864"/>
                      <a:pt x="10214" y="14864"/>
                    </a:cubicBezTo>
                    <a:cubicBezTo>
                      <a:pt x="7661" y="14864"/>
                      <a:pt x="5594" y="12766"/>
                      <a:pt x="5594" y="10244"/>
                    </a:cubicBezTo>
                    <a:cubicBezTo>
                      <a:pt x="5594" y="7690"/>
                      <a:pt x="7661" y="5593"/>
                      <a:pt x="10214" y="5593"/>
                    </a:cubicBezTo>
                    <a:close/>
                    <a:moveTo>
                      <a:pt x="10214" y="0"/>
                    </a:moveTo>
                    <a:cubicBezTo>
                      <a:pt x="4591" y="0"/>
                      <a:pt x="1" y="4560"/>
                      <a:pt x="1" y="10244"/>
                    </a:cubicBezTo>
                    <a:cubicBezTo>
                      <a:pt x="1" y="15897"/>
                      <a:pt x="4560" y="20457"/>
                      <a:pt x="10214" y="20457"/>
                    </a:cubicBezTo>
                    <a:cubicBezTo>
                      <a:pt x="15837" y="20457"/>
                      <a:pt x="20427" y="15897"/>
                      <a:pt x="20427" y="10244"/>
                    </a:cubicBezTo>
                    <a:cubicBezTo>
                      <a:pt x="20427" y="4560"/>
                      <a:pt x="15867" y="0"/>
                      <a:pt x="1021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23"/>
              <p:cNvSpPr/>
              <p:nvPr/>
            </p:nvSpPr>
            <p:spPr>
              <a:xfrm>
                <a:off x="6190020" y="6186232"/>
                <a:ext cx="272050" cy="272050"/>
              </a:xfrm>
              <a:custGeom>
                <a:avLst/>
                <a:gdLst/>
                <a:ahLst/>
                <a:cxnLst/>
                <a:rect l="l" t="t" r="r" b="b"/>
                <a:pathLst>
                  <a:path w="10882" h="10882" fill="none" extrusionOk="0">
                    <a:moveTo>
                      <a:pt x="10882" y="5441"/>
                    </a:moveTo>
                    <a:cubicBezTo>
                      <a:pt x="10882" y="8450"/>
                      <a:pt x="8450" y="10882"/>
                      <a:pt x="5441" y="10882"/>
                    </a:cubicBezTo>
                    <a:cubicBezTo>
                      <a:pt x="2432" y="10882"/>
                      <a:pt x="0" y="8450"/>
                      <a:pt x="0" y="5441"/>
                    </a:cubicBezTo>
                    <a:cubicBezTo>
                      <a:pt x="0" y="2432"/>
                      <a:pt x="2432" y="0"/>
                      <a:pt x="5441" y="0"/>
                    </a:cubicBezTo>
                    <a:cubicBezTo>
                      <a:pt x="8450" y="0"/>
                      <a:pt x="10882" y="2432"/>
                      <a:pt x="10882" y="5441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5" name="Google Shape;385;p23"/>
            <p:cNvGrpSpPr/>
            <p:nvPr/>
          </p:nvGrpSpPr>
          <p:grpSpPr>
            <a:xfrm>
              <a:off x="7787418" y="4648375"/>
              <a:ext cx="938475" cy="221925"/>
              <a:chOff x="1502200" y="2534225"/>
              <a:chExt cx="938475" cy="221925"/>
            </a:xfrm>
          </p:grpSpPr>
          <p:sp>
            <p:nvSpPr>
              <p:cNvPr id="386" name="Google Shape;386;p23"/>
              <p:cNvSpPr/>
              <p:nvPr/>
            </p:nvSpPr>
            <p:spPr>
              <a:xfrm>
                <a:off x="1502200" y="2534225"/>
                <a:ext cx="938475" cy="36500"/>
              </a:xfrm>
              <a:custGeom>
                <a:avLst/>
                <a:gdLst/>
                <a:ahLst/>
                <a:cxnLst/>
                <a:rect l="l" t="t" r="r" b="b"/>
                <a:pathLst>
                  <a:path w="37539" h="1460" extrusionOk="0">
                    <a:moveTo>
                      <a:pt x="0" y="1"/>
                    </a:moveTo>
                    <a:lnTo>
                      <a:pt x="0" y="1460"/>
                    </a:lnTo>
                    <a:lnTo>
                      <a:pt x="37539" y="1460"/>
                    </a:lnTo>
                    <a:lnTo>
                      <a:pt x="3753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23"/>
              <p:cNvSpPr/>
              <p:nvPr/>
            </p:nvSpPr>
            <p:spPr>
              <a:xfrm>
                <a:off x="1502200" y="2626175"/>
                <a:ext cx="938475" cy="37250"/>
              </a:xfrm>
              <a:custGeom>
                <a:avLst/>
                <a:gdLst/>
                <a:ahLst/>
                <a:cxnLst/>
                <a:rect l="l" t="t" r="r" b="b"/>
                <a:pathLst>
                  <a:path w="37539" h="1490" extrusionOk="0">
                    <a:moveTo>
                      <a:pt x="0" y="0"/>
                    </a:moveTo>
                    <a:lnTo>
                      <a:pt x="0" y="1490"/>
                    </a:lnTo>
                    <a:lnTo>
                      <a:pt x="37539" y="1490"/>
                    </a:lnTo>
                    <a:lnTo>
                      <a:pt x="3753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" name="Google Shape;388;p23"/>
              <p:cNvSpPr/>
              <p:nvPr/>
            </p:nvSpPr>
            <p:spPr>
              <a:xfrm>
                <a:off x="1502200" y="2718875"/>
                <a:ext cx="938475" cy="37275"/>
              </a:xfrm>
              <a:custGeom>
                <a:avLst/>
                <a:gdLst/>
                <a:ahLst/>
                <a:cxnLst/>
                <a:rect l="l" t="t" r="r" b="b"/>
                <a:pathLst>
                  <a:path w="37539" h="1491" extrusionOk="0">
                    <a:moveTo>
                      <a:pt x="0" y="1"/>
                    </a:moveTo>
                    <a:lnTo>
                      <a:pt x="0" y="1490"/>
                    </a:lnTo>
                    <a:lnTo>
                      <a:pt x="37539" y="1490"/>
                    </a:lnTo>
                    <a:lnTo>
                      <a:pt x="3753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89" name="Google Shape;389;p23"/>
          <p:cNvSpPr txBox="1">
            <a:spLocks noGrp="1"/>
          </p:cNvSpPr>
          <p:nvPr>
            <p:ph type="title"/>
          </p:nvPr>
        </p:nvSpPr>
        <p:spPr>
          <a:xfrm>
            <a:off x="720000" y="496318"/>
            <a:ext cx="7704000" cy="631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90" name="Google Shape;390;p23"/>
          <p:cNvSpPr txBox="1">
            <a:spLocks noGrp="1"/>
          </p:cNvSpPr>
          <p:nvPr>
            <p:ph type="body" idx="1"/>
          </p:nvPr>
        </p:nvSpPr>
        <p:spPr>
          <a:xfrm>
            <a:off x="720000" y="1637400"/>
            <a:ext cx="3852000" cy="16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1" name="Google Shape;391;p23"/>
          <p:cNvSpPr txBox="1">
            <a:spLocks noGrp="1"/>
          </p:cNvSpPr>
          <p:nvPr>
            <p:ph type="body" idx="2"/>
          </p:nvPr>
        </p:nvSpPr>
        <p:spPr>
          <a:xfrm>
            <a:off x="4572000" y="1637400"/>
            <a:ext cx="3852000" cy="260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800"/>
              </a:spcBef>
              <a:spcAft>
                <a:spcPts val="0"/>
              </a:spcAft>
              <a:buSzPts val="1400"/>
              <a:buChar char="●"/>
              <a:defRPr u="sng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3">
    <p:bg>
      <p:bgPr>
        <a:solidFill>
          <a:schemeClr val="lt1"/>
        </a:solidFill>
        <a:effectLst/>
      </p:bgPr>
    </p:bg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3" name="Google Shape;393;p24"/>
          <p:cNvGrpSpPr/>
          <p:nvPr/>
        </p:nvGrpSpPr>
        <p:grpSpPr>
          <a:xfrm>
            <a:off x="73570" y="7"/>
            <a:ext cx="9070653" cy="4960003"/>
            <a:chOff x="73570" y="7"/>
            <a:chExt cx="9070653" cy="4960003"/>
          </a:xfrm>
        </p:grpSpPr>
        <p:sp>
          <p:nvSpPr>
            <p:cNvPr id="394" name="Google Shape;394;p24"/>
            <p:cNvSpPr/>
            <p:nvPr/>
          </p:nvSpPr>
          <p:spPr>
            <a:xfrm rot="10800000">
              <a:off x="8701285" y="267937"/>
              <a:ext cx="442938" cy="885795"/>
            </a:xfrm>
            <a:custGeom>
              <a:avLst/>
              <a:gdLst/>
              <a:ahLst/>
              <a:cxnLst/>
              <a:rect l="l" t="t" r="r" b="b"/>
              <a:pathLst>
                <a:path w="10883" h="21764" extrusionOk="0">
                  <a:moveTo>
                    <a:pt x="1" y="1"/>
                  </a:moveTo>
                  <a:lnTo>
                    <a:pt x="1" y="21764"/>
                  </a:lnTo>
                  <a:cubicBezTo>
                    <a:pt x="6019" y="21764"/>
                    <a:pt x="10882" y="16900"/>
                    <a:pt x="10882" y="10913"/>
                  </a:cubicBezTo>
                  <a:cubicBezTo>
                    <a:pt x="10882" y="4894"/>
                    <a:pt x="6019" y="1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4"/>
            <p:cNvSpPr/>
            <p:nvPr/>
          </p:nvSpPr>
          <p:spPr>
            <a:xfrm rot="10800000">
              <a:off x="8544065" y="1589947"/>
              <a:ext cx="283726" cy="283752"/>
            </a:xfrm>
            <a:custGeom>
              <a:avLst/>
              <a:gdLst/>
              <a:ahLst/>
              <a:cxnLst/>
              <a:rect l="l" t="t" r="r" b="b"/>
              <a:pathLst>
                <a:path w="10852" h="10853" fill="none" extrusionOk="0">
                  <a:moveTo>
                    <a:pt x="10852" y="5411"/>
                  </a:moveTo>
                  <a:cubicBezTo>
                    <a:pt x="10852" y="8420"/>
                    <a:pt x="8420" y="10852"/>
                    <a:pt x="5441" y="10852"/>
                  </a:cubicBezTo>
                  <a:cubicBezTo>
                    <a:pt x="2432" y="10852"/>
                    <a:pt x="0" y="8420"/>
                    <a:pt x="0" y="5411"/>
                  </a:cubicBezTo>
                  <a:cubicBezTo>
                    <a:pt x="0" y="2432"/>
                    <a:pt x="2432" y="1"/>
                    <a:pt x="5441" y="1"/>
                  </a:cubicBezTo>
                  <a:cubicBezTo>
                    <a:pt x="8420" y="1"/>
                    <a:pt x="10852" y="2432"/>
                    <a:pt x="10852" y="541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96" name="Google Shape;396;p24"/>
            <p:cNvGrpSpPr/>
            <p:nvPr/>
          </p:nvGrpSpPr>
          <p:grpSpPr>
            <a:xfrm flipH="1">
              <a:off x="509878" y="4364225"/>
              <a:ext cx="420225" cy="409303"/>
              <a:chOff x="6318400" y="3461300"/>
              <a:chExt cx="379950" cy="370075"/>
            </a:xfrm>
          </p:grpSpPr>
          <p:sp>
            <p:nvSpPr>
              <p:cNvPr id="397" name="Google Shape;397;p24"/>
              <p:cNvSpPr/>
              <p:nvPr/>
            </p:nvSpPr>
            <p:spPr>
              <a:xfrm>
                <a:off x="6318400" y="3461300"/>
                <a:ext cx="47125" cy="47125"/>
              </a:xfrm>
              <a:custGeom>
                <a:avLst/>
                <a:gdLst/>
                <a:ahLst/>
                <a:cxnLst/>
                <a:rect l="l" t="t" r="r" b="b"/>
                <a:pathLst>
                  <a:path w="1885" h="1885" extrusionOk="0">
                    <a:moveTo>
                      <a:pt x="0" y="0"/>
                    </a:moveTo>
                    <a:lnTo>
                      <a:pt x="0" y="1885"/>
                    </a:lnTo>
                    <a:lnTo>
                      <a:pt x="1885" y="1885"/>
                    </a:lnTo>
                    <a:lnTo>
                      <a:pt x="188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24"/>
              <p:cNvSpPr/>
              <p:nvPr/>
            </p:nvSpPr>
            <p:spPr>
              <a:xfrm>
                <a:off x="6484050" y="3461300"/>
                <a:ext cx="47900" cy="47125"/>
              </a:xfrm>
              <a:custGeom>
                <a:avLst/>
                <a:gdLst/>
                <a:ahLst/>
                <a:cxnLst/>
                <a:rect l="l" t="t" r="r" b="b"/>
                <a:pathLst>
                  <a:path w="1916" h="1885" extrusionOk="0">
                    <a:moveTo>
                      <a:pt x="0" y="0"/>
                    </a:moveTo>
                    <a:lnTo>
                      <a:pt x="0" y="1885"/>
                    </a:lnTo>
                    <a:lnTo>
                      <a:pt x="1915" y="1885"/>
                    </a:lnTo>
                    <a:lnTo>
                      <a:pt x="191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399;p24"/>
              <p:cNvSpPr/>
              <p:nvPr/>
            </p:nvSpPr>
            <p:spPr>
              <a:xfrm>
                <a:off x="6650450" y="3461300"/>
                <a:ext cx="47900" cy="47125"/>
              </a:xfrm>
              <a:custGeom>
                <a:avLst/>
                <a:gdLst/>
                <a:ahLst/>
                <a:cxnLst/>
                <a:rect l="l" t="t" r="r" b="b"/>
                <a:pathLst>
                  <a:path w="1916" h="1885" extrusionOk="0">
                    <a:moveTo>
                      <a:pt x="1" y="0"/>
                    </a:moveTo>
                    <a:lnTo>
                      <a:pt x="1" y="1885"/>
                    </a:lnTo>
                    <a:lnTo>
                      <a:pt x="1916" y="1885"/>
                    </a:lnTo>
                    <a:lnTo>
                      <a:pt x="191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" name="Google Shape;400;p24"/>
              <p:cNvSpPr/>
              <p:nvPr/>
            </p:nvSpPr>
            <p:spPr>
              <a:xfrm>
                <a:off x="6318400" y="3622400"/>
                <a:ext cx="47125" cy="47875"/>
              </a:xfrm>
              <a:custGeom>
                <a:avLst/>
                <a:gdLst/>
                <a:ahLst/>
                <a:cxnLst/>
                <a:rect l="l" t="t" r="r" b="b"/>
                <a:pathLst>
                  <a:path w="1885" h="1915" extrusionOk="0">
                    <a:moveTo>
                      <a:pt x="0" y="0"/>
                    </a:moveTo>
                    <a:lnTo>
                      <a:pt x="0" y="1915"/>
                    </a:lnTo>
                    <a:lnTo>
                      <a:pt x="1885" y="1915"/>
                    </a:lnTo>
                    <a:lnTo>
                      <a:pt x="188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" name="Google Shape;401;p24"/>
              <p:cNvSpPr/>
              <p:nvPr/>
            </p:nvSpPr>
            <p:spPr>
              <a:xfrm>
                <a:off x="6484050" y="3622400"/>
                <a:ext cx="47900" cy="47875"/>
              </a:xfrm>
              <a:custGeom>
                <a:avLst/>
                <a:gdLst/>
                <a:ahLst/>
                <a:cxnLst/>
                <a:rect l="l" t="t" r="r" b="b"/>
                <a:pathLst>
                  <a:path w="1916" h="1915" extrusionOk="0">
                    <a:moveTo>
                      <a:pt x="0" y="0"/>
                    </a:moveTo>
                    <a:lnTo>
                      <a:pt x="0" y="1915"/>
                    </a:lnTo>
                    <a:lnTo>
                      <a:pt x="1915" y="1915"/>
                    </a:lnTo>
                    <a:lnTo>
                      <a:pt x="191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24"/>
              <p:cNvSpPr/>
              <p:nvPr/>
            </p:nvSpPr>
            <p:spPr>
              <a:xfrm>
                <a:off x="6650450" y="3622400"/>
                <a:ext cx="47900" cy="47875"/>
              </a:xfrm>
              <a:custGeom>
                <a:avLst/>
                <a:gdLst/>
                <a:ahLst/>
                <a:cxnLst/>
                <a:rect l="l" t="t" r="r" b="b"/>
                <a:pathLst>
                  <a:path w="1916" h="1915" extrusionOk="0">
                    <a:moveTo>
                      <a:pt x="1" y="0"/>
                    </a:moveTo>
                    <a:lnTo>
                      <a:pt x="1" y="1915"/>
                    </a:lnTo>
                    <a:lnTo>
                      <a:pt x="1916" y="1915"/>
                    </a:lnTo>
                    <a:lnTo>
                      <a:pt x="191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24"/>
              <p:cNvSpPr/>
              <p:nvPr/>
            </p:nvSpPr>
            <p:spPr>
              <a:xfrm>
                <a:off x="6318400" y="3784250"/>
                <a:ext cx="47125" cy="47125"/>
              </a:xfrm>
              <a:custGeom>
                <a:avLst/>
                <a:gdLst/>
                <a:ahLst/>
                <a:cxnLst/>
                <a:rect l="l" t="t" r="r" b="b"/>
                <a:pathLst>
                  <a:path w="1885" h="1885" extrusionOk="0">
                    <a:moveTo>
                      <a:pt x="0" y="0"/>
                    </a:moveTo>
                    <a:lnTo>
                      <a:pt x="0" y="1885"/>
                    </a:lnTo>
                    <a:lnTo>
                      <a:pt x="1885" y="1885"/>
                    </a:lnTo>
                    <a:lnTo>
                      <a:pt x="188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404;p24"/>
              <p:cNvSpPr/>
              <p:nvPr/>
            </p:nvSpPr>
            <p:spPr>
              <a:xfrm>
                <a:off x="6484050" y="3784250"/>
                <a:ext cx="47900" cy="47125"/>
              </a:xfrm>
              <a:custGeom>
                <a:avLst/>
                <a:gdLst/>
                <a:ahLst/>
                <a:cxnLst/>
                <a:rect l="l" t="t" r="r" b="b"/>
                <a:pathLst>
                  <a:path w="1916" h="1885" extrusionOk="0">
                    <a:moveTo>
                      <a:pt x="0" y="0"/>
                    </a:moveTo>
                    <a:lnTo>
                      <a:pt x="0" y="1885"/>
                    </a:lnTo>
                    <a:lnTo>
                      <a:pt x="1915" y="1885"/>
                    </a:lnTo>
                    <a:lnTo>
                      <a:pt x="191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405;p24"/>
              <p:cNvSpPr/>
              <p:nvPr/>
            </p:nvSpPr>
            <p:spPr>
              <a:xfrm>
                <a:off x="6650450" y="3784250"/>
                <a:ext cx="47900" cy="47125"/>
              </a:xfrm>
              <a:custGeom>
                <a:avLst/>
                <a:gdLst/>
                <a:ahLst/>
                <a:cxnLst/>
                <a:rect l="l" t="t" r="r" b="b"/>
                <a:pathLst>
                  <a:path w="1916" h="1885" extrusionOk="0">
                    <a:moveTo>
                      <a:pt x="1" y="0"/>
                    </a:moveTo>
                    <a:lnTo>
                      <a:pt x="1" y="1885"/>
                    </a:lnTo>
                    <a:lnTo>
                      <a:pt x="1916" y="1885"/>
                    </a:lnTo>
                    <a:lnTo>
                      <a:pt x="191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06" name="Google Shape;406;p24"/>
            <p:cNvGrpSpPr/>
            <p:nvPr/>
          </p:nvGrpSpPr>
          <p:grpSpPr>
            <a:xfrm>
              <a:off x="8544075" y="4046950"/>
              <a:ext cx="379781" cy="913060"/>
              <a:chOff x="8577425" y="239425"/>
              <a:chExt cx="379781" cy="913060"/>
            </a:xfrm>
          </p:grpSpPr>
          <p:sp>
            <p:nvSpPr>
              <p:cNvPr id="407" name="Google Shape;407;p24"/>
              <p:cNvSpPr/>
              <p:nvPr/>
            </p:nvSpPr>
            <p:spPr>
              <a:xfrm>
                <a:off x="8577425" y="772735"/>
                <a:ext cx="379781" cy="379750"/>
              </a:xfrm>
              <a:custGeom>
                <a:avLst/>
                <a:gdLst/>
                <a:ahLst/>
                <a:cxnLst/>
                <a:rect l="l" t="t" r="r" b="b"/>
                <a:pathLst>
                  <a:path w="12251" h="12250" fill="none" extrusionOk="0">
                    <a:moveTo>
                      <a:pt x="1" y="6140"/>
                    </a:moveTo>
                    <a:lnTo>
                      <a:pt x="6141" y="0"/>
                    </a:lnTo>
                    <a:lnTo>
                      <a:pt x="12250" y="6140"/>
                    </a:lnTo>
                    <a:lnTo>
                      <a:pt x="6141" y="12249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408;p24"/>
              <p:cNvSpPr/>
              <p:nvPr/>
            </p:nvSpPr>
            <p:spPr>
              <a:xfrm>
                <a:off x="8577425" y="239425"/>
                <a:ext cx="379781" cy="379750"/>
              </a:xfrm>
              <a:custGeom>
                <a:avLst/>
                <a:gdLst/>
                <a:ahLst/>
                <a:cxnLst/>
                <a:rect l="l" t="t" r="r" b="b"/>
                <a:pathLst>
                  <a:path w="12251" h="12250" fill="none" extrusionOk="0">
                    <a:moveTo>
                      <a:pt x="1" y="6140"/>
                    </a:moveTo>
                    <a:lnTo>
                      <a:pt x="6110" y="0"/>
                    </a:lnTo>
                    <a:lnTo>
                      <a:pt x="12250" y="6140"/>
                    </a:lnTo>
                    <a:lnTo>
                      <a:pt x="6110" y="1225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9" name="Google Shape;409;p24"/>
            <p:cNvSpPr/>
            <p:nvPr/>
          </p:nvSpPr>
          <p:spPr>
            <a:xfrm>
              <a:off x="73570" y="1080125"/>
              <a:ext cx="271300" cy="271325"/>
            </a:xfrm>
            <a:custGeom>
              <a:avLst/>
              <a:gdLst/>
              <a:ahLst/>
              <a:cxnLst/>
              <a:rect l="l" t="t" r="r" b="b"/>
              <a:pathLst>
                <a:path w="10852" h="10853" fill="none" extrusionOk="0">
                  <a:moveTo>
                    <a:pt x="10852" y="5411"/>
                  </a:moveTo>
                  <a:cubicBezTo>
                    <a:pt x="10852" y="8420"/>
                    <a:pt x="8420" y="10852"/>
                    <a:pt x="5441" y="10852"/>
                  </a:cubicBezTo>
                  <a:cubicBezTo>
                    <a:pt x="2432" y="10852"/>
                    <a:pt x="0" y="8420"/>
                    <a:pt x="0" y="5411"/>
                  </a:cubicBezTo>
                  <a:cubicBezTo>
                    <a:pt x="0" y="2432"/>
                    <a:pt x="2432" y="1"/>
                    <a:pt x="5441" y="1"/>
                  </a:cubicBezTo>
                  <a:cubicBezTo>
                    <a:pt x="8420" y="1"/>
                    <a:pt x="10852" y="2432"/>
                    <a:pt x="10852" y="541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4"/>
            <p:cNvSpPr/>
            <p:nvPr/>
          </p:nvSpPr>
          <p:spPr>
            <a:xfrm rot="-5400000" flipH="1">
              <a:off x="566303" y="-221421"/>
              <a:ext cx="442938" cy="885795"/>
            </a:xfrm>
            <a:custGeom>
              <a:avLst/>
              <a:gdLst/>
              <a:ahLst/>
              <a:cxnLst/>
              <a:rect l="l" t="t" r="r" b="b"/>
              <a:pathLst>
                <a:path w="10883" h="21764" extrusionOk="0">
                  <a:moveTo>
                    <a:pt x="1" y="1"/>
                  </a:moveTo>
                  <a:lnTo>
                    <a:pt x="1" y="21764"/>
                  </a:lnTo>
                  <a:cubicBezTo>
                    <a:pt x="6019" y="21764"/>
                    <a:pt x="10882" y="16900"/>
                    <a:pt x="10882" y="10913"/>
                  </a:cubicBezTo>
                  <a:cubicBezTo>
                    <a:pt x="10882" y="4894"/>
                    <a:pt x="6019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1" name="Google Shape;411;p24"/>
          <p:cNvSpPr txBox="1">
            <a:spLocks noGrp="1"/>
          </p:cNvSpPr>
          <p:nvPr>
            <p:ph type="title"/>
          </p:nvPr>
        </p:nvSpPr>
        <p:spPr>
          <a:xfrm>
            <a:off x="985074" y="2757579"/>
            <a:ext cx="2144100" cy="43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12" name="Google Shape;412;p24"/>
          <p:cNvSpPr txBox="1">
            <a:spLocks noGrp="1"/>
          </p:cNvSpPr>
          <p:nvPr>
            <p:ph type="subTitle" idx="1"/>
          </p:nvPr>
        </p:nvSpPr>
        <p:spPr>
          <a:xfrm>
            <a:off x="985074" y="3141663"/>
            <a:ext cx="2144100" cy="88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3" name="Google Shape;413;p24"/>
          <p:cNvSpPr txBox="1">
            <a:spLocks noGrp="1"/>
          </p:cNvSpPr>
          <p:nvPr>
            <p:ph type="title" idx="2"/>
          </p:nvPr>
        </p:nvSpPr>
        <p:spPr>
          <a:xfrm>
            <a:off x="3503346" y="2757579"/>
            <a:ext cx="2144100" cy="43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14" name="Google Shape;414;p24"/>
          <p:cNvSpPr txBox="1">
            <a:spLocks noGrp="1"/>
          </p:cNvSpPr>
          <p:nvPr>
            <p:ph type="subTitle" idx="3"/>
          </p:nvPr>
        </p:nvSpPr>
        <p:spPr>
          <a:xfrm>
            <a:off x="3503343" y="3141663"/>
            <a:ext cx="2144100" cy="88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5" name="Google Shape;415;p24"/>
          <p:cNvSpPr txBox="1">
            <a:spLocks noGrp="1"/>
          </p:cNvSpPr>
          <p:nvPr>
            <p:ph type="title" idx="4"/>
          </p:nvPr>
        </p:nvSpPr>
        <p:spPr>
          <a:xfrm>
            <a:off x="6006767" y="2757579"/>
            <a:ext cx="2144100" cy="43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16" name="Google Shape;416;p24"/>
          <p:cNvSpPr txBox="1">
            <a:spLocks noGrp="1"/>
          </p:cNvSpPr>
          <p:nvPr>
            <p:ph type="subTitle" idx="5"/>
          </p:nvPr>
        </p:nvSpPr>
        <p:spPr>
          <a:xfrm>
            <a:off x="6006780" y="3141663"/>
            <a:ext cx="2144100" cy="88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7" name="Google Shape;417;p24"/>
          <p:cNvSpPr txBox="1">
            <a:spLocks noGrp="1"/>
          </p:cNvSpPr>
          <p:nvPr>
            <p:ph type="title" idx="6"/>
          </p:nvPr>
        </p:nvSpPr>
        <p:spPr>
          <a:xfrm>
            <a:off x="720000" y="496318"/>
            <a:ext cx="7704000" cy="631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3_1">
    <p:bg>
      <p:bgPr>
        <a:solidFill>
          <a:schemeClr val="lt1"/>
        </a:solidFill>
        <a:effectLst/>
      </p:bgPr>
    </p:bg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9" name="Google Shape;419;p25"/>
          <p:cNvGrpSpPr/>
          <p:nvPr/>
        </p:nvGrpSpPr>
        <p:grpSpPr>
          <a:xfrm flipH="1">
            <a:off x="94942" y="239425"/>
            <a:ext cx="8859552" cy="4704838"/>
            <a:chOff x="112977" y="239425"/>
            <a:chExt cx="8859552" cy="4704838"/>
          </a:xfrm>
        </p:grpSpPr>
        <p:grpSp>
          <p:nvGrpSpPr>
            <p:cNvPr id="420" name="Google Shape;420;p25"/>
            <p:cNvGrpSpPr/>
            <p:nvPr/>
          </p:nvGrpSpPr>
          <p:grpSpPr>
            <a:xfrm>
              <a:off x="112977" y="4376813"/>
              <a:ext cx="951560" cy="567450"/>
              <a:chOff x="4029409" y="69738"/>
              <a:chExt cx="951560" cy="567450"/>
            </a:xfrm>
          </p:grpSpPr>
          <p:sp>
            <p:nvSpPr>
              <p:cNvPr id="421" name="Google Shape;421;p25"/>
              <p:cNvSpPr/>
              <p:nvPr/>
            </p:nvSpPr>
            <p:spPr>
              <a:xfrm>
                <a:off x="4413493" y="211208"/>
                <a:ext cx="567476" cy="283738"/>
              </a:xfrm>
              <a:custGeom>
                <a:avLst/>
                <a:gdLst/>
                <a:ahLst/>
                <a:cxnLst/>
                <a:rect l="l" t="t" r="r" b="b"/>
                <a:pathLst>
                  <a:path w="21826" h="10913" extrusionOk="0">
                    <a:moveTo>
                      <a:pt x="10913" y="0"/>
                    </a:moveTo>
                    <a:cubicBezTo>
                      <a:pt x="4925" y="0"/>
                      <a:pt x="1" y="4864"/>
                      <a:pt x="1" y="10912"/>
                    </a:cubicBezTo>
                    <a:lnTo>
                      <a:pt x="21795" y="10912"/>
                    </a:lnTo>
                    <a:cubicBezTo>
                      <a:pt x="21825" y="4894"/>
                      <a:pt x="16931" y="0"/>
                      <a:pt x="1091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25"/>
              <p:cNvSpPr/>
              <p:nvPr/>
            </p:nvSpPr>
            <p:spPr>
              <a:xfrm>
                <a:off x="4029409" y="69738"/>
                <a:ext cx="283738" cy="567450"/>
              </a:xfrm>
              <a:custGeom>
                <a:avLst/>
                <a:gdLst/>
                <a:ahLst/>
                <a:cxnLst/>
                <a:rect l="l" t="t" r="r" b="b"/>
                <a:pathLst>
                  <a:path w="10913" h="21825" extrusionOk="0">
                    <a:moveTo>
                      <a:pt x="10913" y="1"/>
                    </a:moveTo>
                    <a:cubicBezTo>
                      <a:pt x="4864" y="1"/>
                      <a:pt x="1" y="4864"/>
                      <a:pt x="1" y="10913"/>
                    </a:cubicBezTo>
                    <a:cubicBezTo>
                      <a:pt x="1" y="16900"/>
                      <a:pt x="4864" y="21825"/>
                      <a:pt x="10913" y="21825"/>
                    </a:cubicBezTo>
                    <a:lnTo>
                      <a:pt x="1091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23" name="Google Shape;423;p25"/>
            <p:cNvGrpSpPr/>
            <p:nvPr/>
          </p:nvGrpSpPr>
          <p:grpSpPr>
            <a:xfrm flipH="1">
              <a:off x="203446" y="239425"/>
              <a:ext cx="379781" cy="913060"/>
              <a:chOff x="8577425" y="239425"/>
              <a:chExt cx="379781" cy="913060"/>
            </a:xfrm>
          </p:grpSpPr>
          <p:sp>
            <p:nvSpPr>
              <p:cNvPr id="424" name="Google Shape;424;p25"/>
              <p:cNvSpPr/>
              <p:nvPr/>
            </p:nvSpPr>
            <p:spPr>
              <a:xfrm>
                <a:off x="8577425" y="772735"/>
                <a:ext cx="379781" cy="379750"/>
              </a:xfrm>
              <a:custGeom>
                <a:avLst/>
                <a:gdLst/>
                <a:ahLst/>
                <a:cxnLst/>
                <a:rect l="l" t="t" r="r" b="b"/>
                <a:pathLst>
                  <a:path w="12251" h="12250" fill="none" extrusionOk="0">
                    <a:moveTo>
                      <a:pt x="1" y="6140"/>
                    </a:moveTo>
                    <a:lnTo>
                      <a:pt x="6141" y="0"/>
                    </a:lnTo>
                    <a:lnTo>
                      <a:pt x="12250" y="6140"/>
                    </a:lnTo>
                    <a:lnTo>
                      <a:pt x="6141" y="12249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425;p25"/>
              <p:cNvSpPr/>
              <p:nvPr/>
            </p:nvSpPr>
            <p:spPr>
              <a:xfrm>
                <a:off x="8577425" y="239425"/>
                <a:ext cx="379781" cy="379750"/>
              </a:xfrm>
              <a:custGeom>
                <a:avLst/>
                <a:gdLst/>
                <a:ahLst/>
                <a:cxnLst/>
                <a:rect l="l" t="t" r="r" b="b"/>
                <a:pathLst>
                  <a:path w="12251" h="12250" fill="none" extrusionOk="0">
                    <a:moveTo>
                      <a:pt x="1" y="6140"/>
                    </a:moveTo>
                    <a:lnTo>
                      <a:pt x="6110" y="0"/>
                    </a:lnTo>
                    <a:lnTo>
                      <a:pt x="12250" y="6140"/>
                    </a:lnTo>
                    <a:lnTo>
                      <a:pt x="6110" y="1225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26" name="Google Shape;426;p25"/>
            <p:cNvGrpSpPr/>
            <p:nvPr/>
          </p:nvGrpSpPr>
          <p:grpSpPr>
            <a:xfrm flipH="1">
              <a:off x="7992342" y="239425"/>
              <a:ext cx="980187" cy="773525"/>
              <a:chOff x="5963551" y="6302530"/>
              <a:chExt cx="886245" cy="699390"/>
            </a:xfrm>
          </p:grpSpPr>
          <p:sp>
            <p:nvSpPr>
              <p:cNvPr id="427" name="Google Shape;427;p25"/>
              <p:cNvSpPr/>
              <p:nvPr/>
            </p:nvSpPr>
            <p:spPr>
              <a:xfrm flipH="1">
                <a:off x="5963551" y="6490495"/>
                <a:ext cx="510675" cy="511425"/>
              </a:xfrm>
              <a:custGeom>
                <a:avLst/>
                <a:gdLst/>
                <a:ahLst/>
                <a:cxnLst/>
                <a:rect l="l" t="t" r="r" b="b"/>
                <a:pathLst>
                  <a:path w="20427" h="20457" extrusionOk="0">
                    <a:moveTo>
                      <a:pt x="10214" y="5593"/>
                    </a:moveTo>
                    <a:cubicBezTo>
                      <a:pt x="12767" y="5593"/>
                      <a:pt x="14864" y="7690"/>
                      <a:pt x="14864" y="10244"/>
                    </a:cubicBezTo>
                    <a:cubicBezTo>
                      <a:pt x="14864" y="12766"/>
                      <a:pt x="12797" y="14864"/>
                      <a:pt x="10214" y="14864"/>
                    </a:cubicBezTo>
                    <a:cubicBezTo>
                      <a:pt x="7661" y="14864"/>
                      <a:pt x="5594" y="12766"/>
                      <a:pt x="5594" y="10244"/>
                    </a:cubicBezTo>
                    <a:cubicBezTo>
                      <a:pt x="5594" y="7690"/>
                      <a:pt x="7661" y="5593"/>
                      <a:pt x="10214" y="5593"/>
                    </a:cubicBezTo>
                    <a:close/>
                    <a:moveTo>
                      <a:pt x="10214" y="0"/>
                    </a:moveTo>
                    <a:cubicBezTo>
                      <a:pt x="4591" y="0"/>
                      <a:pt x="1" y="4560"/>
                      <a:pt x="1" y="10244"/>
                    </a:cubicBezTo>
                    <a:cubicBezTo>
                      <a:pt x="1" y="15897"/>
                      <a:pt x="4560" y="20457"/>
                      <a:pt x="10214" y="20457"/>
                    </a:cubicBezTo>
                    <a:cubicBezTo>
                      <a:pt x="15837" y="20457"/>
                      <a:pt x="20427" y="15897"/>
                      <a:pt x="20427" y="10244"/>
                    </a:cubicBezTo>
                    <a:cubicBezTo>
                      <a:pt x="20427" y="4560"/>
                      <a:pt x="15867" y="0"/>
                      <a:pt x="1021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" name="Google Shape;428;p25"/>
              <p:cNvSpPr/>
              <p:nvPr/>
            </p:nvSpPr>
            <p:spPr>
              <a:xfrm flipH="1">
                <a:off x="6577746" y="6302530"/>
                <a:ext cx="272050" cy="272050"/>
              </a:xfrm>
              <a:custGeom>
                <a:avLst/>
                <a:gdLst/>
                <a:ahLst/>
                <a:cxnLst/>
                <a:rect l="l" t="t" r="r" b="b"/>
                <a:pathLst>
                  <a:path w="10882" h="10882" fill="none" extrusionOk="0">
                    <a:moveTo>
                      <a:pt x="10882" y="5441"/>
                    </a:moveTo>
                    <a:cubicBezTo>
                      <a:pt x="10882" y="8450"/>
                      <a:pt x="8450" y="10882"/>
                      <a:pt x="5441" y="10882"/>
                    </a:cubicBezTo>
                    <a:cubicBezTo>
                      <a:pt x="2432" y="10882"/>
                      <a:pt x="0" y="8450"/>
                      <a:pt x="0" y="5441"/>
                    </a:cubicBezTo>
                    <a:cubicBezTo>
                      <a:pt x="0" y="2432"/>
                      <a:pt x="2432" y="0"/>
                      <a:pt x="5441" y="0"/>
                    </a:cubicBezTo>
                    <a:cubicBezTo>
                      <a:pt x="8450" y="0"/>
                      <a:pt x="10882" y="2432"/>
                      <a:pt x="10882" y="5441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29" name="Google Shape;429;p25"/>
            <p:cNvGrpSpPr/>
            <p:nvPr/>
          </p:nvGrpSpPr>
          <p:grpSpPr>
            <a:xfrm>
              <a:off x="7787418" y="4648375"/>
              <a:ext cx="938475" cy="221925"/>
              <a:chOff x="1502200" y="2534225"/>
              <a:chExt cx="938475" cy="221925"/>
            </a:xfrm>
          </p:grpSpPr>
          <p:sp>
            <p:nvSpPr>
              <p:cNvPr id="430" name="Google Shape;430;p25"/>
              <p:cNvSpPr/>
              <p:nvPr/>
            </p:nvSpPr>
            <p:spPr>
              <a:xfrm>
                <a:off x="1502200" y="2534225"/>
                <a:ext cx="938475" cy="36500"/>
              </a:xfrm>
              <a:custGeom>
                <a:avLst/>
                <a:gdLst/>
                <a:ahLst/>
                <a:cxnLst/>
                <a:rect l="l" t="t" r="r" b="b"/>
                <a:pathLst>
                  <a:path w="37539" h="1460" extrusionOk="0">
                    <a:moveTo>
                      <a:pt x="0" y="1"/>
                    </a:moveTo>
                    <a:lnTo>
                      <a:pt x="0" y="1460"/>
                    </a:lnTo>
                    <a:lnTo>
                      <a:pt x="37539" y="1460"/>
                    </a:lnTo>
                    <a:lnTo>
                      <a:pt x="3753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" name="Google Shape;431;p25"/>
              <p:cNvSpPr/>
              <p:nvPr/>
            </p:nvSpPr>
            <p:spPr>
              <a:xfrm>
                <a:off x="1502200" y="2626175"/>
                <a:ext cx="938475" cy="37250"/>
              </a:xfrm>
              <a:custGeom>
                <a:avLst/>
                <a:gdLst/>
                <a:ahLst/>
                <a:cxnLst/>
                <a:rect l="l" t="t" r="r" b="b"/>
                <a:pathLst>
                  <a:path w="37539" h="1490" extrusionOk="0">
                    <a:moveTo>
                      <a:pt x="0" y="0"/>
                    </a:moveTo>
                    <a:lnTo>
                      <a:pt x="0" y="1490"/>
                    </a:lnTo>
                    <a:lnTo>
                      <a:pt x="37539" y="1490"/>
                    </a:lnTo>
                    <a:lnTo>
                      <a:pt x="3753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25"/>
              <p:cNvSpPr/>
              <p:nvPr/>
            </p:nvSpPr>
            <p:spPr>
              <a:xfrm>
                <a:off x="1502200" y="2718875"/>
                <a:ext cx="938475" cy="37275"/>
              </a:xfrm>
              <a:custGeom>
                <a:avLst/>
                <a:gdLst/>
                <a:ahLst/>
                <a:cxnLst/>
                <a:rect l="l" t="t" r="r" b="b"/>
                <a:pathLst>
                  <a:path w="37539" h="1491" extrusionOk="0">
                    <a:moveTo>
                      <a:pt x="0" y="1"/>
                    </a:moveTo>
                    <a:lnTo>
                      <a:pt x="0" y="1490"/>
                    </a:lnTo>
                    <a:lnTo>
                      <a:pt x="37539" y="1490"/>
                    </a:lnTo>
                    <a:lnTo>
                      <a:pt x="3753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33" name="Google Shape;433;p25"/>
          <p:cNvSpPr txBox="1">
            <a:spLocks noGrp="1"/>
          </p:cNvSpPr>
          <p:nvPr>
            <p:ph type="title"/>
          </p:nvPr>
        </p:nvSpPr>
        <p:spPr>
          <a:xfrm>
            <a:off x="720000" y="496318"/>
            <a:ext cx="7704000" cy="63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34" name="Google Shape;434;p25"/>
          <p:cNvSpPr txBox="1">
            <a:spLocks noGrp="1"/>
          </p:cNvSpPr>
          <p:nvPr>
            <p:ph type="title" idx="2"/>
          </p:nvPr>
        </p:nvSpPr>
        <p:spPr>
          <a:xfrm>
            <a:off x="1016303" y="3257675"/>
            <a:ext cx="2166900" cy="43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35" name="Google Shape;435;p25"/>
          <p:cNvSpPr txBox="1">
            <a:spLocks noGrp="1"/>
          </p:cNvSpPr>
          <p:nvPr>
            <p:ph type="subTitle" idx="1"/>
          </p:nvPr>
        </p:nvSpPr>
        <p:spPr>
          <a:xfrm>
            <a:off x="1016303" y="3599230"/>
            <a:ext cx="2166900" cy="6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6" name="Google Shape;436;p25"/>
          <p:cNvSpPr txBox="1">
            <a:spLocks noGrp="1"/>
          </p:cNvSpPr>
          <p:nvPr>
            <p:ph type="title" idx="3"/>
          </p:nvPr>
        </p:nvSpPr>
        <p:spPr>
          <a:xfrm>
            <a:off x="3494594" y="3257675"/>
            <a:ext cx="2166900" cy="43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37" name="Google Shape;437;p25"/>
          <p:cNvSpPr txBox="1">
            <a:spLocks noGrp="1"/>
          </p:cNvSpPr>
          <p:nvPr>
            <p:ph type="subTitle" idx="4"/>
          </p:nvPr>
        </p:nvSpPr>
        <p:spPr>
          <a:xfrm>
            <a:off x="3494594" y="3599230"/>
            <a:ext cx="2166900" cy="6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8" name="Google Shape;438;p25"/>
          <p:cNvSpPr txBox="1">
            <a:spLocks noGrp="1"/>
          </p:cNvSpPr>
          <p:nvPr>
            <p:ph type="title" idx="5"/>
          </p:nvPr>
        </p:nvSpPr>
        <p:spPr>
          <a:xfrm>
            <a:off x="5970053" y="3257675"/>
            <a:ext cx="2166900" cy="43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39" name="Google Shape;439;p25"/>
          <p:cNvSpPr txBox="1">
            <a:spLocks noGrp="1"/>
          </p:cNvSpPr>
          <p:nvPr>
            <p:ph type="subTitle" idx="6"/>
          </p:nvPr>
        </p:nvSpPr>
        <p:spPr>
          <a:xfrm>
            <a:off x="5970053" y="3599231"/>
            <a:ext cx="2166900" cy="6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4">
    <p:bg>
      <p:bgPr>
        <a:solidFill>
          <a:schemeClr val="lt1"/>
        </a:solidFill>
        <a:effectLst/>
      </p:bgPr>
    </p:bg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26"/>
          <p:cNvSpPr txBox="1">
            <a:spLocks noGrp="1"/>
          </p:cNvSpPr>
          <p:nvPr>
            <p:ph type="title"/>
          </p:nvPr>
        </p:nvSpPr>
        <p:spPr>
          <a:xfrm>
            <a:off x="720000" y="496318"/>
            <a:ext cx="7704000" cy="63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42" name="Google Shape;442;p26"/>
          <p:cNvSpPr txBox="1">
            <a:spLocks noGrp="1"/>
          </p:cNvSpPr>
          <p:nvPr>
            <p:ph type="title" idx="2"/>
          </p:nvPr>
        </p:nvSpPr>
        <p:spPr>
          <a:xfrm>
            <a:off x="1892581" y="1441906"/>
            <a:ext cx="2239500" cy="43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43" name="Google Shape;443;p26"/>
          <p:cNvSpPr txBox="1">
            <a:spLocks noGrp="1"/>
          </p:cNvSpPr>
          <p:nvPr>
            <p:ph type="subTitle" idx="1"/>
          </p:nvPr>
        </p:nvSpPr>
        <p:spPr>
          <a:xfrm>
            <a:off x="1892581" y="1767033"/>
            <a:ext cx="2239500" cy="89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4" name="Google Shape;444;p26"/>
          <p:cNvSpPr txBox="1">
            <a:spLocks noGrp="1"/>
          </p:cNvSpPr>
          <p:nvPr>
            <p:ph type="title" idx="3"/>
          </p:nvPr>
        </p:nvSpPr>
        <p:spPr>
          <a:xfrm>
            <a:off x="5014602" y="1441900"/>
            <a:ext cx="2239500" cy="43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45" name="Google Shape;445;p26"/>
          <p:cNvSpPr txBox="1">
            <a:spLocks noGrp="1"/>
          </p:cNvSpPr>
          <p:nvPr>
            <p:ph type="subTitle" idx="4"/>
          </p:nvPr>
        </p:nvSpPr>
        <p:spPr>
          <a:xfrm>
            <a:off x="5014601" y="1770800"/>
            <a:ext cx="2239500" cy="89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6" name="Google Shape;446;p26"/>
          <p:cNvSpPr txBox="1">
            <a:spLocks noGrp="1"/>
          </p:cNvSpPr>
          <p:nvPr>
            <p:ph type="title" idx="5"/>
          </p:nvPr>
        </p:nvSpPr>
        <p:spPr>
          <a:xfrm>
            <a:off x="1892581" y="3020389"/>
            <a:ext cx="2239500" cy="43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47" name="Google Shape;447;p26"/>
          <p:cNvSpPr txBox="1">
            <a:spLocks noGrp="1"/>
          </p:cNvSpPr>
          <p:nvPr>
            <p:ph type="subTitle" idx="6"/>
          </p:nvPr>
        </p:nvSpPr>
        <p:spPr>
          <a:xfrm>
            <a:off x="1892581" y="3341118"/>
            <a:ext cx="2239500" cy="89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8" name="Google Shape;448;p26"/>
          <p:cNvSpPr txBox="1">
            <a:spLocks noGrp="1"/>
          </p:cNvSpPr>
          <p:nvPr>
            <p:ph type="title" idx="7"/>
          </p:nvPr>
        </p:nvSpPr>
        <p:spPr>
          <a:xfrm>
            <a:off x="5014600" y="3020391"/>
            <a:ext cx="2239500" cy="43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49" name="Google Shape;449;p26"/>
          <p:cNvSpPr txBox="1">
            <a:spLocks noGrp="1"/>
          </p:cNvSpPr>
          <p:nvPr>
            <p:ph type="subTitle" idx="8"/>
          </p:nvPr>
        </p:nvSpPr>
        <p:spPr>
          <a:xfrm>
            <a:off x="5014600" y="3341121"/>
            <a:ext cx="2239500" cy="89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450" name="Google Shape;450;p26"/>
          <p:cNvGrpSpPr/>
          <p:nvPr/>
        </p:nvGrpSpPr>
        <p:grpSpPr>
          <a:xfrm>
            <a:off x="0" y="217476"/>
            <a:ext cx="2089725" cy="4926024"/>
            <a:chOff x="0" y="217476"/>
            <a:chExt cx="2089725" cy="4926024"/>
          </a:xfrm>
        </p:grpSpPr>
        <p:sp>
          <p:nvSpPr>
            <p:cNvPr id="451" name="Google Shape;451;p26"/>
            <p:cNvSpPr/>
            <p:nvPr/>
          </p:nvSpPr>
          <p:spPr>
            <a:xfrm rot="5400000">
              <a:off x="783825" y="3837600"/>
              <a:ext cx="522075" cy="2089725"/>
            </a:xfrm>
            <a:custGeom>
              <a:avLst/>
              <a:gdLst/>
              <a:ahLst/>
              <a:cxnLst/>
              <a:rect l="l" t="t" r="r" b="b"/>
              <a:pathLst>
                <a:path w="20883" h="83589" extrusionOk="0">
                  <a:moveTo>
                    <a:pt x="20882" y="1"/>
                  </a:moveTo>
                  <a:cubicBezTo>
                    <a:pt x="9332" y="1"/>
                    <a:pt x="0" y="9362"/>
                    <a:pt x="0" y="20913"/>
                  </a:cubicBezTo>
                  <a:lnTo>
                    <a:pt x="0" y="83588"/>
                  </a:lnTo>
                  <a:lnTo>
                    <a:pt x="20882" y="83588"/>
                  </a:lnTo>
                  <a:lnTo>
                    <a:pt x="208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52" name="Google Shape;452;p26"/>
            <p:cNvGrpSpPr/>
            <p:nvPr/>
          </p:nvGrpSpPr>
          <p:grpSpPr>
            <a:xfrm>
              <a:off x="135160" y="4037065"/>
              <a:ext cx="820281" cy="820281"/>
              <a:chOff x="5904250" y="677050"/>
              <a:chExt cx="1208250" cy="1208250"/>
            </a:xfrm>
          </p:grpSpPr>
          <p:sp>
            <p:nvSpPr>
              <p:cNvPr id="453" name="Google Shape;453;p26"/>
              <p:cNvSpPr/>
              <p:nvPr/>
            </p:nvSpPr>
            <p:spPr>
              <a:xfrm>
                <a:off x="5904250" y="677050"/>
                <a:ext cx="1208250" cy="851100"/>
              </a:xfrm>
              <a:custGeom>
                <a:avLst/>
                <a:gdLst/>
                <a:ahLst/>
                <a:cxnLst/>
                <a:rect l="l" t="t" r="r" b="b"/>
                <a:pathLst>
                  <a:path w="48330" h="34044" extrusionOk="0">
                    <a:moveTo>
                      <a:pt x="24165" y="1"/>
                    </a:moveTo>
                    <a:lnTo>
                      <a:pt x="0" y="24165"/>
                    </a:lnTo>
                    <a:lnTo>
                      <a:pt x="9879" y="34044"/>
                    </a:lnTo>
                    <a:lnTo>
                      <a:pt x="38451" y="34044"/>
                    </a:lnTo>
                    <a:lnTo>
                      <a:pt x="48330" y="24165"/>
                    </a:lnTo>
                    <a:lnTo>
                      <a:pt x="2416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" name="Google Shape;454;p26"/>
              <p:cNvSpPr/>
              <p:nvPr/>
            </p:nvSpPr>
            <p:spPr>
              <a:xfrm>
                <a:off x="6151200" y="1528125"/>
                <a:ext cx="714325" cy="357175"/>
              </a:xfrm>
              <a:custGeom>
                <a:avLst/>
                <a:gdLst/>
                <a:ahLst/>
                <a:cxnLst/>
                <a:rect l="l" t="t" r="r" b="b"/>
                <a:pathLst>
                  <a:path w="28573" h="14287" extrusionOk="0">
                    <a:moveTo>
                      <a:pt x="1" y="1"/>
                    </a:moveTo>
                    <a:lnTo>
                      <a:pt x="14287" y="14287"/>
                    </a:lnTo>
                    <a:lnTo>
                      <a:pt x="2857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55" name="Google Shape;455;p26"/>
            <p:cNvGrpSpPr/>
            <p:nvPr/>
          </p:nvGrpSpPr>
          <p:grpSpPr>
            <a:xfrm rot="5400000">
              <a:off x="-163202" y="515834"/>
              <a:ext cx="1010248" cy="413533"/>
              <a:chOff x="5337014" y="2230182"/>
              <a:chExt cx="913425" cy="373900"/>
            </a:xfrm>
          </p:grpSpPr>
          <p:sp>
            <p:nvSpPr>
              <p:cNvPr id="456" name="Google Shape;456;p26"/>
              <p:cNvSpPr/>
              <p:nvPr/>
            </p:nvSpPr>
            <p:spPr>
              <a:xfrm>
                <a:off x="5337014" y="2230182"/>
                <a:ext cx="374650" cy="373900"/>
              </a:xfrm>
              <a:custGeom>
                <a:avLst/>
                <a:gdLst/>
                <a:ahLst/>
                <a:cxnLst/>
                <a:rect l="l" t="t" r="r" b="b"/>
                <a:pathLst>
                  <a:path w="14986" h="14956" extrusionOk="0">
                    <a:moveTo>
                      <a:pt x="6141" y="1"/>
                    </a:moveTo>
                    <a:lnTo>
                      <a:pt x="6141" y="4225"/>
                    </a:lnTo>
                    <a:lnTo>
                      <a:pt x="3162" y="1247"/>
                    </a:lnTo>
                    <a:lnTo>
                      <a:pt x="1217" y="3162"/>
                    </a:lnTo>
                    <a:lnTo>
                      <a:pt x="4226" y="6110"/>
                    </a:lnTo>
                    <a:lnTo>
                      <a:pt x="1" y="6110"/>
                    </a:lnTo>
                    <a:lnTo>
                      <a:pt x="1" y="8846"/>
                    </a:lnTo>
                    <a:lnTo>
                      <a:pt x="4226" y="8846"/>
                    </a:lnTo>
                    <a:lnTo>
                      <a:pt x="1217" y="11824"/>
                    </a:lnTo>
                    <a:lnTo>
                      <a:pt x="3162" y="13739"/>
                    </a:lnTo>
                    <a:lnTo>
                      <a:pt x="6141" y="10791"/>
                    </a:lnTo>
                    <a:lnTo>
                      <a:pt x="6141" y="14955"/>
                    </a:lnTo>
                    <a:lnTo>
                      <a:pt x="8876" y="14955"/>
                    </a:lnTo>
                    <a:lnTo>
                      <a:pt x="8876" y="10791"/>
                    </a:lnTo>
                    <a:lnTo>
                      <a:pt x="11825" y="13739"/>
                    </a:lnTo>
                    <a:lnTo>
                      <a:pt x="13770" y="11824"/>
                    </a:lnTo>
                    <a:lnTo>
                      <a:pt x="10791" y="8846"/>
                    </a:lnTo>
                    <a:lnTo>
                      <a:pt x="14986" y="8846"/>
                    </a:lnTo>
                    <a:lnTo>
                      <a:pt x="14986" y="6110"/>
                    </a:lnTo>
                    <a:lnTo>
                      <a:pt x="10791" y="6110"/>
                    </a:lnTo>
                    <a:lnTo>
                      <a:pt x="13770" y="3162"/>
                    </a:lnTo>
                    <a:lnTo>
                      <a:pt x="11825" y="1247"/>
                    </a:lnTo>
                    <a:lnTo>
                      <a:pt x="8876" y="4225"/>
                    </a:lnTo>
                    <a:lnTo>
                      <a:pt x="887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" name="Google Shape;457;p26"/>
              <p:cNvSpPr/>
              <p:nvPr/>
            </p:nvSpPr>
            <p:spPr>
              <a:xfrm>
                <a:off x="5875789" y="2230182"/>
                <a:ext cx="374650" cy="373900"/>
              </a:xfrm>
              <a:custGeom>
                <a:avLst/>
                <a:gdLst/>
                <a:ahLst/>
                <a:cxnLst/>
                <a:rect l="l" t="t" r="r" b="b"/>
                <a:pathLst>
                  <a:path w="14986" h="14956" extrusionOk="0">
                    <a:moveTo>
                      <a:pt x="6110" y="1"/>
                    </a:moveTo>
                    <a:lnTo>
                      <a:pt x="6110" y="4225"/>
                    </a:lnTo>
                    <a:lnTo>
                      <a:pt x="3161" y="1247"/>
                    </a:lnTo>
                    <a:lnTo>
                      <a:pt x="1216" y="3162"/>
                    </a:lnTo>
                    <a:lnTo>
                      <a:pt x="4195" y="6110"/>
                    </a:lnTo>
                    <a:lnTo>
                      <a:pt x="0" y="6110"/>
                    </a:lnTo>
                    <a:lnTo>
                      <a:pt x="0" y="8846"/>
                    </a:lnTo>
                    <a:lnTo>
                      <a:pt x="4195" y="8846"/>
                    </a:lnTo>
                    <a:lnTo>
                      <a:pt x="1216" y="11824"/>
                    </a:lnTo>
                    <a:lnTo>
                      <a:pt x="3161" y="13739"/>
                    </a:lnTo>
                    <a:lnTo>
                      <a:pt x="6110" y="10791"/>
                    </a:lnTo>
                    <a:lnTo>
                      <a:pt x="6110" y="14955"/>
                    </a:lnTo>
                    <a:lnTo>
                      <a:pt x="8845" y="14955"/>
                    </a:lnTo>
                    <a:lnTo>
                      <a:pt x="8845" y="10791"/>
                    </a:lnTo>
                    <a:lnTo>
                      <a:pt x="11824" y="13739"/>
                    </a:lnTo>
                    <a:lnTo>
                      <a:pt x="13770" y="11824"/>
                    </a:lnTo>
                    <a:lnTo>
                      <a:pt x="10791" y="8846"/>
                    </a:lnTo>
                    <a:lnTo>
                      <a:pt x="14985" y="8846"/>
                    </a:lnTo>
                    <a:lnTo>
                      <a:pt x="14985" y="6110"/>
                    </a:lnTo>
                    <a:lnTo>
                      <a:pt x="10791" y="6110"/>
                    </a:lnTo>
                    <a:lnTo>
                      <a:pt x="13770" y="3162"/>
                    </a:lnTo>
                    <a:lnTo>
                      <a:pt x="11824" y="1247"/>
                    </a:lnTo>
                    <a:lnTo>
                      <a:pt x="8845" y="4225"/>
                    </a:lnTo>
                    <a:lnTo>
                      <a:pt x="884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5">
    <p:bg>
      <p:bgPr>
        <a:solidFill>
          <a:schemeClr val="lt1"/>
        </a:solidFill>
        <a:effectLst/>
      </p:bgPr>
    </p:bg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9" name="Google Shape;459;p27"/>
          <p:cNvGrpSpPr/>
          <p:nvPr/>
        </p:nvGrpSpPr>
        <p:grpSpPr>
          <a:xfrm>
            <a:off x="-268056" y="141991"/>
            <a:ext cx="9418713" cy="5001509"/>
            <a:chOff x="-268056" y="141991"/>
            <a:chExt cx="9418713" cy="5001509"/>
          </a:xfrm>
        </p:grpSpPr>
        <p:sp>
          <p:nvSpPr>
            <p:cNvPr id="460" name="Google Shape;460;p27"/>
            <p:cNvSpPr/>
            <p:nvPr/>
          </p:nvSpPr>
          <p:spPr>
            <a:xfrm rot="-5400000" flipH="1">
              <a:off x="7844756" y="3837600"/>
              <a:ext cx="522075" cy="2089725"/>
            </a:xfrm>
            <a:custGeom>
              <a:avLst/>
              <a:gdLst/>
              <a:ahLst/>
              <a:cxnLst/>
              <a:rect l="l" t="t" r="r" b="b"/>
              <a:pathLst>
                <a:path w="20883" h="83589" extrusionOk="0">
                  <a:moveTo>
                    <a:pt x="20882" y="1"/>
                  </a:moveTo>
                  <a:cubicBezTo>
                    <a:pt x="9332" y="1"/>
                    <a:pt x="0" y="9362"/>
                    <a:pt x="0" y="20913"/>
                  </a:cubicBezTo>
                  <a:lnTo>
                    <a:pt x="0" y="83588"/>
                  </a:lnTo>
                  <a:lnTo>
                    <a:pt x="20882" y="83588"/>
                  </a:lnTo>
                  <a:lnTo>
                    <a:pt x="2088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61" name="Google Shape;461;p27"/>
            <p:cNvGrpSpPr/>
            <p:nvPr/>
          </p:nvGrpSpPr>
          <p:grpSpPr>
            <a:xfrm flipH="1">
              <a:off x="8195215" y="4037065"/>
              <a:ext cx="820281" cy="820281"/>
              <a:chOff x="5904250" y="677050"/>
              <a:chExt cx="1208250" cy="1208250"/>
            </a:xfrm>
          </p:grpSpPr>
          <p:sp>
            <p:nvSpPr>
              <p:cNvPr id="462" name="Google Shape;462;p27"/>
              <p:cNvSpPr/>
              <p:nvPr/>
            </p:nvSpPr>
            <p:spPr>
              <a:xfrm>
                <a:off x="5904250" y="677050"/>
                <a:ext cx="1208250" cy="851100"/>
              </a:xfrm>
              <a:custGeom>
                <a:avLst/>
                <a:gdLst/>
                <a:ahLst/>
                <a:cxnLst/>
                <a:rect l="l" t="t" r="r" b="b"/>
                <a:pathLst>
                  <a:path w="48330" h="34044" extrusionOk="0">
                    <a:moveTo>
                      <a:pt x="24165" y="1"/>
                    </a:moveTo>
                    <a:lnTo>
                      <a:pt x="0" y="24165"/>
                    </a:lnTo>
                    <a:lnTo>
                      <a:pt x="9879" y="34044"/>
                    </a:lnTo>
                    <a:lnTo>
                      <a:pt x="38451" y="34044"/>
                    </a:lnTo>
                    <a:lnTo>
                      <a:pt x="48330" y="24165"/>
                    </a:lnTo>
                    <a:lnTo>
                      <a:pt x="2416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" name="Google Shape;463;p27"/>
              <p:cNvSpPr/>
              <p:nvPr/>
            </p:nvSpPr>
            <p:spPr>
              <a:xfrm>
                <a:off x="6151200" y="1528125"/>
                <a:ext cx="714325" cy="357175"/>
              </a:xfrm>
              <a:custGeom>
                <a:avLst/>
                <a:gdLst/>
                <a:ahLst/>
                <a:cxnLst/>
                <a:rect l="l" t="t" r="r" b="b"/>
                <a:pathLst>
                  <a:path w="28573" h="14287" extrusionOk="0">
                    <a:moveTo>
                      <a:pt x="1" y="1"/>
                    </a:moveTo>
                    <a:lnTo>
                      <a:pt x="14287" y="14287"/>
                    </a:lnTo>
                    <a:lnTo>
                      <a:pt x="2857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64" name="Google Shape;464;p27"/>
            <p:cNvGrpSpPr/>
            <p:nvPr/>
          </p:nvGrpSpPr>
          <p:grpSpPr>
            <a:xfrm flipH="1">
              <a:off x="87127" y="141991"/>
              <a:ext cx="893432" cy="527284"/>
              <a:chOff x="4994072" y="4013425"/>
              <a:chExt cx="893432" cy="527284"/>
            </a:xfrm>
          </p:grpSpPr>
          <p:sp>
            <p:nvSpPr>
              <p:cNvPr id="465" name="Google Shape;465;p27"/>
              <p:cNvSpPr/>
              <p:nvPr/>
            </p:nvSpPr>
            <p:spPr>
              <a:xfrm>
                <a:off x="4994072" y="4198065"/>
                <a:ext cx="66654" cy="66633"/>
              </a:xfrm>
              <a:custGeom>
                <a:avLst/>
                <a:gdLst/>
                <a:ahLst/>
                <a:cxnLst/>
                <a:rect l="l" t="t" r="r" b="b"/>
                <a:pathLst>
                  <a:path w="3193" h="3192" extrusionOk="0">
                    <a:moveTo>
                      <a:pt x="1612" y="0"/>
                    </a:moveTo>
                    <a:cubicBezTo>
                      <a:pt x="730" y="0"/>
                      <a:pt x="1" y="730"/>
                      <a:pt x="1" y="1581"/>
                    </a:cubicBezTo>
                    <a:cubicBezTo>
                      <a:pt x="1" y="2462"/>
                      <a:pt x="730" y="3192"/>
                      <a:pt x="1612" y="3192"/>
                    </a:cubicBezTo>
                    <a:cubicBezTo>
                      <a:pt x="2463" y="3192"/>
                      <a:pt x="3193" y="2462"/>
                      <a:pt x="3193" y="1581"/>
                    </a:cubicBezTo>
                    <a:cubicBezTo>
                      <a:pt x="3193" y="730"/>
                      <a:pt x="2463" y="0"/>
                      <a:pt x="161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" name="Google Shape;466;p27"/>
              <p:cNvSpPr/>
              <p:nvPr/>
            </p:nvSpPr>
            <p:spPr>
              <a:xfrm>
                <a:off x="5317678" y="4198065"/>
                <a:ext cx="66654" cy="66633"/>
              </a:xfrm>
              <a:custGeom>
                <a:avLst/>
                <a:gdLst/>
                <a:ahLst/>
                <a:cxnLst/>
                <a:rect l="l" t="t" r="r" b="b"/>
                <a:pathLst>
                  <a:path w="3193" h="3192" extrusionOk="0">
                    <a:moveTo>
                      <a:pt x="1581" y="0"/>
                    </a:moveTo>
                    <a:cubicBezTo>
                      <a:pt x="730" y="0"/>
                      <a:pt x="1" y="730"/>
                      <a:pt x="1" y="1581"/>
                    </a:cubicBezTo>
                    <a:cubicBezTo>
                      <a:pt x="1" y="2462"/>
                      <a:pt x="730" y="3192"/>
                      <a:pt x="1581" y="3192"/>
                    </a:cubicBezTo>
                    <a:cubicBezTo>
                      <a:pt x="2463" y="3192"/>
                      <a:pt x="3192" y="2462"/>
                      <a:pt x="3192" y="1581"/>
                    </a:cubicBezTo>
                    <a:cubicBezTo>
                      <a:pt x="3192" y="730"/>
                      <a:pt x="2463" y="0"/>
                      <a:pt x="158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" name="Google Shape;467;p27"/>
              <p:cNvSpPr/>
              <p:nvPr/>
            </p:nvSpPr>
            <p:spPr>
              <a:xfrm>
                <a:off x="5640658" y="4198065"/>
                <a:ext cx="66633" cy="66633"/>
              </a:xfrm>
              <a:custGeom>
                <a:avLst/>
                <a:gdLst/>
                <a:ahLst/>
                <a:cxnLst/>
                <a:rect l="l" t="t" r="r" b="b"/>
                <a:pathLst>
                  <a:path w="3192" h="3192" extrusionOk="0">
                    <a:moveTo>
                      <a:pt x="1581" y="0"/>
                    </a:moveTo>
                    <a:cubicBezTo>
                      <a:pt x="699" y="0"/>
                      <a:pt x="0" y="730"/>
                      <a:pt x="0" y="1581"/>
                    </a:cubicBezTo>
                    <a:cubicBezTo>
                      <a:pt x="0" y="2462"/>
                      <a:pt x="699" y="3192"/>
                      <a:pt x="1581" y="3192"/>
                    </a:cubicBezTo>
                    <a:cubicBezTo>
                      <a:pt x="2462" y="3192"/>
                      <a:pt x="3192" y="2462"/>
                      <a:pt x="3192" y="1581"/>
                    </a:cubicBezTo>
                    <a:cubicBezTo>
                      <a:pt x="3192" y="730"/>
                      <a:pt x="2462" y="0"/>
                      <a:pt x="158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" name="Google Shape;468;p27"/>
              <p:cNvSpPr/>
              <p:nvPr/>
            </p:nvSpPr>
            <p:spPr>
              <a:xfrm>
                <a:off x="4994072" y="4474076"/>
                <a:ext cx="66654" cy="66633"/>
              </a:xfrm>
              <a:custGeom>
                <a:avLst/>
                <a:gdLst/>
                <a:ahLst/>
                <a:cxnLst/>
                <a:rect l="l" t="t" r="r" b="b"/>
                <a:pathLst>
                  <a:path w="3193" h="3192" extrusionOk="0">
                    <a:moveTo>
                      <a:pt x="1612" y="0"/>
                    </a:moveTo>
                    <a:cubicBezTo>
                      <a:pt x="730" y="0"/>
                      <a:pt x="1" y="730"/>
                      <a:pt x="1" y="1611"/>
                    </a:cubicBezTo>
                    <a:cubicBezTo>
                      <a:pt x="1" y="2462"/>
                      <a:pt x="730" y="3192"/>
                      <a:pt x="1612" y="3192"/>
                    </a:cubicBezTo>
                    <a:cubicBezTo>
                      <a:pt x="2463" y="3192"/>
                      <a:pt x="3193" y="2462"/>
                      <a:pt x="3193" y="1611"/>
                    </a:cubicBezTo>
                    <a:cubicBezTo>
                      <a:pt x="3193" y="730"/>
                      <a:pt x="2463" y="0"/>
                      <a:pt x="161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" name="Google Shape;469;p27"/>
              <p:cNvSpPr/>
              <p:nvPr/>
            </p:nvSpPr>
            <p:spPr>
              <a:xfrm>
                <a:off x="5317678" y="4474076"/>
                <a:ext cx="66654" cy="66633"/>
              </a:xfrm>
              <a:custGeom>
                <a:avLst/>
                <a:gdLst/>
                <a:ahLst/>
                <a:cxnLst/>
                <a:rect l="l" t="t" r="r" b="b"/>
                <a:pathLst>
                  <a:path w="3193" h="3192" extrusionOk="0">
                    <a:moveTo>
                      <a:pt x="1581" y="0"/>
                    </a:moveTo>
                    <a:cubicBezTo>
                      <a:pt x="730" y="0"/>
                      <a:pt x="1" y="730"/>
                      <a:pt x="1" y="1611"/>
                    </a:cubicBezTo>
                    <a:cubicBezTo>
                      <a:pt x="1" y="2462"/>
                      <a:pt x="730" y="3192"/>
                      <a:pt x="1581" y="3192"/>
                    </a:cubicBezTo>
                    <a:cubicBezTo>
                      <a:pt x="2463" y="3192"/>
                      <a:pt x="3192" y="2462"/>
                      <a:pt x="3192" y="1611"/>
                    </a:cubicBezTo>
                    <a:cubicBezTo>
                      <a:pt x="3192" y="730"/>
                      <a:pt x="2463" y="0"/>
                      <a:pt x="158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" name="Google Shape;470;p27"/>
              <p:cNvSpPr/>
              <p:nvPr/>
            </p:nvSpPr>
            <p:spPr>
              <a:xfrm>
                <a:off x="5640658" y="4474076"/>
                <a:ext cx="66633" cy="66633"/>
              </a:xfrm>
              <a:custGeom>
                <a:avLst/>
                <a:gdLst/>
                <a:ahLst/>
                <a:cxnLst/>
                <a:rect l="l" t="t" r="r" b="b"/>
                <a:pathLst>
                  <a:path w="3192" h="3192" extrusionOk="0">
                    <a:moveTo>
                      <a:pt x="1581" y="0"/>
                    </a:moveTo>
                    <a:cubicBezTo>
                      <a:pt x="699" y="0"/>
                      <a:pt x="0" y="730"/>
                      <a:pt x="0" y="1611"/>
                    </a:cubicBezTo>
                    <a:cubicBezTo>
                      <a:pt x="0" y="2462"/>
                      <a:pt x="699" y="3192"/>
                      <a:pt x="1581" y="3192"/>
                    </a:cubicBezTo>
                    <a:cubicBezTo>
                      <a:pt x="2462" y="3192"/>
                      <a:pt x="3192" y="2462"/>
                      <a:pt x="3192" y="1611"/>
                    </a:cubicBezTo>
                    <a:cubicBezTo>
                      <a:pt x="3192" y="730"/>
                      <a:pt x="2462" y="0"/>
                      <a:pt x="158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" name="Google Shape;471;p27"/>
              <p:cNvSpPr/>
              <p:nvPr/>
            </p:nvSpPr>
            <p:spPr>
              <a:xfrm>
                <a:off x="5460443" y="4013425"/>
                <a:ext cx="427061" cy="426414"/>
              </a:xfrm>
              <a:custGeom>
                <a:avLst/>
                <a:gdLst/>
                <a:ahLst/>
                <a:cxnLst/>
                <a:rect l="l" t="t" r="r" b="b"/>
                <a:pathLst>
                  <a:path w="20458" h="20427" extrusionOk="0">
                    <a:moveTo>
                      <a:pt x="10214" y="5563"/>
                    </a:moveTo>
                    <a:cubicBezTo>
                      <a:pt x="12767" y="5563"/>
                      <a:pt x="14864" y="7660"/>
                      <a:pt x="14864" y="10213"/>
                    </a:cubicBezTo>
                    <a:cubicBezTo>
                      <a:pt x="14864" y="12766"/>
                      <a:pt x="12767" y="14864"/>
                      <a:pt x="10214" y="14864"/>
                    </a:cubicBezTo>
                    <a:cubicBezTo>
                      <a:pt x="7691" y="14864"/>
                      <a:pt x="5594" y="12766"/>
                      <a:pt x="5594" y="10213"/>
                    </a:cubicBezTo>
                    <a:cubicBezTo>
                      <a:pt x="5594" y="7660"/>
                      <a:pt x="7691" y="5563"/>
                      <a:pt x="10214" y="5563"/>
                    </a:cubicBezTo>
                    <a:close/>
                    <a:moveTo>
                      <a:pt x="10214" y="0"/>
                    </a:moveTo>
                    <a:cubicBezTo>
                      <a:pt x="4591" y="0"/>
                      <a:pt x="1" y="4560"/>
                      <a:pt x="1" y="10213"/>
                    </a:cubicBezTo>
                    <a:cubicBezTo>
                      <a:pt x="1" y="15867"/>
                      <a:pt x="4560" y="20426"/>
                      <a:pt x="10214" y="20426"/>
                    </a:cubicBezTo>
                    <a:cubicBezTo>
                      <a:pt x="15837" y="20426"/>
                      <a:pt x="20457" y="15867"/>
                      <a:pt x="20457" y="10213"/>
                    </a:cubicBezTo>
                    <a:cubicBezTo>
                      <a:pt x="20457" y="4560"/>
                      <a:pt x="15837" y="0"/>
                      <a:pt x="1021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72" name="Google Shape;472;p27"/>
            <p:cNvGrpSpPr/>
            <p:nvPr/>
          </p:nvGrpSpPr>
          <p:grpSpPr>
            <a:xfrm rot="10800000">
              <a:off x="-268056" y="3274334"/>
              <a:ext cx="994725" cy="1738650"/>
              <a:chOff x="2756000" y="88900"/>
              <a:chExt cx="994725" cy="1738650"/>
            </a:xfrm>
          </p:grpSpPr>
          <p:sp>
            <p:nvSpPr>
              <p:cNvPr id="473" name="Google Shape;473;p27"/>
              <p:cNvSpPr/>
              <p:nvPr/>
            </p:nvSpPr>
            <p:spPr>
              <a:xfrm>
                <a:off x="2756000" y="88900"/>
                <a:ext cx="869350" cy="1738650"/>
              </a:xfrm>
              <a:custGeom>
                <a:avLst/>
                <a:gdLst/>
                <a:ahLst/>
                <a:cxnLst/>
                <a:rect l="l" t="t" r="r" b="b"/>
                <a:pathLst>
                  <a:path w="34774" h="69546" extrusionOk="0">
                    <a:moveTo>
                      <a:pt x="34774" y="1"/>
                    </a:moveTo>
                    <a:cubicBezTo>
                      <a:pt x="15594" y="1"/>
                      <a:pt x="1" y="15594"/>
                      <a:pt x="1" y="34773"/>
                    </a:cubicBezTo>
                    <a:cubicBezTo>
                      <a:pt x="1" y="53953"/>
                      <a:pt x="15624" y="69546"/>
                      <a:pt x="34774" y="69546"/>
                    </a:cubicBezTo>
                    <a:lnTo>
                      <a:pt x="34774" y="57752"/>
                    </a:lnTo>
                    <a:cubicBezTo>
                      <a:pt x="22068" y="57752"/>
                      <a:pt x="11795" y="47418"/>
                      <a:pt x="11795" y="34773"/>
                    </a:cubicBezTo>
                    <a:cubicBezTo>
                      <a:pt x="11795" y="22129"/>
                      <a:pt x="22068" y="11794"/>
                      <a:pt x="34774" y="11794"/>
                    </a:cubicBezTo>
                    <a:lnTo>
                      <a:pt x="3477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" name="Google Shape;474;p27"/>
              <p:cNvSpPr/>
              <p:nvPr/>
            </p:nvSpPr>
            <p:spPr>
              <a:xfrm>
                <a:off x="2881400" y="88900"/>
                <a:ext cx="869325" cy="1738650"/>
              </a:xfrm>
              <a:custGeom>
                <a:avLst/>
                <a:gdLst/>
                <a:ahLst/>
                <a:cxnLst/>
                <a:rect l="l" t="t" r="r" b="b"/>
                <a:pathLst>
                  <a:path w="34773" h="69546" fill="none" extrusionOk="0">
                    <a:moveTo>
                      <a:pt x="34773" y="1"/>
                    </a:moveTo>
                    <a:lnTo>
                      <a:pt x="34773" y="11794"/>
                    </a:lnTo>
                    <a:cubicBezTo>
                      <a:pt x="22098" y="11794"/>
                      <a:pt x="11794" y="22098"/>
                      <a:pt x="11794" y="34773"/>
                    </a:cubicBezTo>
                    <a:cubicBezTo>
                      <a:pt x="11794" y="47478"/>
                      <a:pt x="22068" y="57752"/>
                      <a:pt x="34773" y="57752"/>
                    </a:cubicBezTo>
                    <a:lnTo>
                      <a:pt x="34773" y="69546"/>
                    </a:lnTo>
                    <a:cubicBezTo>
                      <a:pt x="15624" y="69546"/>
                      <a:pt x="0" y="53953"/>
                      <a:pt x="0" y="34773"/>
                    </a:cubicBezTo>
                    <a:cubicBezTo>
                      <a:pt x="0" y="15594"/>
                      <a:pt x="15624" y="1"/>
                      <a:pt x="34773" y="1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dk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75" name="Google Shape;475;p27"/>
            <p:cNvGrpSpPr/>
            <p:nvPr/>
          </p:nvGrpSpPr>
          <p:grpSpPr>
            <a:xfrm rot="-5400000" flipH="1">
              <a:off x="8303610" y="515834"/>
              <a:ext cx="1010248" cy="413533"/>
              <a:chOff x="5337014" y="2230182"/>
              <a:chExt cx="913425" cy="373900"/>
            </a:xfrm>
          </p:grpSpPr>
          <p:sp>
            <p:nvSpPr>
              <p:cNvPr id="476" name="Google Shape;476;p27"/>
              <p:cNvSpPr/>
              <p:nvPr/>
            </p:nvSpPr>
            <p:spPr>
              <a:xfrm>
                <a:off x="5337014" y="2230182"/>
                <a:ext cx="374650" cy="373900"/>
              </a:xfrm>
              <a:custGeom>
                <a:avLst/>
                <a:gdLst/>
                <a:ahLst/>
                <a:cxnLst/>
                <a:rect l="l" t="t" r="r" b="b"/>
                <a:pathLst>
                  <a:path w="14986" h="14956" extrusionOk="0">
                    <a:moveTo>
                      <a:pt x="6141" y="1"/>
                    </a:moveTo>
                    <a:lnTo>
                      <a:pt x="6141" y="4225"/>
                    </a:lnTo>
                    <a:lnTo>
                      <a:pt x="3162" y="1247"/>
                    </a:lnTo>
                    <a:lnTo>
                      <a:pt x="1217" y="3162"/>
                    </a:lnTo>
                    <a:lnTo>
                      <a:pt x="4226" y="6110"/>
                    </a:lnTo>
                    <a:lnTo>
                      <a:pt x="1" y="6110"/>
                    </a:lnTo>
                    <a:lnTo>
                      <a:pt x="1" y="8846"/>
                    </a:lnTo>
                    <a:lnTo>
                      <a:pt x="4226" y="8846"/>
                    </a:lnTo>
                    <a:lnTo>
                      <a:pt x="1217" y="11824"/>
                    </a:lnTo>
                    <a:lnTo>
                      <a:pt x="3162" y="13739"/>
                    </a:lnTo>
                    <a:lnTo>
                      <a:pt x="6141" y="10791"/>
                    </a:lnTo>
                    <a:lnTo>
                      <a:pt x="6141" y="14955"/>
                    </a:lnTo>
                    <a:lnTo>
                      <a:pt x="8876" y="14955"/>
                    </a:lnTo>
                    <a:lnTo>
                      <a:pt x="8876" y="10791"/>
                    </a:lnTo>
                    <a:lnTo>
                      <a:pt x="11825" y="13739"/>
                    </a:lnTo>
                    <a:lnTo>
                      <a:pt x="13770" y="11824"/>
                    </a:lnTo>
                    <a:lnTo>
                      <a:pt x="10791" y="8846"/>
                    </a:lnTo>
                    <a:lnTo>
                      <a:pt x="14986" y="8846"/>
                    </a:lnTo>
                    <a:lnTo>
                      <a:pt x="14986" y="6110"/>
                    </a:lnTo>
                    <a:lnTo>
                      <a:pt x="10791" y="6110"/>
                    </a:lnTo>
                    <a:lnTo>
                      <a:pt x="13770" y="3162"/>
                    </a:lnTo>
                    <a:lnTo>
                      <a:pt x="11825" y="1247"/>
                    </a:lnTo>
                    <a:lnTo>
                      <a:pt x="8876" y="4225"/>
                    </a:lnTo>
                    <a:lnTo>
                      <a:pt x="887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" name="Google Shape;477;p27"/>
              <p:cNvSpPr/>
              <p:nvPr/>
            </p:nvSpPr>
            <p:spPr>
              <a:xfrm>
                <a:off x="5875789" y="2230182"/>
                <a:ext cx="374650" cy="373900"/>
              </a:xfrm>
              <a:custGeom>
                <a:avLst/>
                <a:gdLst/>
                <a:ahLst/>
                <a:cxnLst/>
                <a:rect l="l" t="t" r="r" b="b"/>
                <a:pathLst>
                  <a:path w="14986" h="14956" extrusionOk="0">
                    <a:moveTo>
                      <a:pt x="6110" y="1"/>
                    </a:moveTo>
                    <a:lnTo>
                      <a:pt x="6110" y="4225"/>
                    </a:lnTo>
                    <a:lnTo>
                      <a:pt x="3161" y="1247"/>
                    </a:lnTo>
                    <a:lnTo>
                      <a:pt x="1216" y="3162"/>
                    </a:lnTo>
                    <a:lnTo>
                      <a:pt x="4195" y="6110"/>
                    </a:lnTo>
                    <a:lnTo>
                      <a:pt x="0" y="6110"/>
                    </a:lnTo>
                    <a:lnTo>
                      <a:pt x="0" y="8846"/>
                    </a:lnTo>
                    <a:lnTo>
                      <a:pt x="4195" y="8846"/>
                    </a:lnTo>
                    <a:lnTo>
                      <a:pt x="1216" y="11824"/>
                    </a:lnTo>
                    <a:lnTo>
                      <a:pt x="3161" y="13739"/>
                    </a:lnTo>
                    <a:lnTo>
                      <a:pt x="6110" y="10791"/>
                    </a:lnTo>
                    <a:lnTo>
                      <a:pt x="6110" y="14955"/>
                    </a:lnTo>
                    <a:lnTo>
                      <a:pt x="8845" y="14955"/>
                    </a:lnTo>
                    <a:lnTo>
                      <a:pt x="8845" y="10791"/>
                    </a:lnTo>
                    <a:lnTo>
                      <a:pt x="11824" y="13739"/>
                    </a:lnTo>
                    <a:lnTo>
                      <a:pt x="13770" y="11824"/>
                    </a:lnTo>
                    <a:lnTo>
                      <a:pt x="10791" y="8846"/>
                    </a:lnTo>
                    <a:lnTo>
                      <a:pt x="14985" y="8846"/>
                    </a:lnTo>
                    <a:lnTo>
                      <a:pt x="14985" y="6110"/>
                    </a:lnTo>
                    <a:lnTo>
                      <a:pt x="10791" y="6110"/>
                    </a:lnTo>
                    <a:lnTo>
                      <a:pt x="13770" y="3162"/>
                    </a:lnTo>
                    <a:lnTo>
                      <a:pt x="11824" y="1247"/>
                    </a:lnTo>
                    <a:lnTo>
                      <a:pt x="8845" y="4225"/>
                    </a:lnTo>
                    <a:lnTo>
                      <a:pt x="884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78" name="Google Shape;478;p27"/>
          <p:cNvSpPr txBox="1">
            <a:spLocks noGrp="1"/>
          </p:cNvSpPr>
          <p:nvPr>
            <p:ph type="title"/>
          </p:nvPr>
        </p:nvSpPr>
        <p:spPr>
          <a:xfrm>
            <a:off x="720000" y="496318"/>
            <a:ext cx="7704000" cy="63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79" name="Google Shape;479;p27"/>
          <p:cNvSpPr txBox="1">
            <a:spLocks noGrp="1"/>
          </p:cNvSpPr>
          <p:nvPr>
            <p:ph type="title" idx="2"/>
          </p:nvPr>
        </p:nvSpPr>
        <p:spPr>
          <a:xfrm>
            <a:off x="1303839" y="3057859"/>
            <a:ext cx="2070600" cy="43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80" name="Google Shape;480;p27"/>
          <p:cNvSpPr txBox="1">
            <a:spLocks noGrp="1"/>
          </p:cNvSpPr>
          <p:nvPr>
            <p:ph type="subTitle" idx="1"/>
          </p:nvPr>
        </p:nvSpPr>
        <p:spPr>
          <a:xfrm>
            <a:off x="1303839" y="3389274"/>
            <a:ext cx="2070600" cy="6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1" name="Google Shape;481;p27"/>
          <p:cNvSpPr txBox="1">
            <a:spLocks noGrp="1"/>
          </p:cNvSpPr>
          <p:nvPr>
            <p:ph type="title" idx="3"/>
          </p:nvPr>
        </p:nvSpPr>
        <p:spPr>
          <a:xfrm>
            <a:off x="3520838" y="1628750"/>
            <a:ext cx="2089500" cy="43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82" name="Google Shape;482;p27"/>
          <p:cNvSpPr txBox="1">
            <a:spLocks noGrp="1"/>
          </p:cNvSpPr>
          <p:nvPr>
            <p:ph type="subTitle" idx="4"/>
          </p:nvPr>
        </p:nvSpPr>
        <p:spPr>
          <a:xfrm>
            <a:off x="3520838" y="1960164"/>
            <a:ext cx="2089500" cy="6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3" name="Google Shape;483;p27"/>
          <p:cNvSpPr txBox="1">
            <a:spLocks noGrp="1"/>
          </p:cNvSpPr>
          <p:nvPr>
            <p:ph type="title" idx="5"/>
          </p:nvPr>
        </p:nvSpPr>
        <p:spPr>
          <a:xfrm>
            <a:off x="1303839" y="1628725"/>
            <a:ext cx="2070600" cy="43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84" name="Google Shape;484;p27"/>
          <p:cNvSpPr txBox="1">
            <a:spLocks noGrp="1"/>
          </p:cNvSpPr>
          <p:nvPr>
            <p:ph type="subTitle" idx="6"/>
          </p:nvPr>
        </p:nvSpPr>
        <p:spPr>
          <a:xfrm>
            <a:off x="1303839" y="1954855"/>
            <a:ext cx="2070600" cy="6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5" name="Google Shape;485;p27"/>
          <p:cNvSpPr txBox="1">
            <a:spLocks noGrp="1"/>
          </p:cNvSpPr>
          <p:nvPr>
            <p:ph type="title" idx="7"/>
          </p:nvPr>
        </p:nvSpPr>
        <p:spPr>
          <a:xfrm>
            <a:off x="3520838" y="3057864"/>
            <a:ext cx="2089500" cy="43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86" name="Google Shape;486;p27"/>
          <p:cNvSpPr txBox="1">
            <a:spLocks noGrp="1"/>
          </p:cNvSpPr>
          <p:nvPr>
            <p:ph type="subTitle" idx="8"/>
          </p:nvPr>
        </p:nvSpPr>
        <p:spPr>
          <a:xfrm>
            <a:off x="3520838" y="3389275"/>
            <a:ext cx="2089500" cy="6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7" name="Google Shape;487;p27"/>
          <p:cNvSpPr txBox="1">
            <a:spLocks noGrp="1"/>
          </p:cNvSpPr>
          <p:nvPr>
            <p:ph type="title" idx="9"/>
          </p:nvPr>
        </p:nvSpPr>
        <p:spPr>
          <a:xfrm>
            <a:off x="5756738" y="1628750"/>
            <a:ext cx="2089500" cy="43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88" name="Google Shape;488;p27"/>
          <p:cNvSpPr txBox="1">
            <a:spLocks noGrp="1"/>
          </p:cNvSpPr>
          <p:nvPr>
            <p:ph type="subTitle" idx="13"/>
          </p:nvPr>
        </p:nvSpPr>
        <p:spPr>
          <a:xfrm>
            <a:off x="5756738" y="1960161"/>
            <a:ext cx="2089500" cy="6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9" name="Google Shape;489;p27"/>
          <p:cNvSpPr txBox="1">
            <a:spLocks noGrp="1"/>
          </p:cNvSpPr>
          <p:nvPr>
            <p:ph type="title" idx="14"/>
          </p:nvPr>
        </p:nvSpPr>
        <p:spPr>
          <a:xfrm>
            <a:off x="5756738" y="3057864"/>
            <a:ext cx="2089500" cy="43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90" name="Google Shape;490;p27"/>
          <p:cNvSpPr txBox="1">
            <a:spLocks noGrp="1"/>
          </p:cNvSpPr>
          <p:nvPr>
            <p:ph type="subTitle" idx="15"/>
          </p:nvPr>
        </p:nvSpPr>
        <p:spPr>
          <a:xfrm>
            <a:off x="5756738" y="3389275"/>
            <a:ext cx="2089500" cy="6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6">
    <p:bg>
      <p:bgPr>
        <a:solidFill>
          <a:schemeClr val="lt1"/>
        </a:solidFill>
        <a:effectLst/>
      </p:bgPr>
    </p:bg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2" name="Google Shape;492;p28"/>
          <p:cNvGrpSpPr/>
          <p:nvPr/>
        </p:nvGrpSpPr>
        <p:grpSpPr>
          <a:xfrm>
            <a:off x="11" y="120617"/>
            <a:ext cx="8993600" cy="4902270"/>
            <a:chOff x="11" y="120617"/>
            <a:chExt cx="8993600" cy="4902270"/>
          </a:xfrm>
        </p:grpSpPr>
        <p:grpSp>
          <p:nvGrpSpPr>
            <p:cNvPr id="493" name="Google Shape;493;p28"/>
            <p:cNvGrpSpPr/>
            <p:nvPr/>
          </p:nvGrpSpPr>
          <p:grpSpPr>
            <a:xfrm flipH="1">
              <a:off x="8042051" y="4329538"/>
              <a:ext cx="951560" cy="567450"/>
              <a:chOff x="4029409" y="69738"/>
              <a:chExt cx="951560" cy="567450"/>
            </a:xfrm>
          </p:grpSpPr>
          <p:sp>
            <p:nvSpPr>
              <p:cNvPr id="494" name="Google Shape;494;p28"/>
              <p:cNvSpPr/>
              <p:nvPr/>
            </p:nvSpPr>
            <p:spPr>
              <a:xfrm>
                <a:off x="4413493" y="211208"/>
                <a:ext cx="567476" cy="283738"/>
              </a:xfrm>
              <a:custGeom>
                <a:avLst/>
                <a:gdLst/>
                <a:ahLst/>
                <a:cxnLst/>
                <a:rect l="l" t="t" r="r" b="b"/>
                <a:pathLst>
                  <a:path w="21826" h="10913" extrusionOk="0">
                    <a:moveTo>
                      <a:pt x="10913" y="0"/>
                    </a:moveTo>
                    <a:cubicBezTo>
                      <a:pt x="4925" y="0"/>
                      <a:pt x="1" y="4864"/>
                      <a:pt x="1" y="10912"/>
                    </a:cubicBezTo>
                    <a:lnTo>
                      <a:pt x="21795" y="10912"/>
                    </a:lnTo>
                    <a:cubicBezTo>
                      <a:pt x="21825" y="4894"/>
                      <a:pt x="16931" y="0"/>
                      <a:pt x="109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" name="Google Shape;495;p28"/>
              <p:cNvSpPr/>
              <p:nvPr/>
            </p:nvSpPr>
            <p:spPr>
              <a:xfrm>
                <a:off x="4029409" y="69738"/>
                <a:ext cx="283738" cy="567450"/>
              </a:xfrm>
              <a:custGeom>
                <a:avLst/>
                <a:gdLst/>
                <a:ahLst/>
                <a:cxnLst/>
                <a:rect l="l" t="t" r="r" b="b"/>
                <a:pathLst>
                  <a:path w="10913" h="21825" extrusionOk="0">
                    <a:moveTo>
                      <a:pt x="10913" y="1"/>
                    </a:moveTo>
                    <a:cubicBezTo>
                      <a:pt x="4864" y="1"/>
                      <a:pt x="1" y="4864"/>
                      <a:pt x="1" y="10913"/>
                    </a:cubicBezTo>
                    <a:cubicBezTo>
                      <a:pt x="1" y="16900"/>
                      <a:pt x="4864" y="21825"/>
                      <a:pt x="10913" y="21825"/>
                    </a:cubicBezTo>
                    <a:lnTo>
                      <a:pt x="1091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96" name="Google Shape;496;p28"/>
            <p:cNvGrpSpPr/>
            <p:nvPr/>
          </p:nvGrpSpPr>
          <p:grpSpPr>
            <a:xfrm flipH="1">
              <a:off x="3714770" y="4675075"/>
              <a:ext cx="938475" cy="221925"/>
              <a:chOff x="1502200" y="2534225"/>
              <a:chExt cx="938475" cy="221925"/>
            </a:xfrm>
          </p:grpSpPr>
          <p:sp>
            <p:nvSpPr>
              <p:cNvPr id="497" name="Google Shape;497;p28"/>
              <p:cNvSpPr/>
              <p:nvPr/>
            </p:nvSpPr>
            <p:spPr>
              <a:xfrm>
                <a:off x="1502200" y="2534225"/>
                <a:ext cx="938475" cy="36500"/>
              </a:xfrm>
              <a:custGeom>
                <a:avLst/>
                <a:gdLst/>
                <a:ahLst/>
                <a:cxnLst/>
                <a:rect l="l" t="t" r="r" b="b"/>
                <a:pathLst>
                  <a:path w="37539" h="1460" extrusionOk="0">
                    <a:moveTo>
                      <a:pt x="0" y="1"/>
                    </a:moveTo>
                    <a:lnTo>
                      <a:pt x="0" y="1460"/>
                    </a:lnTo>
                    <a:lnTo>
                      <a:pt x="37539" y="1460"/>
                    </a:lnTo>
                    <a:lnTo>
                      <a:pt x="3753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" name="Google Shape;498;p28"/>
              <p:cNvSpPr/>
              <p:nvPr/>
            </p:nvSpPr>
            <p:spPr>
              <a:xfrm>
                <a:off x="1502200" y="2626175"/>
                <a:ext cx="938475" cy="37250"/>
              </a:xfrm>
              <a:custGeom>
                <a:avLst/>
                <a:gdLst/>
                <a:ahLst/>
                <a:cxnLst/>
                <a:rect l="l" t="t" r="r" b="b"/>
                <a:pathLst>
                  <a:path w="37539" h="1490" extrusionOk="0">
                    <a:moveTo>
                      <a:pt x="0" y="0"/>
                    </a:moveTo>
                    <a:lnTo>
                      <a:pt x="0" y="1490"/>
                    </a:lnTo>
                    <a:lnTo>
                      <a:pt x="37539" y="1490"/>
                    </a:lnTo>
                    <a:lnTo>
                      <a:pt x="3753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" name="Google Shape;499;p28"/>
              <p:cNvSpPr/>
              <p:nvPr/>
            </p:nvSpPr>
            <p:spPr>
              <a:xfrm>
                <a:off x="1502200" y="2718875"/>
                <a:ext cx="938475" cy="37275"/>
              </a:xfrm>
              <a:custGeom>
                <a:avLst/>
                <a:gdLst/>
                <a:ahLst/>
                <a:cxnLst/>
                <a:rect l="l" t="t" r="r" b="b"/>
                <a:pathLst>
                  <a:path w="37539" h="1491" extrusionOk="0">
                    <a:moveTo>
                      <a:pt x="0" y="1"/>
                    </a:moveTo>
                    <a:lnTo>
                      <a:pt x="0" y="1490"/>
                    </a:lnTo>
                    <a:lnTo>
                      <a:pt x="37539" y="1490"/>
                    </a:lnTo>
                    <a:lnTo>
                      <a:pt x="3753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0" name="Google Shape;500;p28"/>
            <p:cNvGrpSpPr/>
            <p:nvPr/>
          </p:nvGrpSpPr>
          <p:grpSpPr>
            <a:xfrm flipH="1">
              <a:off x="7353184" y="246500"/>
              <a:ext cx="420225" cy="409303"/>
              <a:chOff x="6318400" y="3461300"/>
              <a:chExt cx="379950" cy="370075"/>
            </a:xfrm>
          </p:grpSpPr>
          <p:sp>
            <p:nvSpPr>
              <p:cNvPr id="501" name="Google Shape;501;p28"/>
              <p:cNvSpPr/>
              <p:nvPr/>
            </p:nvSpPr>
            <p:spPr>
              <a:xfrm>
                <a:off x="6318400" y="3461300"/>
                <a:ext cx="47125" cy="47125"/>
              </a:xfrm>
              <a:custGeom>
                <a:avLst/>
                <a:gdLst/>
                <a:ahLst/>
                <a:cxnLst/>
                <a:rect l="l" t="t" r="r" b="b"/>
                <a:pathLst>
                  <a:path w="1885" h="1885" extrusionOk="0">
                    <a:moveTo>
                      <a:pt x="0" y="0"/>
                    </a:moveTo>
                    <a:lnTo>
                      <a:pt x="0" y="1885"/>
                    </a:lnTo>
                    <a:lnTo>
                      <a:pt x="1885" y="1885"/>
                    </a:lnTo>
                    <a:lnTo>
                      <a:pt x="188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" name="Google Shape;502;p28"/>
              <p:cNvSpPr/>
              <p:nvPr/>
            </p:nvSpPr>
            <p:spPr>
              <a:xfrm>
                <a:off x="6484050" y="3461300"/>
                <a:ext cx="47900" cy="47125"/>
              </a:xfrm>
              <a:custGeom>
                <a:avLst/>
                <a:gdLst/>
                <a:ahLst/>
                <a:cxnLst/>
                <a:rect l="l" t="t" r="r" b="b"/>
                <a:pathLst>
                  <a:path w="1916" h="1885" extrusionOk="0">
                    <a:moveTo>
                      <a:pt x="0" y="0"/>
                    </a:moveTo>
                    <a:lnTo>
                      <a:pt x="0" y="1885"/>
                    </a:lnTo>
                    <a:lnTo>
                      <a:pt x="1915" y="1885"/>
                    </a:lnTo>
                    <a:lnTo>
                      <a:pt x="191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" name="Google Shape;503;p28"/>
              <p:cNvSpPr/>
              <p:nvPr/>
            </p:nvSpPr>
            <p:spPr>
              <a:xfrm>
                <a:off x="6650450" y="3461300"/>
                <a:ext cx="47900" cy="47125"/>
              </a:xfrm>
              <a:custGeom>
                <a:avLst/>
                <a:gdLst/>
                <a:ahLst/>
                <a:cxnLst/>
                <a:rect l="l" t="t" r="r" b="b"/>
                <a:pathLst>
                  <a:path w="1916" h="1885" extrusionOk="0">
                    <a:moveTo>
                      <a:pt x="1" y="0"/>
                    </a:moveTo>
                    <a:lnTo>
                      <a:pt x="1" y="1885"/>
                    </a:lnTo>
                    <a:lnTo>
                      <a:pt x="1916" y="1885"/>
                    </a:lnTo>
                    <a:lnTo>
                      <a:pt x="191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" name="Google Shape;504;p28"/>
              <p:cNvSpPr/>
              <p:nvPr/>
            </p:nvSpPr>
            <p:spPr>
              <a:xfrm>
                <a:off x="6318400" y="3622400"/>
                <a:ext cx="47125" cy="47875"/>
              </a:xfrm>
              <a:custGeom>
                <a:avLst/>
                <a:gdLst/>
                <a:ahLst/>
                <a:cxnLst/>
                <a:rect l="l" t="t" r="r" b="b"/>
                <a:pathLst>
                  <a:path w="1885" h="1915" extrusionOk="0">
                    <a:moveTo>
                      <a:pt x="0" y="0"/>
                    </a:moveTo>
                    <a:lnTo>
                      <a:pt x="0" y="1915"/>
                    </a:lnTo>
                    <a:lnTo>
                      <a:pt x="1885" y="1915"/>
                    </a:lnTo>
                    <a:lnTo>
                      <a:pt x="188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" name="Google Shape;505;p28"/>
              <p:cNvSpPr/>
              <p:nvPr/>
            </p:nvSpPr>
            <p:spPr>
              <a:xfrm>
                <a:off x="6484050" y="3622400"/>
                <a:ext cx="47900" cy="47875"/>
              </a:xfrm>
              <a:custGeom>
                <a:avLst/>
                <a:gdLst/>
                <a:ahLst/>
                <a:cxnLst/>
                <a:rect l="l" t="t" r="r" b="b"/>
                <a:pathLst>
                  <a:path w="1916" h="1915" extrusionOk="0">
                    <a:moveTo>
                      <a:pt x="0" y="0"/>
                    </a:moveTo>
                    <a:lnTo>
                      <a:pt x="0" y="1915"/>
                    </a:lnTo>
                    <a:lnTo>
                      <a:pt x="1915" y="1915"/>
                    </a:lnTo>
                    <a:lnTo>
                      <a:pt x="191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" name="Google Shape;506;p28"/>
              <p:cNvSpPr/>
              <p:nvPr/>
            </p:nvSpPr>
            <p:spPr>
              <a:xfrm>
                <a:off x="6650450" y="3622400"/>
                <a:ext cx="47900" cy="47875"/>
              </a:xfrm>
              <a:custGeom>
                <a:avLst/>
                <a:gdLst/>
                <a:ahLst/>
                <a:cxnLst/>
                <a:rect l="l" t="t" r="r" b="b"/>
                <a:pathLst>
                  <a:path w="1916" h="1915" extrusionOk="0">
                    <a:moveTo>
                      <a:pt x="1" y="0"/>
                    </a:moveTo>
                    <a:lnTo>
                      <a:pt x="1" y="1915"/>
                    </a:lnTo>
                    <a:lnTo>
                      <a:pt x="1916" y="1915"/>
                    </a:lnTo>
                    <a:lnTo>
                      <a:pt x="191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" name="Google Shape;507;p28"/>
              <p:cNvSpPr/>
              <p:nvPr/>
            </p:nvSpPr>
            <p:spPr>
              <a:xfrm>
                <a:off x="6318400" y="3784250"/>
                <a:ext cx="47125" cy="47125"/>
              </a:xfrm>
              <a:custGeom>
                <a:avLst/>
                <a:gdLst/>
                <a:ahLst/>
                <a:cxnLst/>
                <a:rect l="l" t="t" r="r" b="b"/>
                <a:pathLst>
                  <a:path w="1885" h="1885" extrusionOk="0">
                    <a:moveTo>
                      <a:pt x="0" y="0"/>
                    </a:moveTo>
                    <a:lnTo>
                      <a:pt x="0" y="1885"/>
                    </a:lnTo>
                    <a:lnTo>
                      <a:pt x="1885" y="1885"/>
                    </a:lnTo>
                    <a:lnTo>
                      <a:pt x="188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28"/>
              <p:cNvSpPr/>
              <p:nvPr/>
            </p:nvSpPr>
            <p:spPr>
              <a:xfrm>
                <a:off x="6484050" y="3784250"/>
                <a:ext cx="47900" cy="47125"/>
              </a:xfrm>
              <a:custGeom>
                <a:avLst/>
                <a:gdLst/>
                <a:ahLst/>
                <a:cxnLst/>
                <a:rect l="l" t="t" r="r" b="b"/>
                <a:pathLst>
                  <a:path w="1916" h="1885" extrusionOk="0">
                    <a:moveTo>
                      <a:pt x="0" y="0"/>
                    </a:moveTo>
                    <a:lnTo>
                      <a:pt x="0" y="1885"/>
                    </a:lnTo>
                    <a:lnTo>
                      <a:pt x="1915" y="1885"/>
                    </a:lnTo>
                    <a:lnTo>
                      <a:pt x="191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509;p28"/>
              <p:cNvSpPr/>
              <p:nvPr/>
            </p:nvSpPr>
            <p:spPr>
              <a:xfrm>
                <a:off x="6650450" y="3784250"/>
                <a:ext cx="47900" cy="47125"/>
              </a:xfrm>
              <a:custGeom>
                <a:avLst/>
                <a:gdLst/>
                <a:ahLst/>
                <a:cxnLst/>
                <a:rect l="l" t="t" r="r" b="b"/>
                <a:pathLst>
                  <a:path w="1916" h="1885" extrusionOk="0">
                    <a:moveTo>
                      <a:pt x="1" y="0"/>
                    </a:moveTo>
                    <a:lnTo>
                      <a:pt x="1" y="1885"/>
                    </a:lnTo>
                    <a:lnTo>
                      <a:pt x="1916" y="1885"/>
                    </a:lnTo>
                    <a:lnTo>
                      <a:pt x="191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10" name="Google Shape;510;p28"/>
            <p:cNvGrpSpPr/>
            <p:nvPr/>
          </p:nvGrpSpPr>
          <p:grpSpPr>
            <a:xfrm flipH="1">
              <a:off x="11" y="120617"/>
              <a:ext cx="2188924" cy="4902270"/>
              <a:chOff x="5337014" y="2025850"/>
              <a:chExt cx="1979136" cy="4432432"/>
            </a:xfrm>
          </p:grpSpPr>
          <p:grpSp>
            <p:nvGrpSpPr>
              <p:cNvPr id="511" name="Google Shape;511;p28"/>
              <p:cNvGrpSpPr/>
              <p:nvPr/>
            </p:nvGrpSpPr>
            <p:grpSpPr>
              <a:xfrm>
                <a:off x="6737850" y="2025850"/>
                <a:ext cx="578300" cy="2019825"/>
                <a:chOff x="6737850" y="2025850"/>
                <a:chExt cx="578300" cy="2019825"/>
              </a:xfrm>
            </p:grpSpPr>
            <p:sp>
              <p:nvSpPr>
                <p:cNvPr id="512" name="Google Shape;512;p28"/>
                <p:cNvSpPr/>
                <p:nvPr/>
              </p:nvSpPr>
              <p:spPr>
                <a:xfrm>
                  <a:off x="6737850" y="2402000"/>
                  <a:ext cx="578300" cy="250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132" h="10032" extrusionOk="0">
                      <a:moveTo>
                        <a:pt x="9271" y="1"/>
                      </a:moveTo>
                      <a:lnTo>
                        <a:pt x="0" y="10031"/>
                      </a:lnTo>
                      <a:lnTo>
                        <a:pt x="23132" y="10031"/>
                      </a:lnTo>
                      <a:lnTo>
                        <a:pt x="23132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3" name="Google Shape;513;p28"/>
                <p:cNvSpPr/>
                <p:nvPr/>
              </p:nvSpPr>
              <p:spPr>
                <a:xfrm>
                  <a:off x="6969625" y="2025850"/>
                  <a:ext cx="346525" cy="376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61" h="15047" extrusionOk="0">
                      <a:moveTo>
                        <a:pt x="13861" y="1"/>
                      </a:moveTo>
                      <a:lnTo>
                        <a:pt x="0" y="15047"/>
                      </a:lnTo>
                      <a:lnTo>
                        <a:pt x="13861" y="15047"/>
                      </a:lnTo>
                      <a:lnTo>
                        <a:pt x="13861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4" name="Google Shape;514;p28"/>
                <p:cNvSpPr/>
                <p:nvPr/>
              </p:nvSpPr>
              <p:spPr>
                <a:xfrm>
                  <a:off x="6737850" y="2721925"/>
                  <a:ext cx="578300" cy="626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132" h="25077" extrusionOk="0">
                      <a:moveTo>
                        <a:pt x="23132" y="0"/>
                      </a:moveTo>
                      <a:lnTo>
                        <a:pt x="0" y="25077"/>
                      </a:lnTo>
                      <a:lnTo>
                        <a:pt x="23132" y="25077"/>
                      </a:lnTo>
                      <a:lnTo>
                        <a:pt x="23132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5" name="Google Shape;515;p28"/>
                <p:cNvSpPr/>
                <p:nvPr/>
              </p:nvSpPr>
              <p:spPr>
                <a:xfrm>
                  <a:off x="6737850" y="3417225"/>
                  <a:ext cx="578300" cy="628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132" h="25138" extrusionOk="0">
                      <a:moveTo>
                        <a:pt x="23132" y="0"/>
                      </a:moveTo>
                      <a:lnTo>
                        <a:pt x="0" y="25137"/>
                      </a:lnTo>
                      <a:lnTo>
                        <a:pt x="23132" y="25137"/>
                      </a:lnTo>
                      <a:lnTo>
                        <a:pt x="23132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516" name="Google Shape;516;p28"/>
              <p:cNvSpPr/>
              <p:nvPr/>
            </p:nvSpPr>
            <p:spPr>
              <a:xfrm>
                <a:off x="6629220" y="5825282"/>
                <a:ext cx="510675" cy="511425"/>
              </a:xfrm>
              <a:custGeom>
                <a:avLst/>
                <a:gdLst/>
                <a:ahLst/>
                <a:cxnLst/>
                <a:rect l="l" t="t" r="r" b="b"/>
                <a:pathLst>
                  <a:path w="20427" h="20457" extrusionOk="0">
                    <a:moveTo>
                      <a:pt x="10214" y="5593"/>
                    </a:moveTo>
                    <a:cubicBezTo>
                      <a:pt x="12767" y="5593"/>
                      <a:pt x="14864" y="7690"/>
                      <a:pt x="14864" y="10244"/>
                    </a:cubicBezTo>
                    <a:cubicBezTo>
                      <a:pt x="14864" y="12766"/>
                      <a:pt x="12797" y="14864"/>
                      <a:pt x="10214" y="14864"/>
                    </a:cubicBezTo>
                    <a:cubicBezTo>
                      <a:pt x="7661" y="14864"/>
                      <a:pt x="5594" y="12766"/>
                      <a:pt x="5594" y="10244"/>
                    </a:cubicBezTo>
                    <a:cubicBezTo>
                      <a:pt x="5594" y="7690"/>
                      <a:pt x="7661" y="5593"/>
                      <a:pt x="10214" y="5593"/>
                    </a:cubicBezTo>
                    <a:close/>
                    <a:moveTo>
                      <a:pt x="10214" y="0"/>
                    </a:moveTo>
                    <a:cubicBezTo>
                      <a:pt x="4591" y="0"/>
                      <a:pt x="1" y="4560"/>
                      <a:pt x="1" y="10244"/>
                    </a:cubicBezTo>
                    <a:cubicBezTo>
                      <a:pt x="1" y="15897"/>
                      <a:pt x="4560" y="20457"/>
                      <a:pt x="10214" y="20457"/>
                    </a:cubicBezTo>
                    <a:cubicBezTo>
                      <a:pt x="15837" y="20457"/>
                      <a:pt x="20427" y="15897"/>
                      <a:pt x="20427" y="10244"/>
                    </a:cubicBezTo>
                    <a:cubicBezTo>
                      <a:pt x="20427" y="4560"/>
                      <a:pt x="15867" y="0"/>
                      <a:pt x="1021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517;p28"/>
              <p:cNvSpPr/>
              <p:nvPr/>
            </p:nvSpPr>
            <p:spPr>
              <a:xfrm>
                <a:off x="5337014" y="2230182"/>
                <a:ext cx="374650" cy="373900"/>
              </a:xfrm>
              <a:custGeom>
                <a:avLst/>
                <a:gdLst/>
                <a:ahLst/>
                <a:cxnLst/>
                <a:rect l="l" t="t" r="r" b="b"/>
                <a:pathLst>
                  <a:path w="14986" h="14956" extrusionOk="0">
                    <a:moveTo>
                      <a:pt x="6141" y="1"/>
                    </a:moveTo>
                    <a:lnTo>
                      <a:pt x="6141" y="4225"/>
                    </a:lnTo>
                    <a:lnTo>
                      <a:pt x="3162" y="1247"/>
                    </a:lnTo>
                    <a:lnTo>
                      <a:pt x="1217" y="3162"/>
                    </a:lnTo>
                    <a:lnTo>
                      <a:pt x="4226" y="6110"/>
                    </a:lnTo>
                    <a:lnTo>
                      <a:pt x="1" y="6110"/>
                    </a:lnTo>
                    <a:lnTo>
                      <a:pt x="1" y="8846"/>
                    </a:lnTo>
                    <a:lnTo>
                      <a:pt x="4226" y="8846"/>
                    </a:lnTo>
                    <a:lnTo>
                      <a:pt x="1217" y="11824"/>
                    </a:lnTo>
                    <a:lnTo>
                      <a:pt x="3162" y="13739"/>
                    </a:lnTo>
                    <a:lnTo>
                      <a:pt x="6141" y="10791"/>
                    </a:lnTo>
                    <a:lnTo>
                      <a:pt x="6141" y="14955"/>
                    </a:lnTo>
                    <a:lnTo>
                      <a:pt x="8876" y="14955"/>
                    </a:lnTo>
                    <a:lnTo>
                      <a:pt x="8876" y="10791"/>
                    </a:lnTo>
                    <a:lnTo>
                      <a:pt x="11825" y="13739"/>
                    </a:lnTo>
                    <a:lnTo>
                      <a:pt x="13770" y="11824"/>
                    </a:lnTo>
                    <a:lnTo>
                      <a:pt x="10791" y="8846"/>
                    </a:lnTo>
                    <a:lnTo>
                      <a:pt x="14986" y="8846"/>
                    </a:lnTo>
                    <a:lnTo>
                      <a:pt x="14986" y="6110"/>
                    </a:lnTo>
                    <a:lnTo>
                      <a:pt x="10791" y="6110"/>
                    </a:lnTo>
                    <a:lnTo>
                      <a:pt x="13770" y="3162"/>
                    </a:lnTo>
                    <a:lnTo>
                      <a:pt x="11825" y="1247"/>
                    </a:lnTo>
                    <a:lnTo>
                      <a:pt x="8876" y="4225"/>
                    </a:lnTo>
                    <a:lnTo>
                      <a:pt x="887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" name="Google Shape;518;p28"/>
              <p:cNvSpPr/>
              <p:nvPr/>
            </p:nvSpPr>
            <p:spPr>
              <a:xfrm>
                <a:off x="5875789" y="2230182"/>
                <a:ext cx="374650" cy="373900"/>
              </a:xfrm>
              <a:custGeom>
                <a:avLst/>
                <a:gdLst/>
                <a:ahLst/>
                <a:cxnLst/>
                <a:rect l="l" t="t" r="r" b="b"/>
                <a:pathLst>
                  <a:path w="14986" h="14956" extrusionOk="0">
                    <a:moveTo>
                      <a:pt x="6110" y="1"/>
                    </a:moveTo>
                    <a:lnTo>
                      <a:pt x="6110" y="4225"/>
                    </a:lnTo>
                    <a:lnTo>
                      <a:pt x="3161" y="1247"/>
                    </a:lnTo>
                    <a:lnTo>
                      <a:pt x="1216" y="3162"/>
                    </a:lnTo>
                    <a:lnTo>
                      <a:pt x="4195" y="6110"/>
                    </a:lnTo>
                    <a:lnTo>
                      <a:pt x="0" y="6110"/>
                    </a:lnTo>
                    <a:lnTo>
                      <a:pt x="0" y="8846"/>
                    </a:lnTo>
                    <a:lnTo>
                      <a:pt x="4195" y="8846"/>
                    </a:lnTo>
                    <a:lnTo>
                      <a:pt x="1216" y="11824"/>
                    </a:lnTo>
                    <a:lnTo>
                      <a:pt x="3161" y="13739"/>
                    </a:lnTo>
                    <a:lnTo>
                      <a:pt x="6110" y="10791"/>
                    </a:lnTo>
                    <a:lnTo>
                      <a:pt x="6110" y="14955"/>
                    </a:lnTo>
                    <a:lnTo>
                      <a:pt x="8845" y="14955"/>
                    </a:lnTo>
                    <a:lnTo>
                      <a:pt x="8845" y="10791"/>
                    </a:lnTo>
                    <a:lnTo>
                      <a:pt x="11824" y="13739"/>
                    </a:lnTo>
                    <a:lnTo>
                      <a:pt x="13770" y="11824"/>
                    </a:lnTo>
                    <a:lnTo>
                      <a:pt x="10791" y="8846"/>
                    </a:lnTo>
                    <a:lnTo>
                      <a:pt x="14985" y="8846"/>
                    </a:lnTo>
                    <a:lnTo>
                      <a:pt x="14985" y="6110"/>
                    </a:lnTo>
                    <a:lnTo>
                      <a:pt x="10791" y="6110"/>
                    </a:lnTo>
                    <a:lnTo>
                      <a:pt x="13770" y="3162"/>
                    </a:lnTo>
                    <a:lnTo>
                      <a:pt x="11824" y="1247"/>
                    </a:lnTo>
                    <a:lnTo>
                      <a:pt x="8845" y="4225"/>
                    </a:lnTo>
                    <a:lnTo>
                      <a:pt x="884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" name="Google Shape;519;p28"/>
              <p:cNvSpPr/>
              <p:nvPr/>
            </p:nvSpPr>
            <p:spPr>
              <a:xfrm>
                <a:off x="6190020" y="6186232"/>
                <a:ext cx="272050" cy="272050"/>
              </a:xfrm>
              <a:custGeom>
                <a:avLst/>
                <a:gdLst/>
                <a:ahLst/>
                <a:cxnLst/>
                <a:rect l="l" t="t" r="r" b="b"/>
                <a:pathLst>
                  <a:path w="10882" h="10882" fill="none" extrusionOk="0">
                    <a:moveTo>
                      <a:pt x="10882" y="5441"/>
                    </a:moveTo>
                    <a:cubicBezTo>
                      <a:pt x="10882" y="8450"/>
                      <a:pt x="8450" y="10882"/>
                      <a:pt x="5441" y="10882"/>
                    </a:cubicBezTo>
                    <a:cubicBezTo>
                      <a:pt x="2432" y="10882"/>
                      <a:pt x="0" y="8450"/>
                      <a:pt x="0" y="5441"/>
                    </a:cubicBezTo>
                    <a:cubicBezTo>
                      <a:pt x="0" y="2432"/>
                      <a:pt x="2432" y="0"/>
                      <a:pt x="5441" y="0"/>
                    </a:cubicBezTo>
                    <a:cubicBezTo>
                      <a:pt x="8450" y="0"/>
                      <a:pt x="10882" y="2432"/>
                      <a:pt x="10882" y="5441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20" name="Google Shape;520;p28"/>
          <p:cNvSpPr txBox="1">
            <a:spLocks noGrp="1"/>
          </p:cNvSpPr>
          <p:nvPr>
            <p:ph type="title" hasCustomPrompt="1"/>
          </p:nvPr>
        </p:nvSpPr>
        <p:spPr>
          <a:xfrm>
            <a:off x="1429125" y="2725303"/>
            <a:ext cx="2931600" cy="764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2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200"/>
              <a:buFont typeface="Gilda Display"/>
              <a:buNone/>
              <a:defRPr sz="6200">
                <a:solidFill>
                  <a:schemeClr val="accent2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200"/>
              <a:buFont typeface="Gilda Display"/>
              <a:buNone/>
              <a:defRPr sz="6200">
                <a:solidFill>
                  <a:schemeClr val="accent2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200"/>
              <a:buFont typeface="Gilda Display"/>
              <a:buNone/>
              <a:defRPr sz="6200">
                <a:solidFill>
                  <a:schemeClr val="accent2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200"/>
              <a:buFont typeface="Gilda Display"/>
              <a:buNone/>
              <a:defRPr sz="6200">
                <a:solidFill>
                  <a:schemeClr val="accent2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200"/>
              <a:buFont typeface="Gilda Display"/>
              <a:buNone/>
              <a:defRPr sz="6200">
                <a:solidFill>
                  <a:schemeClr val="accent2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200"/>
              <a:buFont typeface="Gilda Display"/>
              <a:buNone/>
              <a:defRPr sz="6200">
                <a:solidFill>
                  <a:schemeClr val="accent2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200"/>
              <a:buFont typeface="Gilda Display"/>
              <a:buNone/>
              <a:defRPr sz="6200">
                <a:solidFill>
                  <a:schemeClr val="accent2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200"/>
              <a:buFont typeface="Gilda Display"/>
              <a:buNone/>
              <a:defRPr sz="6200">
                <a:solidFill>
                  <a:schemeClr val="accent2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r>
              <a:t>xx%</a:t>
            </a:r>
          </a:p>
        </p:txBody>
      </p:sp>
      <p:sp>
        <p:nvSpPr>
          <p:cNvPr id="521" name="Google Shape;521;p28"/>
          <p:cNvSpPr txBox="1">
            <a:spLocks noGrp="1"/>
          </p:cNvSpPr>
          <p:nvPr>
            <p:ph type="subTitle" idx="1"/>
          </p:nvPr>
        </p:nvSpPr>
        <p:spPr>
          <a:xfrm>
            <a:off x="1429125" y="3485489"/>
            <a:ext cx="2931600" cy="38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2" name="Google Shape;522;p28"/>
          <p:cNvSpPr txBox="1">
            <a:spLocks noGrp="1"/>
          </p:cNvSpPr>
          <p:nvPr>
            <p:ph type="title" idx="2" hasCustomPrompt="1"/>
          </p:nvPr>
        </p:nvSpPr>
        <p:spPr>
          <a:xfrm>
            <a:off x="1432880" y="1232175"/>
            <a:ext cx="2921100" cy="764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2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200"/>
              <a:buFont typeface="Gilda Display"/>
              <a:buNone/>
              <a:defRPr sz="6200">
                <a:solidFill>
                  <a:schemeClr val="accent2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200"/>
              <a:buFont typeface="Gilda Display"/>
              <a:buNone/>
              <a:defRPr sz="6200">
                <a:solidFill>
                  <a:schemeClr val="accent2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200"/>
              <a:buFont typeface="Gilda Display"/>
              <a:buNone/>
              <a:defRPr sz="6200">
                <a:solidFill>
                  <a:schemeClr val="accent2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200"/>
              <a:buFont typeface="Gilda Display"/>
              <a:buNone/>
              <a:defRPr sz="6200">
                <a:solidFill>
                  <a:schemeClr val="accent2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200"/>
              <a:buFont typeface="Gilda Display"/>
              <a:buNone/>
              <a:defRPr sz="6200">
                <a:solidFill>
                  <a:schemeClr val="accent2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200"/>
              <a:buFont typeface="Gilda Display"/>
              <a:buNone/>
              <a:defRPr sz="6200">
                <a:solidFill>
                  <a:schemeClr val="accent2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200"/>
              <a:buFont typeface="Gilda Display"/>
              <a:buNone/>
              <a:defRPr sz="6200">
                <a:solidFill>
                  <a:schemeClr val="accent2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200"/>
              <a:buFont typeface="Gilda Display"/>
              <a:buNone/>
              <a:defRPr sz="6200">
                <a:solidFill>
                  <a:schemeClr val="accent2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r>
              <a:t>xx%</a:t>
            </a:r>
          </a:p>
        </p:txBody>
      </p:sp>
      <p:sp>
        <p:nvSpPr>
          <p:cNvPr id="523" name="Google Shape;523;p28"/>
          <p:cNvSpPr txBox="1">
            <a:spLocks noGrp="1"/>
          </p:cNvSpPr>
          <p:nvPr>
            <p:ph type="subTitle" idx="3"/>
          </p:nvPr>
        </p:nvSpPr>
        <p:spPr>
          <a:xfrm>
            <a:off x="1432875" y="1995765"/>
            <a:ext cx="2921100" cy="38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4" name="Google Shape;524;p28"/>
          <p:cNvSpPr txBox="1">
            <a:spLocks noGrp="1"/>
          </p:cNvSpPr>
          <p:nvPr>
            <p:ph type="title" idx="4" hasCustomPrompt="1"/>
          </p:nvPr>
        </p:nvSpPr>
        <p:spPr>
          <a:xfrm>
            <a:off x="4788189" y="2725305"/>
            <a:ext cx="2930400" cy="764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2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200"/>
              <a:buFont typeface="Gilda Display"/>
              <a:buNone/>
              <a:defRPr sz="6200">
                <a:solidFill>
                  <a:schemeClr val="accent2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200"/>
              <a:buFont typeface="Gilda Display"/>
              <a:buNone/>
              <a:defRPr sz="6200">
                <a:solidFill>
                  <a:schemeClr val="accent2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200"/>
              <a:buFont typeface="Gilda Display"/>
              <a:buNone/>
              <a:defRPr sz="6200">
                <a:solidFill>
                  <a:schemeClr val="accent2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200"/>
              <a:buFont typeface="Gilda Display"/>
              <a:buNone/>
              <a:defRPr sz="6200">
                <a:solidFill>
                  <a:schemeClr val="accent2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200"/>
              <a:buFont typeface="Gilda Display"/>
              <a:buNone/>
              <a:defRPr sz="6200">
                <a:solidFill>
                  <a:schemeClr val="accent2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200"/>
              <a:buFont typeface="Gilda Display"/>
              <a:buNone/>
              <a:defRPr sz="6200">
                <a:solidFill>
                  <a:schemeClr val="accent2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200"/>
              <a:buFont typeface="Gilda Display"/>
              <a:buNone/>
              <a:defRPr sz="6200">
                <a:solidFill>
                  <a:schemeClr val="accent2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200"/>
              <a:buFont typeface="Gilda Display"/>
              <a:buNone/>
              <a:defRPr sz="6200">
                <a:solidFill>
                  <a:schemeClr val="accent2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r>
              <a:t>xx%</a:t>
            </a:r>
          </a:p>
        </p:txBody>
      </p:sp>
      <p:sp>
        <p:nvSpPr>
          <p:cNvPr id="525" name="Google Shape;525;p28"/>
          <p:cNvSpPr txBox="1">
            <a:spLocks noGrp="1"/>
          </p:cNvSpPr>
          <p:nvPr>
            <p:ph type="subTitle" idx="5"/>
          </p:nvPr>
        </p:nvSpPr>
        <p:spPr>
          <a:xfrm>
            <a:off x="4788198" y="3485489"/>
            <a:ext cx="2930400" cy="38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6" name="Google Shape;526;p28"/>
          <p:cNvSpPr txBox="1">
            <a:spLocks noGrp="1"/>
          </p:cNvSpPr>
          <p:nvPr>
            <p:ph type="title" idx="6" hasCustomPrompt="1"/>
          </p:nvPr>
        </p:nvSpPr>
        <p:spPr>
          <a:xfrm>
            <a:off x="4786975" y="1232175"/>
            <a:ext cx="2930400" cy="764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2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200"/>
              <a:buFont typeface="Gilda Display"/>
              <a:buNone/>
              <a:defRPr sz="6200">
                <a:solidFill>
                  <a:schemeClr val="accent2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200"/>
              <a:buFont typeface="Gilda Display"/>
              <a:buNone/>
              <a:defRPr sz="6200">
                <a:solidFill>
                  <a:schemeClr val="accent2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200"/>
              <a:buFont typeface="Gilda Display"/>
              <a:buNone/>
              <a:defRPr sz="6200">
                <a:solidFill>
                  <a:schemeClr val="accent2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200"/>
              <a:buFont typeface="Gilda Display"/>
              <a:buNone/>
              <a:defRPr sz="6200">
                <a:solidFill>
                  <a:schemeClr val="accent2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200"/>
              <a:buFont typeface="Gilda Display"/>
              <a:buNone/>
              <a:defRPr sz="6200">
                <a:solidFill>
                  <a:schemeClr val="accent2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200"/>
              <a:buFont typeface="Gilda Display"/>
              <a:buNone/>
              <a:defRPr sz="6200">
                <a:solidFill>
                  <a:schemeClr val="accent2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200"/>
              <a:buFont typeface="Gilda Display"/>
              <a:buNone/>
              <a:defRPr sz="6200">
                <a:solidFill>
                  <a:schemeClr val="accent2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200"/>
              <a:buFont typeface="Gilda Display"/>
              <a:buNone/>
              <a:defRPr sz="6200">
                <a:solidFill>
                  <a:schemeClr val="accent2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r>
              <a:t>xx%</a:t>
            </a:r>
          </a:p>
        </p:txBody>
      </p:sp>
      <p:sp>
        <p:nvSpPr>
          <p:cNvPr id="527" name="Google Shape;527;p28"/>
          <p:cNvSpPr txBox="1">
            <a:spLocks noGrp="1"/>
          </p:cNvSpPr>
          <p:nvPr>
            <p:ph type="subTitle" idx="7"/>
          </p:nvPr>
        </p:nvSpPr>
        <p:spPr>
          <a:xfrm>
            <a:off x="4786976" y="1992362"/>
            <a:ext cx="2930400" cy="38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7">
    <p:bg>
      <p:bgPr>
        <a:solidFill>
          <a:schemeClr val="lt1"/>
        </a:solidFill>
        <a:effectLst/>
      </p:bgPr>
    </p:bg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9" name="Google Shape;529;p29"/>
          <p:cNvGrpSpPr/>
          <p:nvPr/>
        </p:nvGrpSpPr>
        <p:grpSpPr>
          <a:xfrm>
            <a:off x="73570" y="7"/>
            <a:ext cx="9070653" cy="4960003"/>
            <a:chOff x="73570" y="7"/>
            <a:chExt cx="9070653" cy="4960003"/>
          </a:xfrm>
        </p:grpSpPr>
        <p:sp>
          <p:nvSpPr>
            <p:cNvPr id="530" name="Google Shape;530;p29"/>
            <p:cNvSpPr/>
            <p:nvPr/>
          </p:nvSpPr>
          <p:spPr>
            <a:xfrm rot="10800000">
              <a:off x="8701285" y="267937"/>
              <a:ext cx="442938" cy="885795"/>
            </a:xfrm>
            <a:custGeom>
              <a:avLst/>
              <a:gdLst/>
              <a:ahLst/>
              <a:cxnLst/>
              <a:rect l="l" t="t" r="r" b="b"/>
              <a:pathLst>
                <a:path w="10883" h="21764" extrusionOk="0">
                  <a:moveTo>
                    <a:pt x="1" y="1"/>
                  </a:moveTo>
                  <a:lnTo>
                    <a:pt x="1" y="21764"/>
                  </a:lnTo>
                  <a:cubicBezTo>
                    <a:pt x="6019" y="21764"/>
                    <a:pt x="10882" y="16900"/>
                    <a:pt x="10882" y="10913"/>
                  </a:cubicBezTo>
                  <a:cubicBezTo>
                    <a:pt x="10882" y="4894"/>
                    <a:pt x="6019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9"/>
            <p:cNvSpPr/>
            <p:nvPr/>
          </p:nvSpPr>
          <p:spPr>
            <a:xfrm rot="10800000">
              <a:off x="8544065" y="1589947"/>
              <a:ext cx="283726" cy="283752"/>
            </a:xfrm>
            <a:custGeom>
              <a:avLst/>
              <a:gdLst/>
              <a:ahLst/>
              <a:cxnLst/>
              <a:rect l="l" t="t" r="r" b="b"/>
              <a:pathLst>
                <a:path w="10852" h="10853" fill="none" extrusionOk="0">
                  <a:moveTo>
                    <a:pt x="10852" y="5411"/>
                  </a:moveTo>
                  <a:cubicBezTo>
                    <a:pt x="10852" y="8420"/>
                    <a:pt x="8420" y="10852"/>
                    <a:pt x="5441" y="10852"/>
                  </a:cubicBezTo>
                  <a:cubicBezTo>
                    <a:pt x="2432" y="10852"/>
                    <a:pt x="0" y="8420"/>
                    <a:pt x="0" y="5411"/>
                  </a:cubicBezTo>
                  <a:cubicBezTo>
                    <a:pt x="0" y="2432"/>
                    <a:pt x="2432" y="1"/>
                    <a:pt x="5441" y="1"/>
                  </a:cubicBezTo>
                  <a:cubicBezTo>
                    <a:pt x="8420" y="1"/>
                    <a:pt x="10852" y="2432"/>
                    <a:pt x="10852" y="541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32" name="Google Shape;532;p29"/>
            <p:cNvGrpSpPr/>
            <p:nvPr/>
          </p:nvGrpSpPr>
          <p:grpSpPr>
            <a:xfrm flipH="1">
              <a:off x="205078" y="4516625"/>
              <a:ext cx="420225" cy="409303"/>
              <a:chOff x="6593988" y="3599094"/>
              <a:chExt cx="379950" cy="370075"/>
            </a:xfrm>
          </p:grpSpPr>
          <p:sp>
            <p:nvSpPr>
              <p:cNvPr id="533" name="Google Shape;533;p29"/>
              <p:cNvSpPr/>
              <p:nvPr/>
            </p:nvSpPr>
            <p:spPr>
              <a:xfrm>
                <a:off x="6593988" y="3599094"/>
                <a:ext cx="47125" cy="47125"/>
              </a:xfrm>
              <a:custGeom>
                <a:avLst/>
                <a:gdLst/>
                <a:ahLst/>
                <a:cxnLst/>
                <a:rect l="l" t="t" r="r" b="b"/>
                <a:pathLst>
                  <a:path w="1885" h="1885" extrusionOk="0">
                    <a:moveTo>
                      <a:pt x="0" y="0"/>
                    </a:moveTo>
                    <a:lnTo>
                      <a:pt x="0" y="1885"/>
                    </a:lnTo>
                    <a:lnTo>
                      <a:pt x="1885" y="1885"/>
                    </a:lnTo>
                    <a:lnTo>
                      <a:pt x="188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" name="Google Shape;534;p29"/>
              <p:cNvSpPr/>
              <p:nvPr/>
            </p:nvSpPr>
            <p:spPr>
              <a:xfrm>
                <a:off x="6759638" y="3599094"/>
                <a:ext cx="47900" cy="47125"/>
              </a:xfrm>
              <a:custGeom>
                <a:avLst/>
                <a:gdLst/>
                <a:ahLst/>
                <a:cxnLst/>
                <a:rect l="l" t="t" r="r" b="b"/>
                <a:pathLst>
                  <a:path w="1916" h="1885" extrusionOk="0">
                    <a:moveTo>
                      <a:pt x="0" y="0"/>
                    </a:moveTo>
                    <a:lnTo>
                      <a:pt x="0" y="1885"/>
                    </a:lnTo>
                    <a:lnTo>
                      <a:pt x="1915" y="1885"/>
                    </a:lnTo>
                    <a:lnTo>
                      <a:pt x="191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" name="Google Shape;535;p29"/>
              <p:cNvSpPr/>
              <p:nvPr/>
            </p:nvSpPr>
            <p:spPr>
              <a:xfrm>
                <a:off x="6926038" y="3599094"/>
                <a:ext cx="47900" cy="47125"/>
              </a:xfrm>
              <a:custGeom>
                <a:avLst/>
                <a:gdLst/>
                <a:ahLst/>
                <a:cxnLst/>
                <a:rect l="l" t="t" r="r" b="b"/>
                <a:pathLst>
                  <a:path w="1916" h="1885" extrusionOk="0">
                    <a:moveTo>
                      <a:pt x="1" y="0"/>
                    </a:moveTo>
                    <a:lnTo>
                      <a:pt x="1" y="1885"/>
                    </a:lnTo>
                    <a:lnTo>
                      <a:pt x="1916" y="1885"/>
                    </a:lnTo>
                    <a:lnTo>
                      <a:pt x="191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536;p29"/>
              <p:cNvSpPr/>
              <p:nvPr/>
            </p:nvSpPr>
            <p:spPr>
              <a:xfrm>
                <a:off x="6593988" y="3760194"/>
                <a:ext cx="47125" cy="47875"/>
              </a:xfrm>
              <a:custGeom>
                <a:avLst/>
                <a:gdLst/>
                <a:ahLst/>
                <a:cxnLst/>
                <a:rect l="l" t="t" r="r" b="b"/>
                <a:pathLst>
                  <a:path w="1885" h="1915" extrusionOk="0">
                    <a:moveTo>
                      <a:pt x="0" y="0"/>
                    </a:moveTo>
                    <a:lnTo>
                      <a:pt x="0" y="1915"/>
                    </a:lnTo>
                    <a:lnTo>
                      <a:pt x="1885" y="1915"/>
                    </a:lnTo>
                    <a:lnTo>
                      <a:pt x="188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537;p29"/>
              <p:cNvSpPr/>
              <p:nvPr/>
            </p:nvSpPr>
            <p:spPr>
              <a:xfrm>
                <a:off x="6759638" y="3760194"/>
                <a:ext cx="47900" cy="47875"/>
              </a:xfrm>
              <a:custGeom>
                <a:avLst/>
                <a:gdLst/>
                <a:ahLst/>
                <a:cxnLst/>
                <a:rect l="l" t="t" r="r" b="b"/>
                <a:pathLst>
                  <a:path w="1916" h="1915" extrusionOk="0">
                    <a:moveTo>
                      <a:pt x="0" y="0"/>
                    </a:moveTo>
                    <a:lnTo>
                      <a:pt x="0" y="1915"/>
                    </a:lnTo>
                    <a:lnTo>
                      <a:pt x="1915" y="1915"/>
                    </a:lnTo>
                    <a:lnTo>
                      <a:pt x="191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" name="Google Shape;538;p29"/>
              <p:cNvSpPr/>
              <p:nvPr/>
            </p:nvSpPr>
            <p:spPr>
              <a:xfrm>
                <a:off x="6926038" y="3760194"/>
                <a:ext cx="47900" cy="47875"/>
              </a:xfrm>
              <a:custGeom>
                <a:avLst/>
                <a:gdLst/>
                <a:ahLst/>
                <a:cxnLst/>
                <a:rect l="l" t="t" r="r" b="b"/>
                <a:pathLst>
                  <a:path w="1916" h="1915" extrusionOk="0">
                    <a:moveTo>
                      <a:pt x="1" y="0"/>
                    </a:moveTo>
                    <a:lnTo>
                      <a:pt x="1" y="1915"/>
                    </a:lnTo>
                    <a:lnTo>
                      <a:pt x="1916" y="1915"/>
                    </a:lnTo>
                    <a:lnTo>
                      <a:pt x="191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9" name="Google Shape;539;p29"/>
              <p:cNvSpPr/>
              <p:nvPr/>
            </p:nvSpPr>
            <p:spPr>
              <a:xfrm>
                <a:off x="6593988" y="3922044"/>
                <a:ext cx="47125" cy="47125"/>
              </a:xfrm>
              <a:custGeom>
                <a:avLst/>
                <a:gdLst/>
                <a:ahLst/>
                <a:cxnLst/>
                <a:rect l="l" t="t" r="r" b="b"/>
                <a:pathLst>
                  <a:path w="1885" h="1885" extrusionOk="0">
                    <a:moveTo>
                      <a:pt x="0" y="0"/>
                    </a:moveTo>
                    <a:lnTo>
                      <a:pt x="0" y="1885"/>
                    </a:lnTo>
                    <a:lnTo>
                      <a:pt x="1885" y="1885"/>
                    </a:lnTo>
                    <a:lnTo>
                      <a:pt x="188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" name="Google Shape;540;p29"/>
              <p:cNvSpPr/>
              <p:nvPr/>
            </p:nvSpPr>
            <p:spPr>
              <a:xfrm>
                <a:off x="6759638" y="3922044"/>
                <a:ext cx="47900" cy="47125"/>
              </a:xfrm>
              <a:custGeom>
                <a:avLst/>
                <a:gdLst/>
                <a:ahLst/>
                <a:cxnLst/>
                <a:rect l="l" t="t" r="r" b="b"/>
                <a:pathLst>
                  <a:path w="1916" h="1885" extrusionOk="0">
                    <a:moveTo>
                      <a:pt x="0" y="0"/>
                    </a:moveTo>
                    <a:lnTo>
                      <a:pt x="0" y="1885"/>
                    </a:lnTo>
                    <a:lnTo>
                      <a:pt x="1915" y="1885"/>
                    </a:lnTo>
                    <a:lnTo>
                      <a:pt x="191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" name="Google Shape;541;p29"/>
              <p:cNvSpPr/>
              <p:nvPr/>
            </p:nvSpPr>
            <p:spPr>
              <a:xfrm>
                <a:off x="6926038" y="3922044"/>
                <a:ext cx="47900" cy="47125"/>
              </a:xfrm>
              <a:custGeom>
                <a:avLst/>
                <a:gdLst/>
                <a:ahLst/>
                <a:cxnLst/>
                <a:rect l="l" t="t" r="r" b="b"/>
                <a:pathLst>
                  <a:path w="1916" h="1885" extrusionOk="0">
                    <a:moveTo>
                      <a:pt x="1" y="0"/>
                    </a:moveTo>
                    <a:lnTo>
                      <a:pt x="1" y="1885"/>
                    </a:lnTo>
                    <a:lnTo>
                      <a:pt x="1916" y="1885"/>
                    </a:lnTo>
                    <a:lnTo>
                      <a:pt x="191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2" name="Google Shape;542;p29"/>
            <p:cNvGrpSpPr/>
            <p:nvPr/>
          </p:nvGrpSpPr>
          <p:grpSpPr>
            <a:xfrm>
              <a:off x="8544075" y="4046950"/>
              <a:ext cx="379781" cy="913060"/>
              <a:chOff x="8577425" y="239425"/>
              <a:chExt cx="379781" cy="913060"/>
            </a:xfrm>
          </p:grpSpPr>
          <p:sp>
            <p:nvSpPr>
              <p:cNvPr id="543" name="Google Shape;543;p29"/>
              <p:cNvSpPr/>
              <p:nvPr/>
            </p:nvSpPr>
            <p:spPr>
              <a:xfrm>
                <a:off x="8577425" y="772735"/>
                <a:ext cx="379781" cy="379750"/>
              </a:xfrm>
              <a:custGeom>
                <a:avLst/>
                <a:gdLst/>
                <a:ahLst/>
                <a:cxnLst/>
                <a:rect l="l" t="t" r="r" b="b"/>
                <a:pathLst>
                  <a:path w="12251" h="12250" fill="none" extrusionOk="0">
                    <a:moveTo>
                      <a:pt x="1" y="6140"/>
                    </a:moveTo>
                    <a:lnTo>
                      <a:pt x="6141" y="0"/>
                    </a:lnTo>
                    <a:lnTo>
                      <a:pt x="12250" y="6140"/>
                    </a:lnTo>
                    <a:lnTo>
                      <a:pt x="6141" y="12249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" name="Google Shape;544;p29"/>
              <p:cNvSpPr/>
              <p:nvPr/>
            </p:nvSpPr>
            <p:spPr>
              <a:xfrm>
                <a:off x="8577425" y="239425"/>
                <a:ext cx="379781" cy="379750"/>
              </a:xfrm>
              <a:custGeom>
                <a:avLst/>
                <a:gdLst/>
                <a:ahLst/>
                <a:cxnLst/>
                <a:rect l="l" t="t" r="r" b="b"/>
                <a:pathLst>
                  <a:path w="12251" h="12250" fill="none" extrusionOk="0">
                    <a:moveTo>
                      <a:pt x="1" y="6140"/>
                    </a:moveTo>
                    <a:lnTo>
                      <a:pt x="6110" y="0"/>
                    </a:lnTo>
                    <a:lnTo>
                      <a:pt x="12250" y="6140"/>
                    </a:lnTo>
                    <a:lnTo>
                      <a:pt x="6110" y="1225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45" name="Google Shape;545;p29"/>
            <p:cNvSpPr/>
            <p:nvPr/>
          </p:nvSpPr>
          <p:spPr>
            <a:xfrm>
              <a:off x="73570" y="1080125"/>
              <a:ext cx="271300" cy="271325"/>
            </a:xfrm>
            <a:custGeom>
              <a:avLst/>
              <a:gdLst/>
              <a:ahLst/>
              <a:cxnLst/>
              <a:rect l="l" t="t" r="r" b="b"/>
              <a:pathLst>
                <a:path w="10852" h="10853" fill="none" extrusionOk="0">
                  <a:moveTo>
                    <a:pt x="10852" y="5411"/>
                  </a:moveTo>
                  <a:cubicBezTo>
                    <a:pt x="10852" y="8420"/>
                    <a:pt x="8420" y="10852"/>
                    <a:pt x="5441" y="10852"/>
                  </a:cubicBezTo>
                  <a:cubicBezTo>
                    <a:pt x="2432" y="10852"/>
                    <a:pt x="0" y="8420"/>
                    <a:pt x="0" y="5411"/>
                  </a:cubicBezTo>
                  <a:cubicBezTo>
                    <a:pt x="0" y="2432"/>
                    <a:pt x="2432" y="1"/>
                    <a:pt x="5441" y="1"/>
                  </a:cubicBezTo>
                  <a:cubicBezTo>
                    <a:pt x="8420" y="1"/>
                    <a:pt x="10852" y="2432"/>
                    <a:pt x="10852" y="541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29"/>
            <p:cNvSpPr/>
            <p:nvPr/>
          </p:nvSpPr>
          <p:spPr>
            <a:xfrm rot="-5400000" flipH="1">
              <a:off x="566303" y="-221421"/>
              <a:ext cx="442938" cy="885795"/>
            </a:xfrm>
            <a:custGeom>
              <a:avLst/>
              <a:gdLst/>
              <a:ahLst/>
              <a:cxnLst/>
              <a:rect l="l" t="t" r="r" b="b"/>
              <a:pathLst>
                <a:path w="10883" h="21764" extrusionOk="0">
                  <a:moveTo>
                    <a:pt x="1" y="1"/>
                  </a:moveTo>
                  <a:lnTo>
                    <a:pt x="1" y="21764"/>
                  </a:lnTo>
                  <a:cubicBezTo>
                    <a:pt x="6019" y="21764"/>
                    <a:pt x="10882" y="16900"/>
                    <a:pt x="10882" y="10913"/>
                  </a:cubicBezTo>
                  <a:cubicBezTo>
                    <a:pt x="10882" y="4894"/>
                    <a:pt x="6019" y="1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7" name="Google Shape;547;p29"/>
          <p:cNvSpPr txBox="1">
            <a:spLocks noGrp="1"/>
          </p:cNvSpPr>
          <p:nvPr>
            <p:ph type="title"/>
          </p:nvPr>
        </p:nvSpPr>
        <p:spPr>
          <a:xfrm>
            <a:off x="720000" y="496318"/>
            <a:ext cx="7704000" cy="63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7_2">
    <p:bg>
      <p:bgPr>
        <a:solidFill>
          <a:schemeClr val="lt1"/>
        </a:solidFill>
        <a:effectLst/>
      </p:bgPr>
    </p:bg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9" name="Google Shape;549;p30"/>
          <p:cNvGrpSpPr/>
          <p:nvPr/>
        </p:nvGrpSpPr>
        <p:grpSpPr>
          <a:xfrm>
            <a:off x="112977" y="-288411"/>
            <a:ext cx="8612916" cy="5235681"/>
            <a:chOff x="112977" y="-288411"/>
            <a:chExt cx="8612916" cy="5235681"/>
          </a:xfrm>
        </p:grpSpPr>
        <p:grpSp>
          <p:nvGrpSpPr>
            <p:cNvPr id="550" name="Google Shape;550;p30"/>
            <p:cNvGrpSpPr/>
            <p:nvPr/>
          </p:nvGrpSpPr>
          <p:grpSpPr>
            <a:xfrm>
              <a:off x="112977" y="4376813"/>
              <a:ext cx="951560" cy="570457"/>
              <a:chOff x="4029409" y="69738"/>
              <a:chExt cx="951560" cy="570457"/>
            </a:xfrm>
          </p:grpSpPr>
          <p:sp>
            <p:nvSpPr>
              <p:cNvPr id="551" name="Google Shape;551;p30"/>
              <p:cNvSpPr/>
              <p:nvPr/>
            </p:nvSpPr>
            <p:spPr>
              <a:xfrm>
                <a:off x="4413493" y="356457"/>
                <a:ext cx="567476" cy="283738"/>
              </a:xfrm>
              <a:custGeom>
                <a:avLst/>
                <a:gdLst/>
                <a:ahLst/>
                <a:cxnLst/>
                <a:rect l="l" t="t" r="r" b="b"/>
                <a:pathLst>
                  <a:path w="21826" h="10913" extrusionOk="0">
                    <a:moveTo>
                      <a:pt x="10913" y="0"/>
                    </a:moveTo>
                    <a:cubicBezTo>
                      <a:pt x="4925" y="0"/>
                      <a:pt x="1" y="4864"/>
                      <a:pt x="1" y="10912"/>
                    </a:cubicBezTo>
                    <a:lnTo>
                      <a:pt x="21795" y="10912"/>
                    </a:lnTo>
                    <a:cubicBezTo>
                      <a:pt x="21825" y="4894"/>
                      <a:pt x="16931" y="0"/>
                      <a:pt x="1091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2" name="Google Shape;552;p30"/>
              <p:cNvSpPr/>
              <p:nvPr/>
            </p:nvSpPr>
            <p:spPr>
              <a:xfrm>
                <a:off x="4029409" y="69738"/>
                <a:ext cx="283738" cy="567450"/>
              </a:xfrm>
              <a:custGeom>
                <a:avLst/>
                <a:gdLst/>
                <a:ahLst/>
                <a:cxnLst/>
                <a:rect l="l" t="t" r="r" b="b"/>
                <a:pathLst>
                  <a:path w="10913" h="21825" extrusionOk="0">
                    <a:moveTo>
                      <a:pt x="10913" y="1"/>
                    </a:moveTo>
                    <a:cubicBezTo>
                      <a:pt x="4864" y="1"/>
                      <a:pt x="1" y="4864"/>
                      <a:pt x="1" y="10913"/>
                    </a:cubicBezTo>
                    <a:cubicBezTo>
                      <a:pt x="1" y="16900"/>
                      <a:pt x="4864" y="21825"/>
                      <a:pt x="10913" y="21825"/>
                    </a:cubicBezTo>
                    <a:lnTo>
                      <a:pt x="1091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53" name="Google Shape;553;p30"/>
            <p:cNvGrpSpPr/>
            <p:nvPr/>
          </p:nvGrpSpPr>
          <p:grpSpPr>
            <a:xfrm flipH="1">
              <a:off x="203446" y="239425"/>
              <a:ext cx="379781" cy="913060"/>
              <a:chOff x="8577425" y="239425"/>
              <a:chExt cx="379781" cy="913060"/>
            </a:xfrm>
          </p:grpSpPr>
          <p:sp>
            <p:nvSpPr>
              <p:cNvPr id="554" name="Google Shape;554;p30"/>
              <p:cNvSpPr/>
              <p:nvPr/>
            </p:nvSpPr>
            <p:spPr>
              <a:xfrm>
                <a:off x="8577425" y="772735"/>
                <a:ext cx="379781" cy="379750"/>
              </a:xfrm>
              <a:custGeom>
                <a:avLst/>
                <a:gdLst/>
                <a:ahLst/>
                <a:cxnLst/>
                <a:rect l="l" t="t" r="r" b="b"/>
                <a:pathLst>
                  <a:path w="12251" h="12250" fill="none" extrusionOk="0">
                    <a:moveTo>
                      <a:pt x="1" y="6140"/>
                    </a:moveTo>
                    <a:lnTo>
                      <a:pt x="6141" y="0"/>
                    </a:lnTo>
                    <a:lnTo>
                      <a:pt x="12250" y="6140"/>
                    </a:lnTo>
                    <a:lnTo>
                      <a:pt x="6141" y="12249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" name="Google Shape;555;p30"/>
              <p:cNvSpPr/>
              <p:nvPr/>
            </p:nvSpPr>
            <p:spPr>
              <a:xfrm>
                <a:off x="8577425" y="239425"/>
                <a:ext cx="379781" cy="379750"/>
              </a:xfrm>
              <a:custGeom>
                <a:avLst/>
                <a:gdLst/>
                <a:ahLst/>
                <a:cxnLst/>
                <a:rect l="l" t="t" r="r" b="b"/>
                <a:pathLst>
                  <a:path w="12251" h="12250" fill="none" extrusionOk="0">
                    <a:moveTo>
                      <a:pt x="1" y="6140"/>
                    </a:moveTo>
                    <a:lnTo>
                      <a:pt x="6110" y="0"/>
                    </a:lnTo>
                    <a:lnTo>
                      <a:pt x="12250" y="6140"/>
                    </a:lnTo>
                    <a:lnTo>
                      <a:pt x="6110" y="1225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56" name="Google Shape;556;p30"/>
            <p:cNvGrpSpPr/>
            <p:nvPr/>
          </p:nvGrpSpPr>
          <p:grpSpPr>
            <a:xfrm flipH="1">
              <a:off x="7671492" y="-288411"/>
              <a:ext cx="1050562" cy="700098"/>
              <a:chOff x="6190020" y="5825282"/>
              <a:chExt cx="949875" cy="633000"/>
            </a:xfrm>
          </p:grpSpPr>
          <p:sp>
            <p:nvSpPr>
              <p:cNvPr id="557" name="Google Shape;557;p30"/>
              <p:cNvSpPr/>
              <p:nvPr/>
            </p:nvSpPr>
            <p:spPr>
              <a:xfrm>
                <a:off x="6629220" y="5825282"/>
                <a:ext cx="510675" cy="511425"/>
              </a:xfrm>
              <a:custGeom>
                <a:avLst/>
                <a:gdLst/>
                <a:ahLst/>
                <a:cxnLst/>
                <a:rect l="l" t="t" r="r" b="b"/>
                <a:pathLst>
                  <a:path w="20427" h="20457" extrusionOk="0">
                    <a:moveTo>
                      <a:pt x="10214" y="5593"/>
                    </a:moveTo>
                    <a:cubicBezTo>
                      <a:pt x="12767" y="5593"/>
                      <a:pt x="14864" y="7690"/>
                      <a:pt x="14864" y="10244"/>
                    </a:cubicBezTo>
                    <a:cubicBezTo>
                      <a:pt x="14864" y="12766"/>
                      <a:pt x="12797" y="14864"/>
                      <a:pt x="10214" y="14864"/>
                    </a:cubicBezTo>
                    <a:cubicBezTo>
                      <a:pt x="7661" y="14864"/>
                      <a:pt x="5594" y="12766"/>
                      <a:pt x="5594" y="10244"/>
                    </a:cubicBezTo>
                    <a:cubicBezTo>
                      <a:pt x="5594" y="7690"/>
                      <a:pt x="7661" y="5593"/>
                      <a:pt x="10214" y="5593"/>
                    </a:cubicBezTo>
                    <a:close/>
                    <a:moveTo>
                      <a:pt x="10214" y="0"/>
                    </a:moveTo>
                    <a:cubicBezTo>
                      <a:pt x="4591" y="0"/>
                      <a:pt x="1" y="4560"/>
                      <a:pt x="1" y="10244"/>
                    </a:cubicBezTo>
                    <a:cubicBezTo>
                      <a:pt x="1" y="15897"/>
                      <a:pt x="4560" y="20457"/>
                      <a:pt x="10214" y="20457"/>
                    </a:cubicBezTo>
                    <a:cubicBezTo>
                      <a:pt x="15837" y="20457"/>
                      <a:pt x="20427" y="15897"/>
                      <a:pt x="20427" y="10244"/>
                    </a:cubicBezTo>
                    <a:cubicBezTo>
                      <a:pt x="20427" y="4560"/>
                      <a:pt x="15867" y="0"/>
                      <a:pt x="1021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" name="Google Shape;558;p30"/>
              <p:cNvSpPr/>
              <p:nvPr/>
            </p:nvSpPr>
            <p:spPr>
              <a:xfrm>
                <a:off x="6190020" y="6186232"/>
                <a:ext cx="272050" cy="272050"/>
              </a:xfrm>
              <a:custGeom>
                <a:avLst/>
                <a:gdLst/>
                <a:ahLst/>
                <a:cxnLst/>
                <a:rect l="l" t="t" r="r" b="b"/>
                <a:pathLst>
                  <a:path w="10882" h="10882" fill="none" extrusionOk="0">
                    <a:moveTo>
                      <a:pt x="10882" y="5441"/>
                    </a:moveTo>
                    <a:cubicBezTo>
                      <a:pt x="10882" y="8450"/>
                      <a:pt x="8450" y="10882"/>
                      <a:pt x="5441" y="10882"/>
                    </a:cubicBezTo>
                    <a:cubicBezTo>
                      <a:pt x="2432" y="10882"/>
                      <a:pt x="0" y="8450"/>
                      <a:pt x="0" y="5441"/>
                    </a:cubicBezTo>
                    <a:cubicBezTo>
                      <a:pt x="0" y="2432"/>
                      <a:pt x="2432" y="0"/>
                      <a:pt x="5441" y="0"/>
                    </a:cubicBezTo>
                    <a:cubicBezTo>
                      <a:pt x="8450" y="0"/>
                      <a:pt x="10882" y="2432"/>
                      <a:pt x="10882" y="5441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59" name="Google Shape;559;p30"/>
            <p:cNvGrpSpPr/>
            <p:nvPr/>
          </p:nvGrpSpPr>
          <p:grpSpPr>
            <a:xfrm>
              <a:off x="7787418" y="4648375"/>
              <a:ext cx="938475" cy="221925"/>
              <a:chOff x="1502200" y="2534225"/>
              <a:chExt cx="938475" cy="221925"/>
            </a:xfrm>
          </p:grpSpPr>
          <p:sp>
            <p:nvSpPr>
              <p:cNvPr id="560" name="Google Shape;560;p30"/>
              <p:cNvSpPr/>
              <p:nvPr/>
            </p:nvSpPr>
            <p:spPr>
              <a:xfrm>
                <a:off x="1502200" y="2534225"/>
                <a:ext cx="938475" cy="36500"/>
              </a:xfrm>
              <a:custGeom>
                <a:avLst/>
                <a:gdLst/>
                <a:ahLst/>
                <a:cxnLst/>
                <a:rect l="l" t="t" r="r" b="b"/>
                <a:pathLst>
                  <a:path w="37539" h="1460" extrusionOk="0">
                    <a:moveTo>
                      <a:pt x="0" y="1"/>
                    </a:moveTo>
                    <a:lnTo>
                      <a:pt x="0" y="1460"/>
                    </a:lnTo>
                    <a:lnTo>
                      <a:pt x="37539" y="1460"/>
                    </a:lnTo>
                    <a:lnTo>
                      <a:pt x="3753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" name="Google Shape;561;p30"/>
              <p:cNvSpPr/>
              <p:nvPr/>
            </p:nvSpPr>
            <p:spPr>
              <a:xfrm>
                <a:off x="1502200" y="2626175"/>
                <a:ext cx="938475" cy="37250"/>
              </a:xfrm>
              <a:custGeom>
                <a:avLst/>
                <a:gdLst/>
                <a:ahLst/>
                <a:cxnLst/>
                <a:rect l="l" t="t" r="r" b="b"/>
                <a:pathLst>
                  <a:path w="37539" h="1490" extrusionOk="0">
                    <a:moveTo>
                      <a:pt x="0" y="0"/>
                    </a:moveTo>
                    <a:lnTo>
                      <a:pt x="0" y="1490"/>
                    </a:lnTo>
                    <a:lnTo>
                      <a:pt x="37539" y="1490"/>
                    </a:lnTo>
                    <a:lnTo>
                      <a:pt x="3753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" name="Google Shape;562;p30"/>
              <p:cNvSpPr/>
              <p:nvPr/>
            </p:nvSpPr>
            <p:spPr>
              <a:xfrm>
                <a:off x="1502200" y="2718875"/>
                <a:ext cx="938475" cy="37275"/>
              </a:xfrm>
              <a:custGeom>
                <a:avLst/>
                <a:gdLst/>
                <a:ahLst/>
                <a:cxnLst/>
                <a:rect l="l" t="t" r="r" b="b"/>
                <a:pathLst>
                  <a:path w="37539" h="1491" extrusionOk="0">
                    <a:moveTo>
                      <a:pt x="0" y="1"/>
                    </a:moveTo>
                    <a:lnTo>
                      <a:pt x="0" y="1490"/>
                    </a:lnTo>
                    <a:lnTo>
                      <a:pt x="37539" y="1490"/>
                    </a:lnTo>
                    <a:lnTo>
                      <a:pt x="3753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63" name="Google Shape;563;p30"/>
          <p:cNvSpPr txBox="1">
            <a:spLocks noGrp="1"/>
          </p:cNvSpPr>
          <p:nvPr>
            <p:ph type="title"/>
          </p:nvPr>
        </p:nvSpPr>
        <p:spPr>
          <a:xfrm>
            <a:off x="720000" y="496318"/>
            <a:ext cx="7704000" cy="63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lt1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oogle Shape;41;p4"/>
          <p:cNvGrpSpPr/>
          <p:nvPr/>
        </p:nvGrpSpPr>
        <p:grpSpPr>
          <a:xfrm>
            <a:off x="53759" y="-288411"/>
            <a:ext cx="8903447" cy="5308874"/>
            <a:chOff x="53759" y="-288411"/>
            <a:chExt cx="8903447" cy="5308874"/>
          </a:xfrm>
        </p:grpSpPr>
        <p:grpSp>
          <p:nvGrpSpPr>
            <p:cNvPr id="42" name="Google Shape;42;p4"/>
            <p:cNvGrpSpPr/>
            <p:nvPr/>
          </p:nvGrpSpPr>
          <p:grpSpPr>
            <a:xfrm>
              <a:off x="53759" y="4453013"/>
              <a:ext cx="951560" cy="567450"/>
              <a:chOff x="4029409" y="69738"/>
              <a:chExt cx="951560" cy="567450"/>
            </a:xfrm>
          </p:grpSpPr>
          <p:sp>
            <p:nvSpPr>
              <p:cNvPr id="43" name="Google Shape;43;p4"/>
              <p:cNvSpPr/>
              <p:nvPr/>
            </p:nvSpPr>
            <p:spPr>
              <a:xfrm>
                <a:off x="4413493" y="211208"/>
                <a:ext cx="567476" cy="283738"/>
              </a:xfrm>
              <a:custGeom>
                <a:avLst/>
                <a:gdLst/>
                <a:ahLst/>
                <a:cxnLst/>
                <a:rect l="l" t="t" r="r" b="b"/>
                <a:pathLst>
                  <a:path w="21826" h="10913" extrusionOk="0">
                    <a:moveTo>
                      <a:pt x="10913" y="0"/>
                    </a:moveTo>
                    <a:cubicBezTo>
                      <a:pt x="4925" y="0"/>
                      <a:pt x="1" y="4864"/>
                      <a:pt x="1" y="10912"/>
                    </a:cubicBezTo>
                    <a:lnTo>
                      <a:pt x="21795" y="10912"/>
                    </a:lnTo>
                    <a:cubicBezTo>
                      <a:pt x="21825" y="4894"/>
                      <a:pt x="16931" y="0"/>
                      <a:pt x="109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4"/>
              <p:cNvSpPr/>
              <p:nvPr/>
            </p:nvSpPr>
            <p:spPr>
              <a:xfrm>
                <a:off x="4029409" y="69738"/>
                <a:ext cx="283738" cy="567450"/>
              </a:xfrm>
              <a:custGeom>
                <a:avLst/>
                <a:gdLst/>
                <a:ahLst/>
                <a:cxnLst/>
                <a:rect l="l" t="t" r="r" b="b"/>
                <a:pathLst>
                  <a:path w="10913" h="21825" extrusionOk="0">
                    <a:moveTo>
                      <a:pt x="10913" y="1"/>
                    </a:moveTo>
                    <a:cubicBezTo>
                      <a:pt x="4864" y="1"/>
                      <a:pt x="1" y="4864"/>
                      <a:pt x="1" y="10913"/>
                    </a:cubicBezTo>
                    <a:cubicBezTo>
                      <a:pt x="1" y="16900"/>
                      <a:pt x="4864" y="21825"/>
                      <a:pt x="10913" y="21825"/>
                    </a:cubicBezTo>
                    <a:lnTo>
                      <a:pt x="1091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5" name="Google Shape;45;p4"/>
            <p:cNvGrpSpPr/>
            <p:nvPr/>
          </p:nvGrpSpPr>
          <p:grpSpPr>
            <a:xfrm>
              <a:off x="8577425" y="239425"/>
              <a:ext cx="379781" cy="913060"/>
              <a:chOff x="8577425" y="239425"/>
              <a:chExt cx="379781" cy="913060"/>
            </a:xfrm>
          </p:grpSpPr>
          <p:sp>
            <p:nvSpPr>
              <p:cNvPr id="46" name="Google Shape;46;p4"/>
              <p:cNvSpPr/>
              <p:nvPr/>
            </p:nvSpPr>
            <p:spPr>
              <a:xfrm>
                <a:off x="8577425" y="772735"/>
                <a:ext cx="379781" cy="379750"/>
              </a:xfrm>
              <a:custGeom>
                <a:avLst/>
                <a:gdLst/>
                <a:ahLst/>
                <a:cxnLst/>
                <a:rect l="l" t="t" r="r" b="b"/>
                <a:pathLst>
                  <a:path w="12251" h="12250" fill="none" extrusionOk="0">
                    <a:moveTo>
                      <a:pt x="1" y="6140"/>
                    </a:moveTo>
                    <a:lnTo>
                      <a:pt x="6141" y="0"/>
                    </a:lnTo>
                    <a:lnTo>
                      <a:pt x="12250" y="6140"/>
                    </a:lnTo>
                    <a:lnTo>
                      <a:pt x="6141" y="12249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4"/>
              <p:cNvSpPr/>
              <p:nvPr/>
            </p:nvSpPr>
            <p:spPr>
              <a:xfrm>
                <a:off x="8577425" y="239425"/>
                <a:ext cx="379781" cy="379750"/>
              </a:xfrm>
              <a:custGeom>
                <a:avLst/>
                <a:gdLst/>
                <a:ahLst/>
                <a:cxnLst/>
                <a:rect l="l" t="t" r="r" b="b"/>
                <a:pathLst>
                  <a:path w="12251" h="12250" fill="none" extrusionOk="0">
                    <a:moveTo>
                      <a:pt x="1" y="6140"/>
                    </a:moveTo>
                    <a:lnTo>
                      <a:pt x="6110" y="0"/>
                    </a:lnTo>
                    <a:lnTo>
                      <a:pt x="12250" y="6140"/>
                    </a:lnTo>
                    <a:lnTo>
                      <a:pt x="6110" y="1225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8" name="Google Shape;48;p4"/>
            <p:cNvGrpSpPr/>
            <p:nvPr/>
          </p:nvGrpSpPr>
          <p:grpSpPr>
            <a:xfrm>
              <a:off x="438598" y="-288411"/>
              <a:ext cx="1050562" cy="700098"/>
              <a:chOff x="6190020" y="5825282"/>
              <a:chExt cx="949875" cy="633000"/>
            </a:xfrm>
          </p:grpSpPr>
          <p:sp>
            <p:nvSpPr>
              <p:cNvPr id="49" name="Google Shape;49;p4"/>
              <p:cNvSpPr/>
              <p:nvPr/>
            </p:nvSpPr>
            <p:spPr>
              <a:xfrm>
                <a:off x="6629220" y="5825282"/>
                <a:ext cx="510675" cy="511425"/>
              </a:xfrm>
              <a:custGeom>
                <a:avLst/>
                <a:gdLst/>
                <a:ahLst/>
                <a:cxnLst/>
                <a:rect l="l" t="t" r="r" b="b"/>
                <a:pathLst>
                  <a:path w="20427" h="20457" extrusionOk="0">
                    <a:moveTo>
                      <a:pt x="10214" y="5593"/>
                    </a:moveTo>
                    <a:cubicBezTo>
                      <a:pt x="12767" y="5593"/>
                      <a:pt x="14864" y="7690"/>
                      <a:pt x="14864" y="10244"/>
                    </a:cubicBezTo>
                    <a:cubicBezTo>
                      <a:pt x="14864" y="12766"/>
                      <a:pt x="12797" y="14864"/>
                      <a:pt x="10214" y="14864"/>
                    </a:cubicBezTo>
                    <a:cubicBezTo>
                      <a:pt x="7661" y="14864"/>
                      <a:pt x="5594" y="12766"/>
                      <a:pt x="5594" y="10244"/>
                    </a:cubicBezTo>
                    <a:cubicBezTo>
                      <a:pt x="5594" y="7690"/>
                      <a:pt x="7661" y="5593"/>
                      <a:pt x="10214" y="5593"/>
                    </a:cubicBezTo>
                    <a:close/>
                    <a:moveTo>
                      <a:pt x="10214" y="0"/>
                    </a:moveTo>
                    <a:cubicBezTo>
                      <a:pt x="4591" y="0"/>
                      <a:pt x="1" y="4560"/>
                      <a:pt x="1" y="10244"/>
                    </a:cubicBezTo>
                    <a:cubicBezTo>
                      <a:pt x="1" y="15897"/>
                      <a:pt x="4560" y="20457"/>
                      <a:pt x="10214" y="20457"/>
                    </a:cubicBezTo>
                    <a:cubicBezTo>
                      <a:pt x="15837" y="20457"/>
                      <a:pt x="20427" y="15897"/>
                      <a:pt x="20427" y="10244"/>
                    </a:cubicBezTo>
                    <a:cubicBezTo>
                      <a:pt x="20427" y="4560"/>
                      <a:pt x="15867" y="0"/>
                      <a:pt x="1021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4"/>
              <p:cNvSpPr/>
              <p:nvPr/>
            </p:nvSpPr>
            <p:spPr>
              <a:xfrm>
                <a:off x="6190020" y="6186232"/>
                <a:ext cx="272050" cy="272050"/>
              </a:xfrm>
              <a:custGeom>
                <a:avLst/>
                <a:gdLst/>
                <a:ahLst/>
                <a:cxnLst/>
                <a:rect l="l" t="t" r="r" b="b"/>
                <a:pathLst>
                  <a:path w="10882" h="10882" fill="none" extrusionOk="0">
                    <a:moveTo>
                      <a:pt x="10882" y="5441"/>
                    </a:moveTo>
                    <a:cubicBezTo>
                      <a:pt x="10882" y="8450"/>
                      <a:pt x="8450" y="10882"/>
                      <a:pt x="5441" y="10882"/>
                    </a:cubicBezTo>
                    <a:cubicBezTo>
                      <a:pt x="2432" y="10882"/>
                      <a:pt x="0" y="8450"/>
                      <a:pt x="0" y="5441"/>
                    </a:cubicBezTo>
                    <a:cubicBezTo>
                      <a:pt x="0" y="2432"/>
                      <a:pt x="2432" y="0"/>
                      <a:pt x="5441" y="0"/>
                    </a:cubicBezTo>
                    <a:cubicBezTo>
                      <a:pt x="8450" y="0"/>
                      <a:pt x="10882" y="2432"/>
                      <a:pt x="10882" y="5441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1" name="Google Shape;51;p4"/>
            <p:cNvGrpSpPr/>
            <p:nvPr/>
          </p:nvGrpSpPr>
          <p:grpSpPr>
            <a:xfrm>
              <a:off x="7728200" y="4724575"/>
              <a:ext cx="938475" cy="221925"/>
              <a:chOff x="1502200" y="2534225"/>
              <a:chExt cx="938475" cy="221925"/>
            </a:xfrm>
          </p:grpSpPr>
          <p:sp>
            <p:nvSpPr>
              <p:cNvPr id="52" name="Google Shape;52;p4"/>
              <p:cNvSpPr/>
              <p:nvPr/>
            </p:nvSpPr>
            <p:spPr>
              <a:xfrm>
                <a:off x="1502200" y="2534225"/>
                <a:ext cx="938475" cy="36500"/>
              </a:xfrm>
              <a:custGeom>
                <a:avLst/>
                <a:gdLst/>
                <a:ahLst/>
                <a:cxnLst/>
                <a:rect l="l" t="t" r="r" b="b"/>
                <a:pathLst>
                  <a:path w="37539" h="1460" extrusionOk="0">
                    <a:moveTo>
                      <a:pt x="0" y="1"/>
                    </a:moveTo>
                    <a:lnTo>
                      <a:pt x="0" y="1460"/>
                    </a:lnTo>
                    <a:lnTo>
                      <a:pt x="37539" y="1460"/>
                    </a:lnTo>
                    <a:lnTo>
                      <a:pt x="3753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4"/>
              <p:cNvSpPr/>
              <p:nvPr/>
            </p:nvSpPr>
            <p:spPr>
              <a:xfrm>
                <a:off x="1502200" y="2626175"/>
                <a:ext cx="938475" cy="37250"/>
              </a:xfrm>
              <a:custGeom>
                <a:avLst/>
                <a:gdLst/>
                <a:ahLst/>
                <a:cxnLst/>
                <a:rect l="l" t="t" r="r" b="b"/>
                <a:pathLst>
                  <a:path w="37539" h="1490" extrusionOk="0">
                    <a:moveTo>
                      <a:pt x="0" y="0"/>
                    </a:moveTo>
                    <a:lnTo>
                      <a:pt x="0" y="1490"/>
                    </a:lnTo>
                    <a:lnTo>
                      <a:pt x="37539" y="1490"/>
                    </a:lnTo>
                    <a:lnTo>
                      <a:pt x="3753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4"/>
              <p:cNvSpPr/>
              <p:nvPr/>
            </p:nvSpPr>
            <p:spPr>
              <a:xfrm>
                <a:off x="1502200" y="2718875"/>
                <a:ext cx="938475" cy="37275"/>
              </a:xfrm>
              <a:custGeom>
                <a:avLst/>
                <a:gdLst/>
                <a:ahLst/>
                <a:cxnLst/>
                <a:rect l="l" t="t" r="r" b="b"/>
                <a:pathLst>
                  <a:path w="37539" h="1491" extrusionOk="0">
                    <a:moveTo>
                      <a:pt x="0" y="1"/>
                    </a:moveTo>
                    <a:lnTo>
                      <a:pt x="0" y="1490"/>
                    </a:lnTo>
                    <a:lnTo>
                      <a:pt x="37539" y="1490"/>
                    </a:lnTo>
                    <a:lnTo>
                      <a:pt x="3753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5" name="Google Shape;55;p4"/>
          <p:cNvSpPr txBox="1">
            <a:spLocks noGrp="1"/>
          </p:cNvSpPr>
          <p:nvPr>
            <p:ph type="title"/>
          </p:nvPr>
        </p:nvSpPr>
        <p:spPr>
          <a:xfrm>
            <a:off x="720000" y="496318"/>
            <a:ext cx="7704000" cy="63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1625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50"/>
              <a:buAutoNum type="arabicPeriod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7_1">
    <p:bg>
      <p:bgPr>
        <a:solidFill>
          <a:schemeClr val="lt1"/>
        </a:solidFill>
        <a:effectLst/>
      </p:bgPr>
    </p:bg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5" name="Google Shape;565;p31"/>
          <p:cNvGrpSpPr/>
          <p:nvPr/>
        </p:nvGrpSpPr>
        <p:grpSpPr>
          <a:xfrm>
            <a:off x="125292" y="141991"/>
            <a:ext cx="8928373" cy="5422256"/>
            <a:chOff x="125292" y="141991"/>
            <a:chExt cx="8928373" cy="5422256"/>
          </a:xfrm>
        </p:grpSpPr>
        <p:grpSp>
          <p:nvGrpSpPr>
            <p:cNvPr id="566" name="Google Shape;566;p31"/>
            <p:cNvGrpSpPr/>
            <p:nvPr/>
          </p:nvGrpSpPr>
          <p:grpSpPr>
            <a:xfrm>
              <a:off x="8160233" y="141991"/>
              <a:ext cx="893432" cy="527284"/>
              <a:chOff x="4994072" y="4013425"/>
              <a:chExt cx="893432" cy="527284"/>
            </a:xfrm>
          </p:grpSpPr>
          <p:sp>
            <p:nvSpPr>
              <p:cNvPr id="567" name="Google Shape;567;p31"/>
              <p:cNvSpPr/>
              <p:nvPr/>
            </p:nvSpPr>
            <p:spPr>
              <a:xfrm>
                <a:off x="4994072" y="4198065"/>
                <a:ext cx="66654" cy="66633"/>
              </a:xfrm>
              <a:custGeom>
                <a:avLst/>
                <a:gdLst/>
                <a:ahLst/>
                <a:cxnLst/>
                <a:rect l="l" t="t" r="r" b="b"/>
                <a:pathLst>
                  <a:path w="3193" h="3192" extrusionOk="0">
                    <a:moveTo>
                      <a:pt x="1612" y="0"/>
                    </a:moveTo>
                    <a:cubicBezTo>
                      <a:pt x="730" y="0"/>
                      <a:pt x="1" y="730"/>
                      <a:pt x="1" y="1581"/>
                    </a:cubicBezTo>
                    <a:cubicBezTo>
                      <a:pt x="1" y="2462"/>
                      <a:pt x="730" y="3192"/>
                      <a:pt x="1612" y="3192"/>
                    </a:cubicBezTo>
                    <a:cubicBezTo>
                      <a:pt x="2463" y="3192"/>
                      <a:pt x="3193" y="2462"/>
                      <a:pt x="3193" y="1581"/>
                    </a:cubicBezTo>
                    <a:cubicBezTo>
                      <a:pt x="3193" y="730"/>
                      <a:pt x="2463" y="0"/>
                      <a:pt x="161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" name="Google Shape;568;p31"/>
              <p:cNvSpPr/>
              <p:nvPr/>
            </p:nvSpPr>
            <p:spPr>
              <a:xfrm>
                <a:off x="5317678" y="4198065"/>
                <a:ext cx="66654" cy="66633"/>
              </a:xfrm>
              <a:custGeom>
                <a:avLst/>
                <a:gdLst/>
                <a:ahLst/>
                <a:cxnLst/>
                <a:rect l="l" t="t" r="r" b="b"/>
                <a:pathLst>
                  <a:path w="3193" h="3192" extrusionOk="0">
                    <a:moveTo>
                      <a:pt x="1581" y="0"/>
                    </a:moveTo>
                    <a:cubicBezTo>
                      <a:pt x="730" y="0"/>
                      <a:pt x="1" y="730"/>
                      <a:pt x="1" y="1581"/>
                    </a:cubicBezTo>
                    <a:cubicBezTo>
                      <a:pt x="1" y="2462"/>
                      <a:pt x="730" y="3192"/>
                      <a:pt x="1581" y="3192"/>
                    </a:cubicBezTo>
                    <a:cubicBezTo>
                      <a:pt x="2463" y="3192"/>
                      <a:pt x="3192" y="2462"/>
                      <a:pt x="3192" y="1581"/>
                    </a:cubicBezTo>
                    <a:cubicBezTo>
                      <a:pt x="3192" y="730"/>
                      <a:pt x="2463" y="0"/>
                      <a:pt x="158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9" name="Google Shape;569;p31"/>
              <p:cNvSpPr/>
              <p:nvPr/>
            </p:nvSpPr>
            <p:spPr>
              <a:xfrm>
                <a:off x="5640658" y="4198065"/>
                <a:ext cx="66633" cy="66633"/>
              </a:xfrm>
              <a:custGeom>
                <a:avLst/>
                <a:gdLst/>
                <a:ahLst/>
                <a:cxnLst/>
                <a:rect l="l" t="t" r="r" b="b"/>
                <a:pathLst>
                  <a:path w="3192" h="3192" extrusionOk="0">
                    <a:moveTo>
                      <a:pt x="1581" y="0"/>
                    </a:moveTo>
                    <a:cubicBezTo>
                      <a:pt x="699" y="0"/>
                      <a:pt x="0" y="730"/>
                      <a:pt x="0" y="1581"/>
                    </a:cubicBezTo>
                    <a:cubicBezTo>
                      <a:pt x="0" y="2462"/>
                      <a:pt x="699" y="3192"/>
                      <a:pt x="1581" y="3192"/>
                    </a:cubicBezTo>
                    <a:cubicBezTo>
                      <a:pt x="2462" y="3192"/>
                      <a:pt x="3192" y="2462"/>
                      <a:pt x="3192" y="1581"/>
                    </a:cubicBezTo>
                    <a:cubicBezTo>
                      <a:pt x="3192" y="730"/>
                      <a:pt x="2462" y="0"/>
                      <a:pt x="158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0" name="Google Shape;570;p31"/>
              <p:cNvSpPr/>
              <p:nvPr/>
            </p:nvSpPr>
            <p:spPr>
              <a:xfrm>
                <a:off x="4994072" y="4474076"/>
                <a:ext cx="66654" cy="66633"/>
              </a:xfrm>
              <a:custGeom>
                <a:avLst/>
                <a:gdLst/>
                <a:ahLst/>
                <a:cxnLst/>
                <a:rect l="l" t="t" r="r" b="b"/>
                <a:pathLst>
                  <a:path w="3193" h="3192" extrusionOk="0">
                    <a:moveTo>
                      <a:pt x="1612" y="0"/>
                    </a:moveTo>
                    <a:cubicBezTo>
                      <a:pt x="730" y="0"/>
                      <a:pt x="1" y="730"/>
                      <a:pt x="1" y="1611"/>
                    </a:cubicBezTo>
                    <a:cubicBezTo>
                      <a:pt x="1" y="2462"/>
                      <a:pt x="730" y="3192"/>
                      <a:pt x="1612" y="3192"/>
                    </a:cubicBezTo>
                    <a:cubicBezTo>
                      <a:pt x="2463" y="3192"/>
                      <a:pt x="3193" y="2462"/>
                      <a:pt x="3193" y="1611"/>
                    </a:cubicBezTo>
                    <a:cubicBezTo>
                      <a:pt x="3193" y="730"/>
                      <a:pt x="2463" y="0"/>
                      <a:pt x="161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1" name="Google Shape;571;p31"/>
              <p:cNvSpPr/>
              <p:nvPr/>
            </p:nvSpPr>
            <p:spPr>
              <a:xfrm>
                <a:off x="5317678" y="4474076"/>
                <a:ext cx="66654" cy="66633"/>
              </a:xfrm>
              <a:custGeom>
                <a:avLst/>
                <a:gdLst/>
                <a:ahLst/>
                <a:cxnLst/>
                <a:rect l="l" t="t" r="r" b="b"/>
                <a:pathLst>
                  <a:path w="3193" h="3192" extrusionOk="0">
                    <a:moveTo>
                      <a:pt x="1581" y="0"/>
                    </a:moveTo>
                    <a:cubicBezTo>
                      <a:pt x="730" y="0"/>
                      <a:pt x="1" y="730"/>
                      <a:pt x="1" y="1611"/>
                    </a:cubicBezTo>
                    <a:cubicBezTo>
                      <a:pt x="1" y="2462"/>
                      <a:pt x="730" y="3192"/>
                      <a:pt x="1581" y="3192"/>
                    </a:cubicBezTo>
                    <a:cubicBezTo>
                      <a:pt x="2463" y="3192"/>
                      <a:pt x="3192" y="2462"/>
                      <a:pt x="3192" y="1611"/>
                    </a:cubicBezTo>
                    <a:cubicBezTo>
                      <a:pt x="3192" y="730"/>
                      <a:pt x="2463" y="0"/>
                      <a:pt x="158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572;p31"/>
              <p:cNvSpPr/>
              <p:nvPr/>
            </p:nvSpPr>
            <p:spPr>
              <a:xfrm>
                <a:off x="5640658" y="4474076"/>
                <a:ext cx="66633" cy="66633"/>
              </a:xfrm>
              <a:custGeom>
                <a:avLst/>
                <a:gdLst/>
                <a:ahLst/>
                <a:cxnLst/>
                <a:rect l="l" t="t" r="r" b="b"/>
                <a:pathLst>
                  <a:path w="3192" h="3192" extrusionOk="0">
                    <a:moveTo>
                      <a:pt x="1581" y="0"/>
                    </a:moveTo>
                    <a:cubicBezTo>
                      <a:pt x="699" y="0"/>
                      <a:pt x="0" y="730"/>
                      <a:pt x="0" y="1611"/>
                    </a:cubicBezTo>
                    <a:cubicBezTo>
                      <a:pt x="0" y="2462"/>
                      <a:pt x="699" y="3192"/>
                      <a:pt x="1581" y="3192"/>
                    </a:cubicBezTo>
                    <a:cubicBezTo>
                      <a:pt x="2462" y="3192"/>
                      <a:pt x="3192" y="2462"/>
                      <a:pt x="3192" y="1611"/>
                    </a:cubicBezTo>
                    <a:cubicBezTo>
                      <a:pt x="3192" y="730"/>
                      <a:pt x="2462" y="0"/>
                      <a:pt x="158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573;p31"/>
              <p:cNvSpPr/>
              <p:nvPr/>
            </p:nvSpPr>
            <p:spPr>
              <a:xfrm>
                <a:off x="5460443" y="4013425"/>
                <a:ext cx="427061" cy="426414"/>
              </a:xfrm>
              <a:custGeom>
                <a:avLst/>
                <a:gdLst/>
                <a:ahLst/>
                <a:cxnLst/>
                <a:rect l="l" t="t" r="r" b="b"/>
                <a:pathLst>
                  <a:path w="20458" h="20427" extrusionOk="0">
                    <a:moveTo>
                      <a:pt x="10214" y="5563"/>
                    </a:moveTo>
                    <a:cubicBezTo>
                      <a:pt x="12767" y="5563"/>
                      <a:pt x="14864" y="7660"/>
                      <a:pt x="14864" y="10213"/>
                    </a:cubicBezTo>
                    <a:cubicBezTo>
                      <a:pt x="14864" y="12766"/>
                      <a:pt x="12767" y="14864"/>
                      <a:pt x="10214" y="14864"/>
                    </a:cubicBezTo>
                    <a:cubicBezTo>
                      <a:pt x="7691" y="14864"/>
                      <a:pt x="5594" y="12766"/>
                      <a:pt x="5594" y="10213"/>
                    </a:cubicBezTo>
                    <a:cubicBezTo>
                      <a:pt x="5594" y="7660"/>
                      <a:pt x="7691" y="5563"/>
                      <a:pt x="10214" y="5563"/>
                    </a:cubicBezTo>
                    <a:close/>
                    <a:moveTo>
                      <a:pt x="10214" y="0"/>
                    </a:moveTo>
                    <a:cubicBezTo>
                      <a:pt x="4591" y="0"/>
                      <a:pt x="1" y="4560"/>
                      <a:pt x="1" y="10213"/>
                    </a:cubicBezTo>
                    <a:cubicBezTo>
                      <a:pt x="1" y="15867"/>
                      <a:pt x="4560" y="20426"/>
                      <a:pt x="10214" y="20426"/>
                    </a:cubicBezTo>
                    <a:cubicBezTo>
                      <a:pt x="15837" y="20426"/>
                      <a:pt x="20457" y="15867"/>
                      <a:pt x="20457" y="10213"/>
                    </a:cubicBezTo>
                    <a:cubicBezTo>
                      <a:pt x="20457" y="4560"/>
                      <a:pt x="15837" y="0"/>
                      <a:pt x="1021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74" name="Google Shape;574;p31"/>
            <p:cNvGrpSpPr/>
            <p:nvPr/>
          </p:nvGrpSpPr>
          <p:grpSpPr>
            <a:xfrm rot="-5400000" flipH="1">
              <a:off x="7057323" y="4197559"/>
              <a:ext cx="994725" cy="1738650"/>
              <a:chOff x="2756000" y="88900"/>
              <a:chExt cx="994725" cy="1738650"/>
            </a:xfrm>
          </p:grpSpPr>
          <p:sp>
            <p:nvSpPr>
              <p:cNvPr id="575" name="Google Shape;575;p31"/>
              <p:cNvSpPr/>
              <p:nvPr/>
            </p:nvSpPr>
            <p:spPr>
              <a:xfrm>
                <a:off x="2756000" y="88900"/>
                <a:ext cx="869350" cy="1738650"/>
              </a:xfrm>
              <a:custGeom>
                <a:avLst/>
                <a:gdLst/>
                <a:ahLst/>
                <a:cxnLst/>
                <a:rect l="l" t="t" r="r" b="b"/>
                <a:pathLst>
                  <a:path w="34774" h="69546" extrusionOk="0">
                    <a:moveTo>
                      <a:pt x="34774" y="1"/>
                    </a:moveTo>
                    <a:cubicBezTo>
                      <a:pt x="15594" y="1"/>
                      <a:pt x="1" y="15594"/>
                      <a:pt x="1" y="34773"/>
                    </a:cubicBezTo>
                    <a:cubicBezTo>
                      <a:pt x="1" y="53953"/>
                      <a:pt x="15624" y="69546"/>
                      <a:pt x="34774" y="69546"/>
                    </a:cubicBezTo>
                    <a:lnTo>
                      <a:pt x="34774" y="57752"/>
                    </a:lnTo>
                    <a:cubicBezTo>
                      <a:pt x="22068" y="57752"/>
                      <a:pt x="11795" y="47418"/>
                      <a:pt x="11795" y="34773"/>
                    </a:cubicBezTo>
                    <a:cubicBezTo>
                      <a:pt x="11795" y="22129"/>
                      <a:pt x="22068" y="11794"/>
                      <a:pt x="34774" y="11794"/>
                    </a:cubicBezTo>
                    <a:lnTo>
                      <a:pt x="3477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6" name="Google Shape;576;p31"/>
              <p:cNvSpPr/>
              <p:nvPr/>
            </p:nvSpPr>
            <p:spPr>
              <a:xfrm>
                <a:off x="2881400" y="88900"/>
                <a:ext cx="869325" cy="1738650"/>
              </a:xfrm>
              <a:custGeom>
                <a:avLst/>
                <a:gdLst/>
                <a:ahLst/>
                <a:cxnLst/>
                <a:rect l="l" t="t" r="r" b="b"/>
                <a:pathLst>
                  <a:path w="34773" h="69546" fill="none" extrusionOk="0">
                    <a:moveTo>
                      <a:pt x="34773" y="1"/>
                    </a:moveTo>
                    <a:lnTo>
                      <a:pt x="34773" y="11794"/>
                    </a:lnTo>
                    <a:cubicBezTo>
                      <a:pt x="22098" y="11794"/>
                      <a:pt x="11794" y="22098"/>
                      <a:pt x="11794" y="34773"/>
                    </a:cubicBezTo>
                    <a:cubicBezTo>
                      <a:pt x="11794" y="47478"/>
                      <a:pt x="22068" y="57752"/>
                      <a:pt x="34773" y="57752"/>
                    </a:cubicBezTo>
                    <a:lnTo>
                      <a:pt x="34773" y="69546"/>
                    </a:lnTo>
                    <a:cubicBezTo>
                      <a:pt x="15624" y="69546"/>
                      <a:pt x="0" y="53953"/>
                      <a:pt x="0" y="34773"/>
                    </a:cubicBezTo>
                    <a:cubicBezTo>
                      <a:pt x="0" y="15594"/>
                      <a:pt x="15624" y="1"/>
                      <a:pt x="34773" y="1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dk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77" name="Google Shape;577;p31"/>
            <p:cNvGrpSpPr/>
            <p:nvPr/>
          </p:nvGrpSpPr>
          <p:grpSpPr>
            <a:xfrm rot="5400000">
              <a:off x="-173066" y="515834"/>
              <a:ext cx="1010248" cy="413533"/>
              <a:chOff x="5337014" y="2230182"/>
              <a:chExt cx="913425" cy="373900"/>
            </a:xfrm>
          </p:grpSpPr>
          <p:sp>
            <p:nvSpPr>
              <p:cNvPr id="578" name="Google Shape;578;p31"/>
              <p:cNvSpPr/>
              <p:nvPr/>
            </p:nvSpPr>
            <p:spPr>
              <a:xfrm>
                <a:off x="5337014" y="2230182"/>
                <a:ext cx="374650" cy="373900"/>
              </a:xfrm>
              <a:custGeom>
                <a:avLst/>
                <a:gdLst/>
                <a:ahLst/>
                <a:cxnLst/>
                <a:rect l="l" t="t" r="r" b="b"/>
                <a:pathLst>
                  <a:path w="14986" h="14956" extrusionOk="0">
                    <a:moveTo>
                      <a:pt x="6141" y="1"/>
                    </a:moveTo>
                    <a:lnTo>
                      <a:pt x="6141" y="4225"/>
                    </a:lnTo>
                    <a:lnTo>
                      <a:pt x="3162" y="1247"/>
                    </a:lnTo>
                    <a:lnTo>
                      <a:pt x="1217" y="3162"/>
                    </a:lnTo>
                    <a:lnTo>
                      <a:pt x="4226" y="6110"/>
                    </a:lnTo>
                    <a:lnTo>
                      <a:pt x="1" y="6110"/>
                    </a:lnTo>
                    <a:lnTo>
                      <a:pt x="1" y="8846"/>
                    </a:lnTo>
                    <a:lnTo>
                      <a:pt x="4226" y="8846"/>
                    </a:lnTo>
                    <a:lnTo>
                      <a:pt x="1217" y="11824"/>
                    </a:lnTo>
                    <a:lnTo>
                      <a:pt x="3162" y="13739"/>
                    </a:lnTo>
                    <a:lnTo>
                      <a:pt x="6141" y="10791"/>
                    </a:lnTo>
                    <a:lnTo>
                      <a:pt x="6141" y="14955"/>
                    </a:lnTo>
                    <a:lnTo>
                      <a:pt x="8876" y="14955"/>
                    </a:lnTo>
                    <a:lnTo>
                      <a:pt x="8876" y="10791"/>
                    </a:lnTo>
                    <a:lnTo>
                      <a:pt x="11825" y="13739"/>
                    </a:lnTo>
                    <a:lnTo>
                      <a:pt x="13770" y="11824"/>
                    </a:lnTo>
                    <a:lnTo>
                      <a:pt x="10791" y="8846"/>
                    </a:lnTo>
                    <a:lnTo>
                      <a:pt x="14986" y="8846"/>
                    </a:lnTo>
                    <a:lnTo>
                      <a:pt x="14986" y="6110"/>
                    </a:lnTo>
                    <a:lnTo>
                      <a:pt x="10791" y="6110"/>
                    </a:lnTo>
                    <a:lnTo>
                      <a:pt x="13770" y="3162"/>
                    </a:lnTo>
                    <a:lnTo>
                      <a:pt x="11825" y="1247"/>
                    </a:lnTo>
                    <a:lnTo>
                      <a:pt x="8876" y="4225"/>
                    </a:lnTo>
                    <a:lnTo>
                      <a:pt x="887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579;p31"/>
              <p:cNvSpPr/>
              <p:nvPr/>
            </p:nvSpPr>
            <p:spPr>
              <a:xfrm>
                <a:off x="5875789" y="2230182"/>
                <a:ext cx="374650" cy="373900"/>
              </a:xfrm>
              <a:custGeom>
                <a:avLst/>
                <a:gdLst/>
                <a:ahLst/>
                <a:cxnLst/>
                <a:rect l="l" t="t" r="r" b="b"/>
                <a:pathLst>
                  <a:path w="14986" h="14956" extrusionOk="0">
                    <a:moveTo>
                      <a:pt x="6110" y="1"/>
                    </a:moveTo>
                    <a:lnTo>
                      <a:pt x="6110" y="4225"/>
                    </a:lnTo>
                    <a:lnTo>
                      <a:pt x="3161" y="1247"/>
                    </a:lnTo>
                    <a:lnTo>
                      <a:pt x="1216" y="3162"/>
                    </a:lnTo>
                    <a:lnTo>
                      <a:pt x="4195" y="6110"/>
                    </a:lnTo>
                    <a:lnTo>
                      <a:pt x="0" y="6110"/>
                    </a:lnTo>
                    <a:lnTo>
                      <a:pt x="0" y="8846"/>
                    </a:lnTo>
                    <a:lnTo>
                      <a:pt x="4195" y="8846"/>
                    </a:lnTo>
                    <a:lnTo>
                      <a:pt x="1216" y="11824"/>
                    </a:lnTo>
                    <a:lnTo>
                      <a:pt x="3161" y="13739"/>
                    </a:lnTo>
                    <a:lnTo>
                      <a:pt x="6110" y="10791"/>
                    </a:lnTo>
                    <a:lnTo>
                      <a:pt x="6110" y="14955"/>
                    </a:lnTo>
                    <a:lnTo>
                      <a:pt x="8845" y="14955"/>
                    </a:lnTo>
                    <a:lnTo>
                      <a:pt x="8845" y="10791"/>
                    </a:lnTo>
                    <a:lnTo>
                      <a:pt x="11824" y="13739"/>
                    </a:lnTo>
                    <a:lnTo>
                      <a:pt x="13770" y="11824"/>
                    </a:lnTo>
                    <a:lnTo>
                      <a:pt x="10791" y="8846"/>
                    </a:lnTo>
                    <a:lnTo>
                      <a:pt x="14985" y="8846"/>
                    </a:lnTo>
                    <a:lnTo>
                      <a:pt x="14985" y="6110"/>
                    </a:lnTo>
                    <a:lnTo>
                      <a:pt x="10791" y="6110"/>
                    </a:lnTo>
                    <a:lnTo>
                      <a:pt x="13770" y="3162"/>
                    </a:lnTo>
                    <a:lnTo>
                      <a:pt x="11824" y="1247"/>
                    </a:lnTo>
                    <a:lnTo>
                      <a:pt x="8845" y="4225"/>
                    </a:lnTo>
                    <a:lnTo>
                      <a:pt x="884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80" name="Google Shape;580;p31"/>
            <p:cNvSpPr/>
            <p:nvPr/>
          </p:nvSpPr>
          <p:spPr>
            <a:xfrm flipH="1">
              <a:off x="1363725" y="4569525"/>
              <a:ext cx="545650" cy="272825"/>
            </a:xfrm>
            <a:custGeom>
              <a:avLst/>
              <a:gdLst/>
              <a:ahLst/>
              <a:cxnLst/>
              <a:rect l="l" t="t" r="r" b="b"/>
              <a:pathLst>
                <a:path w="21826" h="10913" extrusionOk="0">
                  <a:moveTo>
                    <a:pt x="10913" y="0"/>
                  </a:moveTo>
                  <a:cubicBezTo>
                    <a:pt x="4925" y="0"/>
                    <a:pt x="1" y="4864"/>
                    <a:pt x="1" y="10912"/>
                  </a:cubicBezTo>
                  <a:lnTo>
                    <a:pt x="21795" y="10912"/>
                  </a:lnTo>
                  <a:cubicBezTo>
                    <a:pt x="21825" y="4894"/>
                    <a:pt x="16931" y="0"/>
                    <a:pt x="109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1"/>
            <p:cNvSpPr/>
            <p:nvPr/>
          </p:nvSpPr>
          <p:spPr>
            <a:xfrm flipH="1">
              <a:off x="292475" y="4799800"/>
              <a:ext cx="749275" cy="748525"/>
            </a:xfrm>
            <a:custGeom>
              <a:avLst/>
              <a:gdLst/>
              <a:ahLst/>
              <a:cxnLst/>
              <a:rect l="l" t="t" r="r" b="b"/>
              <a:pathLst>
                <a:path w="29971" h="29941" fill="none" extrusionOk="0">
                  <a:moveTo>
                    <a:pt x="29971" y="12250"/>
                  </a:moveTo>
                  <a:lnTo>
                    <a:pt x="21581" y="12250"/>
                  </a:lnTo>
                  <a:lnTo>
                    <a:pt x="27509" y="6323"/>
                  </a:lnTo>
                  <a:lnTo>
                    <a:pt x="23679" y="2493"/>
                  </a:lnTo>
                  <a:lnTo>
                    <a:pt x="17691" y="8420"/>
                  </a:lnTo>
                  <a:lnTo>
                    <a:pt x="17691" y="1"/>
                  </a:lnTo>
                  <a:lnTo>
                    <a:pt x="12280" y="1"/>
                  </a:lnTo>
                  <a:lnTo>
                    <a:pt x="12280" y="8420"/>
                  </a:lnTo>
                  <a:lnTo>
                    <a:pt x="6353" y="2493"/>
                  </a:lnTo>
                  <a:lnTo>
                    <a:pt x="2462" y="6323"/>
                  </a:lnTo>
                  <a:lnTo>
                    <a:pt x="8390" y="12250"/>
                  </a:lnTo>
                  <a:lnTo>
                    <a:pt x="0" y="12250"/>
                  </a:lnTo>
                  <a:lnTo>
                    <a:pt x="0" y="17721"/>
                  </a:lnTo>
                  <a:lnTo>
                    <a:pt x="8390" y="17721"/>
                  </a:lnTo>
                  <a:lnTo>
                    <a:pt x="2462" y="23648"/>
                  </a:lnTo>
                  <a:lnTo>
                    <a:pt x="6353" y="27509"/>
                  </a:lnTo>
                  <a:lnTo>
                    <a:pt x="12280" y="21582"/>
                  </a:lnTo>
                  <a:lnTo>
                    <a:pt x="12280" y="29940"/>
                  </a:lnTo>
                  <a:lnTo>
                    <a:pt x="17691" y="29940"/>
                  </a:lnTo>
                  <a:lnTo>
                    <a:pt x="17691" y="21582"/>
                  </a:lnTo>
                  <a:lnTo>
                    <a:pt x="23679" y="27509"/>
                  </a:lnTo>
                  <a:lnTo>
                    <a:pt x="27509" y="23648"/>
                  </a:lnTo>
                  <a:lnTo>
                    <a:pt x="21581" y="17721"/>
                  </a:lnTo>
                  <a:lnTo>
                    <a:pt x="29971" y="17721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82" name="Google Shape;582;p31"/>
            <p:cNvGrpSpPr/>
            <p:nvPr/>
          </p:nvGrpSpPr>
          <p:grpSpPr>
            <a:xfrm>
              <a:off x="5060736" y="4659925"/>
              <a:ext cx="420225" cy="409303"/>
              <a:chOff x="6318400" y="3461300"/>
              <a:chExt cx="379950" cy="370075"/>
            </a:xfrm>
          </p:grpSpPr>
          <p:sp>
            <p:nvSpPr>
              <p:cNvPr id="583" name="Google Shape;583;p31"/>
              <p:cNvSpPr/>
              <p:nvPr/>
            </p:nvSpPr>
            <p:spPr>
              <a:xfrm>
                <a:off x="6318400" y="3461300"/>
                <a:ext cx="47125" cy="47125"/>
              </a:xfrm>
              <a:custGeom>
                <a:avLst/>
                <a:gdLst/>
                <a:ahLst/>
                <a:cxnLst/>
                <a:rect l="l" t="t" r="r" b="b"/>
                <a:pathLst>
                  <a:path w="1885" h="1885" extrusionOk="0">
                    <a:moveTo>
                      <a:pt x="0" y="0"/>
                    </a:moveTo>
                    <a:lnTo>
                      <a:pt x="0" y="1885"/>
                    </a:lnTo>
                    <a:lnTo>
                      <a:pt x="1885" y="1885"/>
                    </a:lnTo>
                    <a:lnTo>
                      <a:pt x="1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" name="Google Shape;584;p31"/>
              <p:cNvSpPr/>
              <p:nvPr/>
            </p:nvSpPr>
            <p:spPr>
              <a:xfrm>
                <a:off x="6484050" y="3461300"/>
                <a:ext cx="47900" cy="47125"/>
              </a:xfrm>
              <a:custGeom>
                <a:avLst/>
                <a:gdLst/>
                <a:ahLst/>
                <a:cxnLst/>
                <a:rect l="l" t="t" r="r" b="b"/>
                <a:pathLst>
                  <a:path w="1916" h="1885" extrusionOk="0">
                    <a:moveTo>
                      <a:pt x="0" y="0"/>
                    </a:moveTo>
                    <a:lnTo>
                      <a:pt x="0" y="1885"/>
                    </a:lnTo>
                    <a:lnTo>
                      <a:pt x="1915" y="1885"/>
                    </a:lnTo>
                    <a:lnTo>
                      <a:pt x="191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" name="Google Shape;585;p31"/>
              <p:cNvSpPr/>
              <p:nvPr/>
            </p:nvSpPr>
            <p:spPr>
              <a:xfrm>
                <a:off x="6650450" y="3461300"/>
                <a:ext cx="47900" cy="47125"/>
              </a:xfrm>
              <a:custGeom>
                <a:avLst/>
                <a:gdLst/>
                <a:ahLst/>
                <a:cxnLst/>
                <a:rect l="l" t="t" r="r" b="b"/>
                <a:pathLst>
                  <a:path w="1916" h="1885" extrusionOk="0">
                    <a:moveTo>
                      <a:pt x="1" y="0"/>
                    </a:moveTo>
                    <a:lnTo>
                      <a:pt x="1" y="1885"/>
                    </a:lnTo>
                    <a:lnTo>
                      <a:pt x="1916" y="1885"/>
                    </a:lnTo>
                    <a:lnTo>
                      <a:pt x="191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" name="Google Shape;586;p31"/>
              <p:cNvSpPr/>
              <p:nvPr/>
            </p:nvSpPr>
            <p:spPr>
              <a:xfrm>
                <a:off x="6318400" y="3622400"/>
                <a:ext cx="47125" cy="47875"/>
              </a:xfrm>
              <a:custGeom>
                <a:avLst/>
                <a:gdLst/>
                <a:ahLst/>
                <a:cxnLst/>
                <a:rect l="l" t="t" r="r" b="b"/>
                <a:pathLst>
                  <a:path w="1885" h="1915" extrusionOk="0">
                    <a:moveTo>
                      <a:pt x="0" y="0"/>
                    </a:moveTo>
                    <a:lnTo>
                      <a:pt x="0" y="1915"/>
                    </a:lnTo>
                    <a:lnTo>
                      <a:pt x="1885" y="1915"/>
                    </a:lnTo>
                    <a:lnTo>
                      <a:pt x="1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" name="Google Shape;587;p31"/>
              <p:cNvSpPr/>
              <p:nvPr/>
            </p:nvSpPr>
            <p:spPr>
              <a:xfrm>
                <a:off x="6484050" y="3622400"/>
                <a:ext cx="47900" cy="47875"/>
              </a:xfrm>
              <a:custGeom>
                <a:avLst/>
                <a:gdLst/>
                <a:ahLst/>
                <a:cxnLst/>
                <a:rect l="l" t="t" r="r" b="b"/>
                <a:pathLst>
                  <a:path w="1916" h="1915" extrusionOk="0">
                    <a:moveTo>
                      <a:pt x="0" y="0"/>
                    </a:moveTo>
                    <a:lnTo>
                      <a:pt x="0" y="1915"/>
                    </a:lnTo>
                    <a:lnTo>
                      <a:pt x="1915" y="1915"/>
                    </a:lnTo>
                    <a:lnTo>
                      <a:pt x="191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" name="Google Shape;588;p31"/>
              <p:cNvSpPr/>
              <p:nvPr/>
            </p:nvSpPr>
            <p:spPr>
              <a:xfrm>
                <a:off x="6650450" y="3622400"/>
                <a:ext cx="47900" cy="47875"/>
              </a:xfrm>
              <a:custGeom>
                <a:avLst/>
                <a:gdLst/>
                <a:ahLst/>
                <a:cxnLst/>
                <a:rect l="l" t="t" r="r" b="b"/>
                <a:pathLst>
                  <a:path w="1916" h="1915" extrusionOk="0">
                    <a:moveTo>
                      <a:pt x="1" y="0"/>
                    </a:moveTo>
                    <a:lnTo>
                      <a:pt x="1" y="1915"/>
                    </a:lnTo>
                    <a:lnTo>
                      <a:pt x="1916" y="1915"/>
                    </a:lnTo>
                    <a:lnTo>
                      <a:pt x="191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31"/>
              <p:cNvSpPr/>
              <p:nvPr/>
            </p:nvSpPr>
            <p:spPr>
              <a:xfrm>
                <a:off x="6318400" y="3784250"/>
                <a:ext cx="47125" cy="47125"/>
              </a:xfrm>
              <a:custGeom>
                <a:avLst/>
                <a:gdLst/>
                <a:ahLst/>
                <a:cxnLst/>
                <a:rect l="l" t="t" r="r" b="b"/>
                <a:pathLst>
                  <a:path w="1885" h="1885" extrusionOk="0">
                    <a:moveTo>
                      <a:pt x="0" y="0"/>
                    </a:moveTo>
                    <a:lnTo>
                      <a:pt x="0" y="1885"/>
                    </a:lnTo>
                    <a:lnTo>
                      <a:pt x="1885" y="1885"/>
                    </a:lnTo>
                    <a:lnTo>
                      <a:pt x="1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" name="Google Shape;590;p31"/>
              <p:cNvSpPr/>
              <p:nvPr/>
            </p:nvSpPr>
            <p:spPr>
              <a:xfrm>
                <a:off x="6484050" y="3784250"/>
                <a:ext cx="47900" cy="47125"/>
              </a:xfrm>
              <a:custGeom>
                <a:avLst/>
                <a:gdLst/>
                <a:ahLst/>
                <a:cxnLst/>
                <a:rect l="l" t="t" r="r" b="b"/>
                <a:pathLst>
                  <a:path w="1916" h="1885" extrusionOk="0">
                    <a:moveTo>
                      <a:pt x="0" y="0"/>
                    </a:moveTo>
                    <a:lnTo>
                      <a:pt x="0" y="1885"/>
                    </a:lnTo>
                    <a:lnTo>
                      <a:pt x="1915" y="1885"/>
                    </a:lnTo>
                    <a:lnTo>
                      <a:pt x="191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" name="Google Shape;591;p31"/>
              <p:cNvSpPr/>
              <p:nvPr/>
            </p:nvSpPr>
            <p:spPr>
              <a:xfrm>
                <a:off x="6650450" y="3784250"/>
                <a:ext cx="47900" cy="47125"/>
              </a:xfrm>
              <a:custGeom>
                <a:avLst/>
                <a:gdLst/>
                <a:ahLst/>
                <a:cxnLst/>
                <a:rect l="l" t="t" r="r" b="b"/>
                <a:pathLst>
                  <a:path w="1916" h="1885" extrusionOk="0">
                    <a:moveTo>
                      <a:pt x="1" y="0"/>
                    </a:moveTo>
                    <a:lnTo>
                      <a:pt x="1" y="1885"/>
                    </a:lnTo>
                    <a:lnTo>
                      <a:pt x="1916" y="1885"/>
                    </a:lnTo>
                    <a:lnTo>
                      <a:pt x="191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92" name="Google Shape;592;p31"/>
          <p:cNvSpPr txBox="1">
            <a:spLocks noGrp="1"/>
          </p:cNvSpPr>
          <p:nvPr>
            <p:ph type="title"/>
          </p:nvPr>
        </p:nvSpPr>
        <p:spPr>
          <a:xfrm>
            <a:off x="720000" y="496318"/>
            <a:ext cx="7704000" cy="63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8">
    <p:bg>
      <p:bgPr>
        <a:solidFill>
          <a:schemeClr val="lt1"/>
        </a:solidFill>
        <a:effectLst/>
      </p:bgPr>
    </p:bg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4" name="Google Shape;594;p32"/>
          <p:cNvGrpSpPr/>
          <p:nvPr/>
        </p:nvGrpSpPr>
        <p:grpSpPr>
          <a:xfrm>
            <a:off x="53759" y="-443878"/>
            <a:ext cx="8924747" cy="5464340"/>
            <a:chOff x="53759" y="-443878"/>
            <a:chExt cx="8924747" cy="5464340"/>
          </a:xfrm>
        </p:grpSpPr>
        <p:grpSp>
          <p:nvGrpSpPr>
            <p:cNvPr id="595" name="Google Shape;595;p32"/>
            <p:cNvGrpSpPr/>
            <p:nvPr/>
          </p:nvGrpSpPr>
          <p:grpSpPr>
            <a:xfrm>
              <a:off x="53759" y="4453013"/>
              <a:ext cx="951560" cy="567450"/>
              <a:chOff x="4029409" y="69738"/>
              <a:chExt cx="951560" cy="567450"/>
            </a:xfrm>
          </p:grpSpPr>
          <p:sp>
            <p:nvSpPr>
              <p:cNvPr id="596" name="Google Shape;596;p32"/>
              <p:cNvSpPr/>
              <p:nvPr/>
            </p:nvSpPr>
            <p:spPr>
              <a:xfrm>
                <a:off x="4413493" y="211208"/>
                <a:ext cx="567476" cy="283738"/>
              </a:xfrm>
              <a:custGeom>
                <a:avLst/>
                <a:gdLst/>
                <a:ahLst/>
                <a:cxnLst/>
                <a:rect l="l" t="t" r="r" b="b"/>
                <a:pathLst>
                  <a:path w="21826" h="10913" extrusionOk="0">
                    <a:moveTo>
                      <a:pt x="10913" y="0"/>
                    </a:moveTo>
                    <a:cubicBezTo>
                      <a:pt x="4925" y="0"/>
                      <a:pt x="1" y="4864"/>
                      <a:pt x="1" y="10912"/>
                    </a:cubicBezTo>
                    <a:lnTo>
                      <a:pt x="21795" y="10912"/>
                    </a:lnTo>
                    <a:cubicBezTo>
                      <a:pt x="21825" y="4894"/>
                      <a:pt x="16931" y="0"/>
                      <a:pt x="109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" name="Google Shape;597;p32"/>
              <p:cNvSpPr/>
              <p:nvPr/>
            </p:nvSpPr>
            <p:spPr>
              <a:xfrm>
                <a:off x="4029409" y="69738"/>
                <a:ext cx="283738" cy="567450"/>
              </a:xfrm>
              <a:custGeom>
                <a:avLst/>
                <a:gdLst/>
                <a:ahLst/>
                <a:cxnLst/>
                <a:rect l="l" t="t" r="r" b="b"/>
                <a:pathLst>
                  <a:path w="10913" h="21825" extrusionOk="0">
                    <a:moveTo>
                      <a:pt x="10913" y="1"/>
                    </a:moveTo>
                    <a:cubicBezTo>
                      <a:pt x="4864" y="1"/>
                      <a:pt x="1" y="4864"/>
                      <a:pt x="1" y="10913"/>
                    </a:cubicBezTo>
                    <a:cubicBezTo>
                      <a:pt x="1" y="16900"/>
                      <a:pt x="4864" y="21825"/>
                      <a:pt x="10913" y="21825"/>
                    </a:cubicBezTo>
                    <a:lnTo>
                      <a:pt x="1091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8" name="Google Shape;598;p32"/>
            <p:cNvGrpSpPr/>
            <p:nvPr/>
          </p:nvGrpSpPr>
          <p:grpSpPr>
            <a:xfrm>
              <a:off x="8598725" y="4077550"/>
              <a:ext cx="379781" cy="913060"/>
              <a:chOff x="8577425" y="239425"/>
              <a:chExt cx="379781" cy="913060"/>
            </a:xfrm>
          </p:grpSpPr>
          <p:sp>
            <p:nvSpPr>
              <p:cNvPr id="599" name="Google Shape;599;p32"/>
              <p:cNvSpPr/>
              <p:nvPr/>
            </p:nvSpPr>
            <p:spPr>
              <a:xfrm>
                <a:off x="8577425" y="772735"/>
                <a:ext cx="379781" cy="379750"/>
              </a:xfrm>
              <a:custGeom>
                <a:avLst/>
                <a:gdLst/>
                <a:ahLst/>
                <a:cxnLst/>
                <a:rect l="l" t="t" r="r" b="b"/>
                <a:pathLst>
                  <a:path w="12251" h="12250" fill="none" extrusionOk="0">
                    <a:moveTo>
                      <a:pt x="1" y="6140"/>
                    </a:moveTo>
                    <a:lnTo>
                      <a:pt x="6141" y="0"/>
                    </a:lnTo>
                    <a:lnTo>
                      <a:pt x="12250" y="6140"/>
                    </a:lnTo>
                    <a:lnTo>
                      <a:pt x="6141" y="12249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" name="Google Shape;600;p32"/>
              <p:cNvSpPr/>
              <p:nvPr/>
            </p:nvSpPr>
            <p:spPr>
              <a:xfrm>
                <a:off x="8577425" y="239425"/>
                <a:ext cx="379781" cy="379750"/>
              </a:xfrm>
              <a:custGeom>
                <a:avLst/>
                <a:gdLst/>
                <a:ahLst/>
                <a:cxnLst/>
                <a:rect l="l" t="t" r="r" b="b"/>
                <a:pathLst>
                  <a:path w="12251" h="12250" fill="none" extrusionOk="0">
                    <a:moveTo>
                      <a:pt x="1" y="6140"/>
                    </a:moveTo>
                    <a:lnTo>
                      <a:pt x="6110" y="0"/>
                    </a:lnTo>
                    <a:lnTo>
                      <a:pt x="12250" y="6140"/>
                    </a:lnTo>
                    <a:lnTo>
                      <a:pt x="6110" y="1225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1" name="Google Shape;601;p32"/>
            <p:cNvGrpSpPr/>
            <p:nvPr/>
          </p:nvGrpSpPr>
          <p:grpSpPr>
            <a:xfrm>
              <a:off x="7898723" y="1673064"/>
              <a:ext cx="1050562" cy="700098"/>
              <a:chOff x="6190020" y="5825282"/>
              <a:chExt cx="949875" cy="633000"/>
            </a:xfrm>
          </p:grpSpPr>
          <p:sp>
            <p:nvSpPr>
              <p:cNvPr id="602" name="Google Shape;602;p32"/>
              <p:cNvSpPr/>
              <p:nvPr/>
            </p:nvSpPr>
            <p:spPr>
              <a:xfrm>
                <a:off x="6629220" y="5825282"/>
                <a:ext cx="510675" cy="511425"/>
              </a:xfrm>
              <a:custGeom>
                <a:avLst/>
                <a:gdLst/>
                <a:ahLst/>
                <a:cxnLst/>
                <a:rect l="l" t="t" r="r" b="b"/>
                <a:pathLst>
                  <a:path w="20427" h="20457" extrusionOk="0">
                    <a:moveTo>
                      <a:pt x="10214" y="5593"/>
                    </a:moveTo>
                    <a:cubicBezTo>
                      <a:pt x="12767" y="5593"/>
                      <a:pt x="14864" y="7690"/>
                      <a:pt x="14864" y="10244"/>
                    </a:cubicBezTo>
                    <a:cubicBezTo>
                      <a:pt x="14864" y="12766"/>
                      <a:pt x="12797" y="14864"/>
                      <a:pt x="10214" y="14864"/>
                    </a:cubicBezTo>
                    <a:cubicBezTo>
                      <a:pt x="7661" y="14864"/>
                      <a:pt x="5594" y="12766"/>
                      <a:pt x="5594" y="10244"/>
                    </a:cubicBezTo>
                    <a:cubicBezTo>
                      <a:pt x="5594" y="7690"/>
                      <a:pt x="7661" y="5593"/>
                      <a:pt x="10214" y="5593"/>
                    </a:cubicBezTo>
                    <a:close/>
                    <a:moveTo>
                      <a:pt x="10214" y="0"/>
                    </a:moveTo>
                    <a:cubicBezTo>
                      <a:pt x="4591" y="0"/>
                      <a:pt x="1" y="4560"/>
                      <a:pt x="1" y="10244"/>
                    </a:cubicBezTo>
                    <a:cubicBezTo>
                      <a:pt x="1" y="15897"/>
                      <a:pt x="4560" y="20457"/>
                      <a:pt x="10214" y="20457"/>
                    </a:cubicBezTo>
                    <a:cubicBezTo>
                      <a:pt x="15837" y="20457"/>
                      <a:pt x="20427" y="15897"/>
                      <a:pt x="20427" y="10244"/>
                    </a:cubicBezTo>
                    <a:cubicBezTo>
                      <a:pt x="20427" y="4560"/>
                      <a:pt x="15867" y="0"/>
                      <a:pt x="1021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" name="Google Shape;603;p32"/>
              <p:cNvSpPr/>
              <p:nvPr/>
            </p:nvSpPr>
            <p:spPr>
              <a:xfrm>
                <a:off x="6190020" y="6186232"/>
                <a:ext cx="272050" cy="272050"/>
              </a:xfrm>
              <a:custGeom>
                <a:avLst/>
                <a:gdLst/>
                <a:ahLst/>
                <a:cxnLst/>
                <a:rect l="l" t="t" r="r" b="b"/>
                <a:pathLst>
                  <a:path w="10882" h="10882" fill="none" extrusionOk="0">
                    <a:moveTo>
                      <a:pt x="10882" y="5441"/>
                    </a:moveTo>
                    <a:cubicBezTo>
                      <a:pt x="10882" y="8450"/>
                      <a:pt x="8450" y="10882"/>
                      <a:pt x="5441" y="10882"/>
                    </a:cubicBezTo>
                    <a:cubicBezTo>
                      <a:pt x="2432" y="10882"/>
                      <a:pt x="0" y="8450"/>
                      <a:pt x="0" y="5441"/>
                    </a:cubicBezTo>
                    <a:cubicBezTo>
                      <a:pt x="0" y="2432"/>
                      <a:pt x="2432" y="0"/>
                      <a:pt x="5441" y="0"/>
                    </a:cubicBezTo>
                    <a:cubicBezTo>
                      <a:pt x="8450" y="0"/>
                      <a:pt x="10882" y="2432"/>
                      <a:pt x="10882" y="5441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04" name="Google Shape;604;p32"/>
            <p:cNvSpPr/>
            <p:nvPr/>
          </p:nvSpPr>
          <p:spPr>
            <a:xfrm>
              <a:off x="6912931" y="-443878"/>
              <a:ext cx="1406015" cy="1404607"/>
            </a:xfrm>
            <a:custGeom>
              <a:avLst/>
              <a:gdLst/>
              <a:ahLst/>
              <a:cxnLst/>
              <a:rect l="l" t="t" r="r" b="b"/>
              <a:pathLst>
                <a:path w="29971" h="29941" fill="none" extrusionOk="0">
                  <a:moveTo>
                    <a:pt x="29971" y="12250"/>
                  </a:moveTo>
                  <a:lnTo>
                    <a:pt x="21581" y="12250"/>
                  </a:lnTo>
                  <a:lnTo>
                    <a:pt x="27509" y="6323"/>
                  </a:lnTo>
                  <a:lnTo>
                    <a:pt x="23679" y="2493"/>
                  </a:lnTo>
                  <a:lnTo>
                    <a:pt x="17691" y="8420"/>
                  </a:lnTo>
                  <a:lnTo>
                    <a:pt x="17691" y="1"/>
                  </a:lnTo>
                  <a:lnTo>
                    <a:pt x="12280" y="1"/>
                  </a:lnTo>
                  <a:lnTo>
                    <a:pt x="12280" y="8420"/>
                  </a:lnTo>
                  <a:lnTo>
                    <a:pt x="6353" y="2493"/>
                  </a:lnTo>
                  <a:lnTo>
                    <a:pt x="2462" y="6323"/>
                  </a:lnTo>
                  <a:lnTo>
                    <a:pt x="8390" y="12250"/>
                  </a:lnTo>
                  <a:lnTo>
                    <a:pt x="0" y="12250"/>
                  </a:lnTo>
                  <a:lnTo>
                    <a:pt x="0" y="17721"/>
                  </a:lnTo>
                  <a:lnTo>
                    <a:pt x="8390" y="17721"/>
                  </a:lnTo>
                  <a:lnTo>
                    <a:pt x="2462" y="23648"/>
                  </a:lnTo>
                  <a:lnTo>
                    <a:pt x="6353" y="27509"/>
                  </a:lnTo>
                  <a:lnTo>
                    <a:pt x="12280" y="21582"/>
                  </a:lnTo>
                  <a:lnTo>
                    <a:pt x="12280" y="29940"/>
                  </a:lnTo>
                  <a:lnTo>
                    <a:pt x="17691" y="29940"/>
                  </a:lnTo>
                  <a:lnTo>
                    <a:pt x="17691" y="21582"/>
                  </a:lnTo>
                  <a:lnTo>
                    <a:pt x="23679" y="27509"/>
                  </a:lnTo>
                  <a:lnTo>
                    <a:pt x="27509" y="23648"/>
                  </a:lnTo>
                  <a:lnTo>
                    <a:pt x="21581" y="17721"/>
                  </a:lnTo>
                  <a:lnTo>
                    <a:pt x="29971" y="1772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5" name="Google Shape;605;p32"/>
          <p:cNvSpPr txBox="1">
            <a:spLocks noGrp="1"/>
          </p:cNvSpPr>
          <p:nvPr>
            <p:ph type="ctrTitle"/>
          </p:nvPr>
        </p:nvSpPr>
        <p:spPr>
          <a:xfrm>
            <a:off x="2876875" y="962780"/>
            <a:ext cx="3395700" cy="83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606" name="Google Shape;606;p32"/>
          <p:cNvSpPr txBox="1">
            <a:spLocks noGrp="1"/>
          </p:cNvSpPr>
          <p:nvPr>
            <p:ph type="subTitle" idx="1"/>
          </p:nvPr>
        </p:nvSpPr>
        <p:spPr>
          <a:xfrm>
            <a:off x="2876880" y="1819924"/>
            <a:ext cx="3395700" cy="111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607" name="Google Shape;607;p32"/>
          <p:cNvSpPr txBox="1"/>
          <p:nvPr/>
        </p:nvSpPr>
        <p:spPr>
          <a:xfrm>
            <a:off x="2520412" y="3670206"/>
            <a:ext cx="4111800" cy="44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CREDITS: This presentation template was created by </a:t>
            </a:r>
            <a:r>
              <a:rPr lang="en" sz="1000" b="1" u="sng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  <a:hlinkClick r:id="rId2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, and includes icons by </a:t>
            </a:r>
            <a:r>
              <a:rPr lang="en" sz="1000" b="1" u="sng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and infographics &amp; images by </a:t>
            </a:r>
            <a:r>
              <a:rPr lang="en" sz="1000" b="1" u="sng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  <a:hlinkClick r:id="rId4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Freepik</a:t>
            </a:r>
            <a:endParaRPr sz="1000" b="1" u="sng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3">
    <p:bg>
      <p:bgPr>
        <a:solidFill>
          <a:schemeClr val="lt1"/>
        </a:solidFill>
        <a:effectLst/>
      </p:bgPr>
    </p:bg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9" name="Google Shape;609;p33"/>
          <p:cNvGrpSpPr/>
          <p:nvPr/>
        </p:nvGrpSpPr>
        <p:grpSpPr>
          <a:xfrm>
            <a:off x="11" y="120617"/>
            <a:ext cx="8993600" cy="4902270"/>
            <a:chOff x="11" y="120617"/>
            <a:chExt cx="8993600" cy="4902270"/>
          </a:xfrm>
        </p:grpSpPr>
        <p:grpSp>
          <p:nvGrpSpPr>
            <p:cNvPr id="610" name="Google Shape;610;p33"/>
            <p:cNvGrpSpPr/>
            <p:nvPr/>
          </p:nvGrpSpPr>
          <p:grpSpPr>
            <a:xfrm flipH="1">
              <a:off x="8042051" y="4329538"/>
              <a:ext cx="951560" cy="567450"/>
              <a:chOff x="4029409" y="69738"/>
              <a:chExt cx="951560" cy="567450"/>
            </a:xfrm>
          </p:grpSpPr>
          <p:sp>
            <p:nvSpPr>
              <p:cNvPr id="611" name="Google Shape;611;p33"/>
              <p:cNvSpPr/>
              <p:nvPr/>
            </p:nvSpPr>
            <p:spPr>
              <a:xfrm>
                <a:off x="4413493" y="211208"/>
                <a:ext cx="567476" cy="283738"/>
              </a:xfrm>
              <a:custGeom>
                <a:avLst/>
                <a:gdLst/>
                <a:ahLst/>
                <a:cxnLst/>
                <a:rect l="l" t="t" r="r" b="b"/>
                <a:pathLst>
                  <a:path w="21826" h="10913" extrusionOk="0">
                    <a:moveTo>
                      <a:pt x="10913" y="0"/>
                    </a:moveTo>
                    <a:cubicBezTo>
                      <a:pt x="4925" y="0"/>
                      <a:pt x="1" y="4864"/>
                      <a:pt x="1" y="10912"/>
                    </a:cubicBezTo>
                    <a:lnTo>
                      <a:pt x="21795" y="10912"/>
                    </a:lnTo>
                    <a:cubicBezTo>
                      <a:pt x="21825" y="4894"/>
                      <a:pt x="16931" y="0"/>
                      <a:pt x="109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" name="Google Shape;612;p33"/>
              <p:cNvSpPr/>
              <p:nvPr/>
            </p:nvSpPr>
            <p:spPr>
              <a:xfrm>
                <a:off x="4029409" y="69738"/>
                <a:ext cx="283738" cy="567450"/>
              </a:xfrm>
              <a:custGeom>
                <a:avLst/>
                <a:gdLst/>
                <a:ahLst/>
                <a:cxnLst/>
                <a:rect l="l" t="t" r="r" b="b"/>
                <a:pathLst>
                  <a:path w="10913" h="21825" extrusionOk="0">
                    <a:moveTo>
                      <a:pt x="10913" y="1"/>
                    </a:moveTo>
                    <a:cubicBezTo>
                      <a:pt x="4864" y="1"/>
                      <a:pt x="1" y="4864"/>
                      <a:pt x="1" y="10913"/>
                    </a:cubicBezTo>
                    <a:cubicBezTo>
                      <a:pt x="1" y="16900"/>
                      <a:pt x="4864" y="21825"/>
                      <a:pt x="10913" y="21825"/>
                    </a:cubicBezTo>
                    <a:lnTo>
                      <a:pt x="1091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13" name="Google Shape;613;p33"/>
            <p:cNvGrpSpPr/>
            <p:nvPr/>
          </p:nvGrpSpPr>
          <p:grpSpPr>
            <a:xfrm flipH="1">
              <a:off x="3714770" y="4675075"/>
              <a:ext cx="938475" cy="221925"/>
              <a:chOff x="1502200" y="2534225"/>
              <a:chExt cx="938475" cy="221925"/>
            </a:xfrm>
          </p:grpSpPr>
          <p:sp>
            <p:nvSpPr>
              <p:cNvPr id="614" name="Google Shape;614;p33"/>
              <p:cNvSpPr/>
              <p:nvPr/>
            </p:nvSpPr>
            <p:spPr>
              <a:xfrm>
                <a:off x="1502200" y="2534225"/>
                <a:ext cx="938475" cy="36500"/>
              </a:xfrm>
              <a:custGeom>
                <a:avLst/>
                <a:gdLst/>
                <a:ahLst/>
                <a:cxnLst/>
                <a:rect l="l" t="t" r="r" b="b"/>
                <a:pathLst>
                  <a:path w="37539" h="1460" extrusionOk="0">
                    <a:moveTo>
                      <a:pt x="0" y="1"/>
                    </a:moveTo>
                    <a:lnTo>
                      <a:pt x="0" y="1460"/>
                    </a:lnTo>
                    <a:lnTo>
                      <a:pt x="37539" y="1460"/>
                    </a:lnTo>
                    <a:lnTo>
                      <a:pt x="3753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5" name="Google Shape;615;p33"/>
              <p:cNvSpPr/>
              <p:nvPr/>
            </p:nvSpPr>
            <p:spPr>
              <a:xfrm>
                <a:off x="1502200" y="2626175"/>
                <a:ext cx="938475" cy="37250"/>
              </a:xfrm>
              <a:custGeom>
                <a:avLst/>
                <a:gdLst/>
                <a:ahLst/>
                <a:cxnLst/>
                <a:rect l="l" t="t" r="r" b="b"/>
                <a:pathLst>
                  <a:path w="37539" h="1490" extrusionOk="0">
                    <a:moveTo>
                      <a:pt x="0" y="0"/>
                    </a:moveTo>
                    <a:lnTo>
                      <a:pt x="0" y="1490"/>
                    </a:lnTo>
                    <a:lnTo>
                      <a:pt x="37539" y="1490"/>
                    </a:lnTo>
                    <a:lnTo>
                      <a:pt x="3753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" name="Google Shape;616;p33"/>
              <p:cNvSpPr/>
              <p:nvPr/>
            </p:nvSpPr>
            <p:spPr>
              <a:xfrm>
                <a:off x="1502200" y="2718875"/>
                <a:ext cx="938475" cy="37275"/>
              </a:xfrm>
              <a:custGeom>
                <a:avLst/>
                <a:gdLst/>
                <a:ahLst/>
                <a:cxnLst/>
                <a:rect l="l" t="t" r="r" b="b"/>
                <a:pathLst>
                  <a:path w="37539" h="1491" extrusionOk="0">
                    <a:moveTo>
                      <a:pt x="0" y="1"/>
                    </a:moveTo>
                    <a:lnTo>
                      <a:pt x="0" y="1490"/>
                    </a:lnTo>
                    <a:lnTo>
                      <a:pt x="37539" y="1490"/>
                    </a:lnTo>
                    <a:lnTo>
                      <a:pt x="3753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17" name="Google Shape;617;p33"/>
            <p:cNvGrpSpPr/>
            <p:nvPr/>
          </p:nvGrpSpPr>
          <p:grpSpPr>
            <a:xfrm flipH="1">
              <a:off x="7353184" y="246500"/>
              <a:ext cx="420225" cy="409303"/>
              <a:chOff x="6318400" y="3461300"/>
              <a:chExt cx="379950" cy="370075"/>
            </a:xfrm>
          </p:grpSpPr>
          <p:sp>
            <p:nvSpPr>
              <p:cNvPr id="618" name="Google Shape;618;p33"/>
              <p:cNvSpPr/>
              <p:nvPr/>
            </p:nvSpPr>
            <p:spPr>
              <a:xfrm>
                <a:off x="6318400" y="3461300"/>
                <a:ext cx="47125" cy="47125"/>
              </a:xfrm>
              <a:custGeom>
                <a:avLst/>
                <a:gdLst/>
                <a:ahLst/>
                <a:cxnLst/>
                <a:rect l="l" t="t" r="r" b="b"/>
                <a:pathLst>
                  <a:path w="1885" h="1885" extrusionOk="0">
                    <a:moveTo>
                      <a:pt x="0" y="0"/>
                    </a:moveTo>
                    <a:lnTo>
                      <a:pt x="0" y="1885"/>
                    </a:lnTo>
                    <a:lnTo>
                      <a:pt x="1885" y="1885"/>
                    </a:lnTo>
                    <a:lnTo>
                      <a:pt x="188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" name="Google Shape;619;p33"/>
              <p:cNvSpPr/>
              <p:nvPr/>
            </p:nvSpPr>
            <p:spPr>
              <a:xfrm>
                <a:off x="6484050" y="3461300"/>
                <a:ext cx="47900" cy="47125"/>
              </a:xfrm>
              <a:custGeom>
                <a:avLst/>
                <a:gdLst/>
                <a:ahLst/>
                <a:cxnLst/>
                <a:rect l="l" t="t" r="r" b="b"/>
                <a:pathLst>
                  <a:path w="1916" h="1885" extrusionOk="0">
                    <a:moveTo>
                      <a:pt x="0" y="0"/>
                    </a:moveTo>
                    <a:lnTo>
                      <a:pt x="0" y="1885"/>
                    </a:lnTo>
                    <a:lnTo>
                      <a:pt x="1915" y="1885"/>
                    </a:lnTo>
                    <a:lnTo>
                      <a:pt x="191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" name="Google Shape;620;p33"/>
              <p:cNvSpPr/>
              <p:nvPr/>
            </p:nvSpPr>
            <p:spPr>
              <a:xfrm>
                <a:off x="6650450" y="3461300"/>
                <a:ext cx="47900" cy="47125"/>
              </a:xfrm>
              <a:custGeom>
                <a:avLst/>
                <a:gdLst/>
                <a:ahLst/>
                <a:cxnLst/>
                <a:rect l="l" t="t" r="r" b="b"/>
                <a:pathLst>
                  <a:path w="1916" h="1885" extrusionOk="0">
                    <a:moveTo>
                      <a:pt x="1" y="0"/>
                    </a:moveTo>
                    <a:lnTo>
                      <a:pt x="1" y="1885"/>
                    </a:lnTo>
                    <a:lnTo>
                      <a:pt x="1916" y="1885"/>
                    </a:lnTo>
                    <a:lnTo>
                      <a:pt x="191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" name="Google Shape;621;p33"/>
              <p:cNvSpPr/>
              <p:nvPr/>
            </p:nvSpPr>
            <p:spPr>
              <a:xfrm>
                <a:off x="6318400" y="3622400"/>
                <a:ext cx="47125" cy="47875"/>
              </a:xfrm>
              <a:custGeom>
                <a:avLst/>
                <a:gdLst/>
                <a:ahLst/>
                <a:cxnLst/>
                <a:rect l="l" t="t" r="r" b="b"/>
                <a:pathLst>
                  <a:path w="1885" h="1915" extrusionOk="0">
                    <a:moveTo>
                      <a:pt x="0" y="0"/>
                    </a:moveTo>
                    <a:lnTo>
                      <a:pt x="0" y="1915"/>
                    </a:lnTo>
                    <a:lnTo>
                      <a:pt x="1885" y="1915"/>
                    </a:lnTo>
                    <a:lnTo>
                      <a:pt x="188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" name="Google Shape;622;p33"/>
              <p:cNvSpPr/>
              <p:nvPr/>
            </p:nvSpPr>
            <p:spPr>
              <a:xfrm>
                <a:off x="6484050" y="3622400"/>
                <a:ext cx="47900" cy="47875"/>
              </a:xfrm>
              <a:custGeom>
                <a:avLst/>
                <a:gdLst/>
                <a:ahLst/>
                <a:cxnLst/>
                <a:rect l="l" t="t" r="r" b="b"/>
                <a:pathLst>
                  <a:path w="1916" h="1915" extrusionOk="0">
                    <a:moveTo>
                      <a:pt x="0" y="0"/>
                    </a:moveTo>
                    <a:lnTo>
                      <a:pt x="0" y="1915"/>
                    </a:lnTo>
                    <a:lnTo>
                      <a:pt x="1915" y="1915"/>
                    </a:lnTo>
                    <a:lnTo>
                      <a:pt x="191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" name="Google Shape;623;p33"/>
              <p:cNvSpPr/>
              <p:nvPr/>
            </p:nvSpPr>
            <p:spPr>
              <a:xfrm>
                <a:off x="6650450" y="3622400"/>
                <a:ext cx="47900" cy="47875"/>
              </a:xfrm>
              <a:custGeom>
                <a:avLst/>
                <a:gdLst/>
                <a:ahLst/>
                <a:cxnLst/>
                <a:rect l="l" t="t" r="r" b="b"/>
                <a:pathLst>
                  <a:path w="1916" h="1915" extrusionOk="0">
                    <a:moveTo>
                      <a:pt x="1" y="0"/>
                    </a:moveTo>
                    <a:lnTo>
                      <a:pt x="1" y="1915"/>
                    </a:lnTo>
                    <a:lnTo>
                      <a:pt x="1916" y="1915"/>
                    </a:lnTo>
                    <a:lnTo>
                      <a:pt x="191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" name="Google Shape;624;p33"/>
              <p:cNvSpPr/>
              <p:nvPr/>
            </p:nvSpPr>
            <p:spPr>
              <a:xfrm>
                <a:off x="6318400" y="3784250"/>
                <a:ext cx="47125" cy="47125"/>
              </a:xfrm>
              <a:custGeom>
                <a:avLst/>
                <a:gdLst/>
                <a:ahLst/>
                <a:cxnLst/>
                <a:rect l="l" t="t" r="r" b="b"/>
                <a:pathLst>
                  <a:path w="1885" h="1885" extrusionOk="0">
                    <a:moveTo>
                      <a:pt x="0" y="0"/>
                    </a:moveTo>
                    <a:lnTo>
                      <a:pt x="0" y="1885"/>
                    </a:lnTo>
                    <a:lnTo>
                      <a:pt x="1885" y="1885"/>
                    </a:lnTo>
                    <a:lnTo>
                      <a:pt x="188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" name="Google Shape;625;p33"/>
              <p:cNvSpPr/>
              <p:nvPr/>
            </p:nvSpPr>
            <p:spPr>
              <a:xfrm>
                <a:off x="6484050" y="3784250"/>
                <a:ext cx="47900" cy="47125"/>
              </a:xfrm>
              <a:custGeom>
                <a:avLst/>
                <a:gdLst/>
                <a:ahLst/>
                <a:cxnLst/>
                <a:rect l="l" t="t" r="r" b="b"/>
                <a:pathLst>
                  <a:path w="1916" h="1885" extrusionOk="0">
                    <a:moveTo>
                      <a:pt x="0" y="0"/>
                    </a:moveTo>
                    <a:lnTo>
                      <a:pt x="0" y="1885"/>
                    </a:lnTo>
                    <a:lnTo>
                      <a:pt x="1915" y="1885"/>
                    </a:lnTo>
                    <a:lnTo>
                      <a:pt x="191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" name="Google Shape;626;p33"/>
              <p:cNvSpPr/>
              <p:nvPr/>
            </p:nvSpPr>
            <p:spPr>
              <a:xfrm>
                <a:off x="6650450" y="3784250"/>
                <a:ext cx="47900" cy="47125"/>
              </a:xfrm>
              <a:custGeom>
                <a:avLst/>
                <a:gdLst/>
                <a:ahLst/>
                <a:cxnLst/>
                <a:rect l="l" t="t" r="r" b="b"/>
                <a:pathLst>
                  <a:path w="1916" h="1885" extrusionOk="0">
                    <a:moveTo>
                      <a:pt x="1" y="0"/>
                    </a:moveTo>
                    <a:lnTo>
                      <a:pt x="1" y="1885"/>
                    </a:lnTo>
                    <a:lnTo>
                      <a:pt x="1916" y="1885"/>
                    </a:lnTo>
                    <a:lnTo>
                      <a:pt x="191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27" name="Google Shape;627;p33"/>
            <p:cNvGrpSpPr/>
            <p:nvPr/>
          </p:nvGrpSpPr>
          <p:grpSpPr>
            <a:xfrm flipH="1">
              <a:off x="11" y="120617"/>
              <a:ext cx="2188924" cy="4902270"/>
              <a:chOff x="5337014" y="2025850"/>
              <a:chExt cx="1979136" cy="4432432"/>
            </a:xfrm>
          </p:grpSpPr>
          <p:grpSp>
            <p:nvGrpSpPr>
              <p:cNvPr id="628" name="Google Shape;628;p33"/>
              <p:cNvGrpSpPr/>
              <p:nvPr/>
            </p:nvGrpSpPr>
            <p:grpSpPr>
              <a:xfrm>
                <a:off x="6737850" y="2025850"/>
                <a:ext cx="578300" cy="2019825"/>
                <a:chOff x="6737850" y="2025850"/>
                <a:chExt cx="578300" cy="2019825"/>
              </a:xfrm>
            </p:grpSpPr>
            <p:sp>
              <p:nvSpPr>
                <p:cNvPr id="629" name="Google Shape;629;p33"/>
                <p:cNvSpPr/>
                <p:nvPr/>
              </p:nvSpPr>
              <p:spPr>
                <a:xfrm>
                  <a:off x="6737850" y="2402000"/>
                  <a:ext cx="578300" cy="250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132" h="10032" extrusionOk="0">
                      <a:moveTo>
                        <a:pt x="9271" y="1"/>
                      </a:moveTo>
                      <a:lnTo>
                        <a:pt x="0" y="10031"/>
                      </a:lnTo>
                      <a:lnTo>
                        <a:pt x="23132" y="10031"/>
                      </a:lnTo>
                      <a:lnTo>
                        <a:pt x="23132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0" name="Google Shape;630;p33"/>
                <p:cNvSpPr/>
                <p:nvPr/>
              </p:nvSpPr>
              <p:spPr>
                <a:xfrm>
                  <a:off x="6969625" y="2025850"/>
                  <a:ext cx="346525" cy="376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61" h="15047" extrusionOk="0">
                      <a:moveTo>
                        <a:pt x="13861" y="1"/>
                      </a:moveTo>
                      <a:lnTo>
                        <a:pt x="0" y="15047"/>
                      </a:lnTo>
                      <a:lnTo>
                        <a:pt x="13861" y="15047"/>
                      </a:lnTo>
                      <a:lnTo>
                        <a:pt x="13861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1" name="Google Shape;631;p33"/>
                <p:cNvSpPr/>
                <p:nvPr/>
              </p:nvSpPr>
              <p:spPr>
                <a:xfrm>
                  <a:off x="6737850" y="2721925"/>
                  <a:ext cx="578300" cy="626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132" h="25077" extrusionOk="0">
                      <a:moveTo>
                        <a:pt x="23132" y="0"/>
                      </a:moveTo>
                      <a:lnTo>
                        <a:pt x="0" y="25077"/>
                      </a:lnTo>
                      <a:lnTo>
                        <a:pt x="23132" y="25077"/>
                      </a:lnTo>
                      <a:lnTo>
                        <a:pt x="23132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2" name="Google Shape;632;p33"/>
                <p:cNvSpPr/>
                <p:nvPr/>
              </p:nvSpPr>
              <p:spPr>
                <a:xfrm>
                  <a:off x="6737850" y="3417225"/>
                  <a:ext cx="578300" cy="628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132" h="25138" extrusionOk="0">
                      <a:moveTo>
                        <a:pt x="23132" y="0"/>
                      </a:moveTo>
                      <a:lnTo>
                        <a:pt x="0" y="25137"/>
                      </a:lnTo>
                      <a:lnTo>
                        <a:pt x="23132" y="25137"/>
                      </a:lnTo>
                      <a:lnTo>
                        <a:pt x="23132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633" name="Google Shape;633;p33"/>
              <p:cNvSpPr/>
              <p:nvPr/>
            </p:nvSpPr>
            <p:spPr>
              <a:xfrm>
                <a:off x="6629220" y="5825282"/>
                <a:ext cx="510675" cy="511425"/>
              </a:xfrm>
              <a:custGeom>
                <a:avLst/>
                <a:gdLst/>
                <a:ahLst/>
                <a:cxnLst/>
                <a:rect l="l" t="t" r="r" b="b"/>
                <a:pathLst>
                  <a:path w="20427" h="20457" extrusionOk="0">
                    <a:moveTo>
                      <a:pt x="10214" y="5593"/>
                    </a:moveTo>
                    <a:cubicBezTo>
                      <a:pt x="12767" y="5593"/>
                      <a:pt x="14864" y="7690"/>
                      <a:pt x="14864" y="10244"/>
                    </a:cubicBezTo>
                    <a:cubicBezTo>
                      <a:pt x="14864" y="12766"/>
                      <a:pt x="12797" y="14864"/>
                      <a:pt x="10214" y="14864"/>
                    </a:cubicBezTo>
                    <a:cubicBezTo>
                      <a:pt x="7661" y="14864"/>
                      <a:pt x="5594" y="12766"/>
                      <a:pt x="5594" y="10244"/>
                    </a:cubicBezTo>
                    <a:cubicBezTo>
                      <a:pt x="5594" y="7690"/>
                      <a:pt x="7661" y="5593"/>
                      <a:pt x="10214" y="5593"/>
                    </a:cubicBezTo>
                    <a:close/>
                    <a:moveTo>
                      <a:pt x="10214" y="0"/>
                    </a:moveTo>
                    <a:cubicBezTo>
                      <a:pt x="4591" y="0"/>
                      <a:pt x="1" y="4560"/>
                      <a:pt x="1" y="10244"/>
                    </a:cubicBezTo>
                    <a:cubicBezTo>
                      <a:pt x="1" y="15897"/>
                      <a:pt x="4560" y="20457"/>
                      <a:pt x="10214" y="20457"/>
                    </a:cubicBezTo>
                    <a:cubicBezTo>
                      <a:pt x="15837" y="20457"/>
                      <a:pt x="20427" y="15897"/>
                      <a:pt x="20427" y="10244"/>
                    </a:cubicBezTo>
                    <a:cubicBezTo>
                      <a:pt x="20427" y="4560"/>
                      <a:pt x="15867" y="0"/>
                      <a:pt x="1021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" name="Google Shape;634;p33"/>
              <p:cNvSpPr/>
              <p:nvPr/>
            </p:nvSpPr>
            <p:spPr>
              <a:xfrm>
                <a:off x="5337014" y="2230182"/>
                <a:ext cx="374650" cy="373900"/>
              </a:xfrm>
              <a:custGeom>
                <a:avLst/>
                <a:gdLst/>
                <a:ahLst/>
                <a:cxnLst/>
                <a:rect l="l" t="t" r="r" b="b"/>
                <a:pathLst>
                  <a:path w="14986" h="14956" extrusionOk="0">
                    <a:moveTo>
                      <a:pt x="6141" y="1"/>
                    </a:moveTo>
                    <a:lnTo>
                      <a:pt x="6141" y="4225"/>
                    </a:lnTo>
                    <a:lnTo>
                      <a:pt x="3162" y="1247"/>
                    </a:lnTo>
                    <a:lnTo>
                      <a:pt x="1217" y="3162"/>
                    </a:lnTo>
                    <a:lnTo>
                      <a:pt x="4226" y="6110"/>
                    </a:lnTo>
                    <a:lnTo>
                      <a:pt x="1" y="6110"/>
                    </a:lnTo>
                    <a:lnTo>
                      <a:pt x="1" y="8846"/>
                    </a:lnTo>
                    <a:lnTo>
                      <a:pt x="4226" y="8846"/>
                    </a:lnTo>
                    <a:lnTo>
                      <a:pt x="1217" y="11824"/>
                    </a:lnTo>
                    <a:lnTo>
                      <a:pt x="3162" y="13739"/>
                    </a:lnTo>
                    <a:lnTo>
                      <a:pt x="6141" y="10791"/>
                    </a:lnTo>
                    <a:lnTo>
                      <a:pt x="6141" y="14955"/>
                    </a:lnTo>
                    <a:lnTo>
                      <a:pt x="8876" y="14955"/>
                    </a:lnTo>
                    <a:lnTo>
                      <a:pt x="8876" y="10791"/>
                    </a:lnTo>
                    <a:lnTo>
                      <a:pt x="11825" y="13739"/>
                    </a:lnTo>
                    <a:lnTo>
                      <a:pt x="13770" y="11824"/>
                    </a:lnTo>
                    <a:lnTo>
                      <a:pt x="10791" y="8846"/>
                    </a:lnTo>
                    <a:lnTo>
                      <a:pt x="14986" y="8846"/>
                    </a:lnTo>
                    <a:lnTo>
                      <a:pt x="14986" y="6110"/>
                    </a:lnTo>
                    <a:lnTo>
                      <a:pt x="10791" y="6110"/>
                    </a:lnTo>
                    <a:lnTo>
                      <a:pt x="13770" y="3162"/>
                    </a:lnTo>
                    <a:lnTo>
                      <a:pt x="11825" y="1247"/>
                    </a:lnTo>
                    <a:lnTo>
                      <a:pt x="8876" y="4225"/>
                    </a:lnTo>
                    <a:lnTo>
                      <a:pt x="887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" name="Google Shape;635;p33"/>
              <p:cNvSpPr/>
              <p:nvPr/>
            </p:nvSpPr>
            <p:spPr>
              <a:xfrm>
                <a:off x="5875789" y="2230182"/>
                <a:ext cx="374650" cy="373900"/>
              </a:xfrm>
              <a:custGeom>
                <a:avLst/>
                <a:gdLst/>
                <a:ahLst/>
                <a:cxnLst/>
                <a:rect l="l" t="t" r="r" b="b"/>
                <a:pathLst>
                  <a:path w="14986" h="14956" extrusionOk="0">
                    <a:moveTo>
                      <a:pt x="6110" y="1"/>
                    </a:moveTo>
                    <a:lnTo>
                      <a:pt x="6110" y="4225"/>
                    </a:lnTo>
                    <a:lnTo>
                      <a:pt x="3161" y="1247"/>
                    </a:lnTo>
                    <a:lnTo>
                      <a:pt x="1216" y="3162"/>
                    </a:lnTo>
                    <a:lnTo>
                      <a:pt x="4195" y="6110"/>
                    </a:lnTo>
                    <a:lnTo>
                      <a:pt x="0" y="6110"/>
                    </a:lnTo>
                    <a:lnTo>
                      <a:pt x="0" y="8846"/>
                    </a:lnTo>
                    <a:lnTo>
                      <a:pt x="4195" y="8846"/>
                    </a:lnTo>
                    <a:lnTo>
                      <a:pt x="1216" y="11824"/>
                    </a:lnTo>
                    <a:lnTo>
                      <a:pt x="3161" y="13739"/>
                    </a:lnTo>
                    <a:lnTo>
                      <a:pt x="6110" y="10791"/>
                    </a:lnTo>
                    <a:lnTo>
                      <a:pt x="6110" y="14955"/>
                    </a:lnTo>
                    <a:lnTo>
                      <a:pt x="8845" y="14955"/>
                    </a:lnTo>
                    <a:lnTo>
                      <a:pt x="8845" y="10791"/>
                    </a:lnTo>
                    <a:lnTo>
                      <a:pt x="11824" y="13739"/>
                    </a:lnTo>
                    <a:lnTo>
                      <a:pt x="13770" y="11824"/>
                    </a:lnTo>
                    <a:lnTo>
                      <a:pt x="10791" y="8846"/>
                    </a:lnTo>
                    <a:lnTo>
                      <a:pt x="14985" y="8846"/>
                    </a:lnTo>
                    <a:lnTo>
                      <a:pt x="14985" y="6110"/>
                    </a:lnTo>
                    <a:lnTo>
                      <a:pt x="10791" y="6110"/>
                    </a:lnTo>
                    <a:lnTo>
                      <a:pt x="13770" y="3162"/>
                    </a:lnTo>
                    <a:lnTo>
                      <a:pt x="11824" y="1247"/>
                    </a:lnTo>
                    <a:lnTo>
                      <a:pt x="8845" y="4225"/>
                    </a:lnTo>
                    <a:lnTo>
                      <a:pt x="884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" name="Google Shape;636;p33"/>
              <p:cNvSpPr/>
              <p:nvPr/>
            </p:nvSpPr>
            <p:spPr>
              <a:xfrm>
                <a:off x="6190020" y="6186232"/>
                <a:ext cx="272050" cy="272050"/>
              </a:xfrm>
              <a:custGeom>
                <a:avLst/>
                <a:gdLst/>
                <a:ahLst/>
                <a:cxnLst/>
                <a:rect l="l" t="t" r="r" b="b"/>
                <a:pathLst>
                  <a:path w="10882" h="10882" fill="none" extrusionOk="0">
                    <a:moveTo>
                      <a:pt x="10882" y="5441"/>
                    </a:moveTo>
                    <a:cubicBezTo>
                      <a:pt x="10882" y="8450"/>
                      <a:pt x="8450" y="10882"/>
                      <a:pt x="5441" y="10882"/>
                    </a:cubicBezTo>
                    <a:cubicBezTo>
                      <a:pt x="2432" y="10882"/>
                      <a:pt x="0" y="8450"/>
                      <a:pt x="0" y="5441"/>
                    </a:cubicBezTo>
                    <a:cubicBezTo>
                      <a:pt x="0" y="2432"/>
                      <a:pt x="2432" y="0"/>
                      <a:pt x="5441" y="0"/>
                    </a:cubicBezTo>
                    <a:cubicBezTo>
                      <a:pt x="8450" y="0"/>
                      <a:pt x="10882" y="2432"/>
                      <a:pt x="10882" y="5441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4">
    <p:bg>
      <p:bgPr>
        <a:solidFill>
          <a:schemeClr val="lt1"/>
        </a:solidFill>
        <a:effectLst/>
      </p:bgPr>
    </p:bg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8" name="Google Shape;638;p34"/>
          <p:cNvGrpSpPr/>
          <p:nvPr/>
        </p:nvGrpSpPr>
        <p:grpSpPr>
          <a:xfrm>
            <a:off x="73570" y="7"/>
            <a:ext cx="9070653" cy="4960003"/>
            <a:chOff x="73570" y="7"/>
            <a:chExt cx="9070653" cy="4960003"/>
          </a:xfrm>
        </p:grpSpPr>
        <p:sp>
          <p:nvSpPr>
            <p:cNvPr id="639" name="Google Shape;639;p34"/>
            <p:cNvSpPr/>
            <p:nvPr/>
          </p:nvSpPr>
          <p:spPr>
            <a:xfrm rot="10800000">
              <a:off x="8701285" y="267937"/>
              <a:ext cx="442938" cy="885795"/>
            </a:xfrm>
            <a:custGeom>
              <a:avLst/>
              <a:gdLst/>
              <a:ahLst/>
              <a:cxnLst/>
              <a:rect l="l" t="t" r="r" b="b"/>
              <a:pathLst>
                <a:path w="10883" h="21764" extrusionOk="0">
                  <a:moveTo>
                    <a:pt x="1" y="1"/>
                  </a:moveTo>
                  <a:lnTo>
                    <a:pt x="1" y="21764"/>
                  </a:lnTo>
                  <a:cubicBezTo>
                    <a:pt x="6019" y="21764"/>
                    <a:pt x="10882" y="16900"/>
                    <a:pt x="10882" y="10913"/>
                  </a:cubicBezTo>
                  <a:cubicBezTo>
                    <a:pt x="10882" y="4894"/>
                    <a:pt x="6019" y="1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4"/>
            <p:cNvSpPr/>
            <p:nvPr/>
          </p:nvSpPr>
          <p:spPr>
            <a:xfrm rot="10800000">
              <a:off x="8544065" y="1589947"/>
              <a:ext cx="283726" cy="283752"/>
            </a:xfrm>
            <a:custGeom>
              <a:avLst/>
              <a:gdLst/>
              <a:ahLst/>
              <a:cxnLst/>
              <a:rect l="l" t="t" r="r" b="b"/>
              <a:pathLst>
                <a:path w="10852" h="10853" fill="none" extrusionOk="0">
                  <a:moveTo>
                    <a:pt x="10852" y="5411"/>
                  </a:moveTo>
                  <a:cubicBezTo>
                    <a:pt x="10852" y="8420"/>
                    <a:pt x="8420" y="10852"/>
                    <a:pt x="5441" y="10852"/>
                  </a:cubicBezTo>
                  <a:cubicBezTo>
                    <a:pt x="2432" y="10852"/>
                    <a:pt x="0" y="8420"/>
                    <a:pt x="0" y="5411"/>
                  </a:cubicBezTo>
                  <a:cubicBezTo>
                    <a:pt x="0" y="2432"/>
                    <a:pt x="2432" y="1"/>
                    <a:pt x="5441" y="1"/>
                  </a:cubicBezTo>
                  <a:cubicBezTo>
                    <a:pt x="8420" y="1"/>
                    <a:pt x="10852" y="2432"/>
                    <a:pt x="10852" y="541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41" name="Google Shape;641;p34"/>
            <p:cNvGrpSpPr/>
            <p:nvPr/>
          </p:nvGrpSpPr>
          <p:grpSpPr>
            <a:xfrm flipH="1">
              <a:off x="509878" y="4364225"/>
              <a:ext cx="420225" cy="409303"/>
              <a:chOff x="6318400" y="3461300"/>
              <a:chExt cx="379950" cy="370075"/>
            </a:xfrm>
          </p:grpSpPr>
          <p:sp>
            <p:nvSpPr>
              <p:cNvPr id="642" name="Google Shape;642;p34"/>
              <p:cNvSpPr/>
              <p:nvPr/>
            </p:nvSpPr>
            <p:spPr>
              <a:xfrm>
                <a:off x="6318400" y="3461300"/>
                <a:ext cx="47125" cy="47125"/>
              </a:xfrm>
              <a:custGeom>
                <a:avLst/>
                <a:gdLst/>
                <a:ahLst/>
                <a:cxnLst/>
                <a:rect l="l" t="t" r="r" b="b"/>
                <a:pathLst>
                  <a:path w="1885" h="1885" extrusionOk="0">
                    <a:moveTo>
                      <a:pt x="0" y="0"/>
                    </a:moveTo>
                    <a:lnTo>
                      <a:pt x="0" y="1885"/>
                    </a:lnTo>
                    <a:lnTo>
                      <a:pt x="1885" y="1885"/>
                    </a:lnTo>
                    <a:lnTo>
                      <a:pt x="188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3" name="Google Shape;643;p34"/>
              <p:cNvSpPr/>
              <p:nvPr/>
            </p:nvSpPr>
            <p:spPr>
              <a:xfrm>
                <a:off x="6484050" y="3461300"/>
                <a:ext cx="47900" cy="47125"/>
              </a:xfrm>
              <a:custGeom>
                <a:avLst/>
                <a:gdLst/>
                <a:ahLst/>
                <a:cxnLst/>
                <a:rect l="l" t="t" r="r" b="b"/>
                <a:pathLst>
                  <a:path w="1916" h="1885" extrusionOk="0">
                    <a:moveTo>
                      <a:pt x="0" y="0"/>
                    </a:moveTo>
                    <a:lnTo>
                      <a:pt x="0" y="1885"/>
                    </a:lnTo>
                    <a:lnTo>
                      <a:pt x="1915" y="1885"/>
                    </a:lnTo>
                    <a:lnTo>
                      <a:pt x="191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4" name="Google Shape;644;p34"/>
              <p:cNvSpPr/>
              <p:nvPr/>
            </p:nvSpPr>
            <p:spPr>
              <a:xfrm>
                <a:off x="6650450" y="3461300"/>
                <a:ext cx="47900" cy="47125"/>
              </a:xfrm>
              <a:custGeom>
                <a:avLst/>
                <a:gdLst/>
                <a:ahLst/>
                <a:cxnLst/>
                <a:rect l="l" t="t" r="r" b="b"/>
                <a:pathLst>
                  <a:path w="1916" h="1885" extrusionOk="0">
                    <a:moveTo>
                      <a:pt x="1" y="0"/>
                    </a:moveTo>
                    <a:lnTo>
                      <a:pt x="1" y="1885"/>
                    </a:lnTo>
                    <a:lnTo>
                      <a:pt x="1916" y="1885"/>
                    </a:lnTo>
                    <a:lnTo>
                      <a:pt x="191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5" name="Google Shape;645;p34"/>
              <p:cNvSpPr/>
              <p:nvPr/>
            </p:nvSpPr>
            <p:spPr>
              <a:xfrm>
                <a:off x="6318400" y="3622400"/>
                <a:ext cx="47125" cy="47875"/>
              </a:xfrm>
              <a:custGeom>
                <a:avLst/>
                <a:gdLst/>
                <a:ahLst/>
                <a:cxnLst/>
                <a:rect l="l" t="t" r="r" b="b"/>
                <a:pathLst>
                  <a:path w="1885" h="1915" extrusionOk="0">
                    <a:moveTo>
                      <a:pt x="0" y="0"/>
                    </a:moveTo>
                    <a:lnTo>
                      <a:pt x="0" y="1915"/>
                    </a:lnTo>
                    <a:lnTo>
                      <a:pt x="1885" y="1915"/>
                    </a:lnTo>
                    <a:lnTo>
                      <a:pt x="188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6" name="Google Shape;646;p34"/>
              <p:cNvSpPr/>
              <p:nvPr/>
            </p:nvSpPr>
            <p:spPr>
              <a:xfrm>
                <a:off x="6484050" y="3622400"/>
                <a:ext cx="47900" cy="47875"/>
              </a:xfrm>
              <a:custGeom>
                <a:avLst/>
                <a:gdLst/>
                <a:ahLst/>
                <a:cxnLst/>
                <a:rect l="l" t="t" r="r" b="b"/>
                <a:pathLst>
                  <a:path w="1916" h="1915" extrusionOk="0">
                    <a:moveTo>
                      <a:pt x="0" y="0"/>
                    </a:moveTo>
                    <a:lnTo>
                      <a:pt x="0" y="1915"/>
                    </a:lnTo>
                    <a:lnTo>
                      <a:pt x="1915" y="1915"/>
                    </a:lnTo>
                    <a:lnTo>
                      <a:pt x="191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7" name="Google Shape;647;p34"/>
              <p:cNvSpPr/>
              <p:nvPr/>
            </p:nvSpPr>
            <p:spPr>
              <a:xfrm>
                <a:off x="6650450" y="3622400"/>
                <a:ext cx="47900" cy="47875"/>
              </a:xfrm>
              <a:custGeom>
                <a:avLst/>
                <a:gdLst/>
                <a:ahLst/>
                <a:cxnLst/>
                <a:rect l="l" t="t" r="r" b="b"/>
                <a:pathLst>
                  <a:path w="1916" h="1915" extrusionOk="0">
                    <a:moveTo>
                      <a:pt x="1" y="0"/>
                    </a:moveTo>
                    <a:lnTo>
                      <a:pt x="1" y="1915"/>
                    </a:lnTo>
                    <a:lnTo>
                      <a:pt x="1916" y="1915"/>
                    </a:lnTo>
                    <a:lnTo>
                      <a:pt x="191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8" name="Google Shape;648;p34"/>
              <p:cNvSpPr/>
              <p:nvPr/>
            </p:nvSpPr>
            <p:spPr>
              <a:xfrm>
                <a:off x="6318400" y="3784250"/>
                <a:ext cx="47125" cy="47125"/>
              </a:xfrm>
              <a:custGeom>
                <a:avLst/>
                <a:gdLst/>
                <a:ahLst/>
                <a:cxnLst/>
                <a:rect l="l" t="t" r="r" b="b"/>
                <a:pathLst>
                  <a:path w="1885" h="1885" extrusionOk="0">
                    <a:moveTo>
                      <a:pt x="0" y="0"/>
                    </a:moveTo>
                    <a:lnTo>
                      <a:pt x="0" y="1885"/>
                    </a:lnTo>
                    <a:lnTo>
                      <a:pt x="1885" y="1885"/>
                    </a:lnTo>
                    <a:lnTo>
                      <a:pt x="188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9" name="Google Shape;649;p34"/>
              <p:cNvSpPr/>
              <p:nvPr/>
            </p:nvSpPr>
            <p:spPr>
              <a:xfrm>
                <a:off x="6484050" y="3784250"/>
                <a:ext cx="47900" cy="47125"/>
              </a:xfrm>
              <a:custGeom>
                <a:avLst/>
                <a:gdLst/>
                <a:ahLst/>
                <a:cxnLst/>
                <a:rect l="l" t="t" r="r" b="b"/>
                <a:pathLst>
                  <a:path w="1916" h="1885" extrusionOk="0">
                    <a:moveTo>
                      <a:pt x="0" y="0"/>
                    </a:moveTo>
                    <a:lnTo>
                      <a:pt x="0" y="1885"/>
                    </a:lnTo>
                    <a:lnTo>
                      <a:pt x="1915" y="1885"/>
                    </a:lnTo>
                    <a:lnTo>
                      <a:pt x="191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650;p34"/>
              <p:cNvSpPr/>
              <p:nvPr/>
            </p:nvSpPr>
            <p:spPr>
              <a:xfrm>
                <a:off x="6650450" y="3784250"/>
                <a:ext cx="47900" cy="47125"/>
              </a:xfrm>
              <a:custGeom>
                <a:avLst/>
                <a:gdLst/>
                <a:ahLst/>
                <a:cxnLst/>
                <a:rect l="l" t="t" r="r" b="b"/>
                <a:pathLst>
                  <a:path w="1916" h="1885" extrusionOk="0">
                    <a:moveTo>
                      <a:pt x="1" y="0"/>
                    </a:moveTo>
                    <a:lnTo>
                      <a:pt x="1" y="1885"/>
                    </a:lnTo>
                    <a:lnTo>
                      <a:pt x="1916" y="1885"/>
                    </a:lnTo>
                    <a:lnTo>
                      <a:pt x="191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1" name="Google Shape;651;p34"/>
            <p:cNvGrpSpPr/>
            <p:nvPr/>
          </p:nvGrpSpPr>
          <p:grpSpPr>
            <a:xfrm>
              <a:off x="8544075" y="4046950"/>
              <a:ext cx="379781" cy="913060"/>
              <a:chOff x="8577425" y="239425"/>
              <a:chExt cx="379781" cy="913060"/>
            </a:xfrm>
          </p:grpSpPr>
          <p:sp>
            <p:nvSpPr>
              <p:cNvPr id="652" name="Google Shape;652;p34"/>
              <p:cNvSpPr/>
              <p:nvPr/>
            </p:nvSpPr>
            <p:spPr>
              <a:xfrm>
                <a:off x="8577425" y="772735"/>
                <a:ext cx="379781" cy="379750"/>
              </a:xfrm>
              <a:custGeom>
                <a:avLst/>
                <a:gdLst/>
                <a:ahLst/>
                <a:cxnLst/>
                <a:rect l="l" t="t" r="r" b="b"/>
                <a:pathLst>
                  <a:path w="12251" h="12250" fill="none" extrusionOk="0">
                    <a:moveTo>
                      <a:pt x="1" y="6140"/>
                    </a:moveTo>
                    <a:lnTo>
                      <a:pt x="6141" y="0"/>
                    </a:lnTo>
                    <a:lnTo>
                      <a:pt x="12250" y="6140"/>
                    </a:lnTo>
                    <a:lnTo>
                      <a:pt x="6141" y="12249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3" name="Google Shape;653;p34"/>
              <p:cNvSpPr/>
              <p:nvPr/>
            </p:nvSpPr>
            <p:spPr>
              <a:xfrm>
                <a:off x="8577425" y="239425"/>
                <a:ext cx="379781" cy="379750"/>
              </a:xfrm>
              <a:custGeom>
                <a:avLst/>
                <a:gdLst/>
                <a:ahLst/>
                <a:cxnLst/>
                <a:rect l="l" t="t" r="r" b="b"/>
                <a:pathLst>
                  <a:path w="12251" h="12250" fill="none" extrusionOk="0">
                    <a:moveTo>
                      <a:pt x="1" y="6140"/>
                    </a:moveTo>
                    <a:lnTo>
                      <a:pt x="6110" y="0"/>
                    </a:lnTo>
                    <a:lnTo>
                      <a:pt x="12250" y="6140"/>
                    </a:lnTo>
                    <a:lnTo>
                      <a:pt x="6110" y="1225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54" name="Google Shape;654;p34"/>
            <p:cNvSpPr/>
            <p:nvPr/>
          </p:nvSpPr>
          <p:spPr>
            <a:xfrm>
              <a:off x="73570" y="1080125"/>
              <a:ext cx="271300" cy="271325"/>
            </a:xfrm>
            <a:custGeom>
              <a:avLst/>
              <a:gdLst/>
              <a:ahLst/>
              <a:cxnLst/>
              <a:rect l="l" t="t" r="r" b="b"/>
              <a:pathLst>
                <a:path w="10852" h="10853" fill="none" extrusionOk="0">
                  <a:moveTo>
                    <a:pt x="10852" y="5411"/>
                  </a:moveTo>
                  <a:cubicBezTo>
                    <a:pt x="10852" y="8420"/>
                    <a:pt x="8420" y="10852"/>
                    <a:pt x="5441" y="10852"/>
                  </a:cubicBezTo>
                  <a:cubicBezTo>
                    <a:pt x="2432" y="10852"/>
                    <a:pt x="0" y="8420"/>
                    <a:pt x="0" y="5411"/>
                  </a:cubicBezTo>
                  <a:cubicBezTo>
                    <a:pt x="0" y="2432"/>
                    <a:pt x="2432" y="1"/>
                    <a:pt x="5441" y="1"/>
                  </a:cubicBezTo>
                  <a:cubicBezTo>
                    <a:pt x="8420" y="1"/>
                    <a:pt x="10852" y="2432"/>
                    <a:pt x="10852" y="541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4"/>
            <p:cNvSpPr/>
            <p:nvPr/>
          </p:nvSpPr>
          <p:spPr>
            <a:xfrm rot="-5400000" flipH="1">
              <a:off x="566303" y="-221421"/>
              <a:ext cx="442938" cy="885795"/>
            </a:xfrm>
            <a:custGeom>
              <a:avLst/>
              <a:gdLst/>
              <a:ahLst/>
              <a:cxnLst/>
              <a:rect l="l" t="t" r="r" b="b"/>
              <a:pathLst>
                <a:path w="10883" h="21764" extrusionOk="0">
                  <a:moveTo>
                    <a:pt x="1" y="1"/>
                  </a:moveTo>
                  <a:lnTo>
                    <a:pt x="1" y="21764"/>
                  </a:lnTo>
                  <a:cubicBezTo>
                    <a:pt x="6019" y="21764"/>
                    <a:pt x="10882" y="16900"/>
                    <a:pt x="10882" y="10913"/>
                  </a:cubicBezTo>
                  <a:cubicBezTo>
                    <a:pt x="10882" y="4894"/>
                    <a:pt x="6019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lt1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oogle Shape;58;p5"/>
          <p:cNvGrpSpPr/>
          <p:nvPr/>
        </p:nvGrpSpPr>
        <p:grpSpPr>
          <a:xfrm>
            <a:off x="121906" y="7"/>
            <a:ext cx="9022317" cy="5130194"/>
            <a:chOff x="121906" y="7"/>
            <a:chExt cx="9022317" cy="5130194"/>
          </a:xfrm>
        </p:grpSpPr>
        <p:grpSp>
          <p:nvGrpSpPr>
            <p:cNvPr id="59" name="Google Shape;59;p5"/>
            <p:cNvGrpSpPr/>
            <p:nvPr/>
          </p:nvGrpSpPr>
          <p:grpSpPr>
            <a:xfrm rot="10800000" flipH="1">
              <a:off x="8203748" y="359806"/>
              <a:ext cx="940474" cy="4770395"/>
              <a:chOff x="6465811" y="2025850"/>
              <a:chExt cx="850339" cy="4313196"/>
            </a:xfrm>
          </p:grpSpPr>
          <p:grpSp>
            <p:nvGrpSpPr>
              <p:cNvPr id="60" name="Google Shape;60;p5"/>
              <p:cNvGrpSpPr/>
              <p:nvPr/>
            </p:nvGrpSpPr>
            <p:grpSpPr>
              <a:xfrm>
                <a:off x="6737850" y="2025850"/>
                <a:ext cx="578300" cy="1323750"/>
                <a:chOff x="6737850" y="2025850"/>
                <a:chExt cx="578300" cy="1323750"/>
              </a:xfrm>
            </p:grpSpPr>
            <p:sp>
              <p:nvSpPr>
                <p:cNvPr id="61" name="Google Shape;61;p5"/>
                <p:cNvSpPr/>
                <p:nvPr/>
              </p:nvSpPr>
              <p:spPr>
                <a:xfrm rot="10800000" flipH="1">
                  <a:off x="6737850" y="2722675"/>
                  <a:ext cx="578300" cy="626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132" h="25077" extrusionOk="0">
                      <a:moveTo>
                        <a:pt x="23132" y="0"/>
                      </a:moveTo>
                      <a:lnTo>
                        <a:pt x="0" y="25077"/>
                      </a:lnTo>
                      <a:lnTo>
                        <a:pt x="23132" y="25077"/>
                      </a:lnTo>
                      <a:lnTo>
                        <a:pt x="23132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" name="Google Shape;62;p5"/>
                <p:cNvSpPr/>
                <p:nvPr/>
              </p:nvSpPr>
              <p:spPr>
                <a:xfrm rot="10800000" flipH="1">
                  <a:off x="6737850" y="2025850"/>
                  <a:ext cx="578300" cy="628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132" h="25138" extrusionOk="0">
                      <a:moveTo>
                        <a:pt x="23132" y="0"/>
                      </a:moveTo>
                      <a:lnTo>
                        <a:pt x="0" y="25137"/>
                      </a:lnTo>
                      <a:lnTo>
                        <a:pt x="23132" y="25137"/>
                      </a:lnTo>
                      <a:lnTo>
                        <a:pt x="23132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63" name="Google Shape;63;p5"/>
              <p:cNvSpPr/>
              <p:nvPr/>
            </p:nvSpPr>
            <p:spPr>
              <a:xfrm>
                <a:off x="6737855" y="5555571"/>
                <a:ext cx="510675" cy="511425"/>
              </a:xfrm>
              <a:custGeom>
                <a:avLst/>
                <a:gdLst/>
                <a:ahLst/>
                <a:cxnLst/>
                <a:rect l="l" t="t" r="r" b="b"/>
                <a:pathLst>
                  <a:path w="20427" h="20457" extrusionOk="0">
                    <a:moveTo>
                      <a:pt x="10214" y="5593"/>
                    </a:moveTo>
                    <a:cubicBezTo>
                      <a:pt x="12767" y="5593"/>
                      <a:pt x="14864" y="7690"/>
                      <a:pt x="14864" y="10244"/>
                    </a:cubicBezTo>
                    <a:cubicBezTo>
                      <a:pt x="14864" y="12766"/>
                      <a:pt x="12797" y="14864"/>
                      <a:pt x="10214" y="14864"/>
                    </a:cubicBezTo>
                    <a:cubicBezTo>
                      <a:pt x="7661" y="14864"/>
                      <a:pt x="5594" y="12766"/>
                      <a:pt x="5594" y="10244"/>
                    </a:cubicBezTo>
                    <a:cubicBezTo>
                      <a:pt x="5594" y="7690"/>
                      <a:pt x="7661" y="5593"/>
                      <a:pt x="10214" y="5593"/>
                    </a:cubicBezTo>
                    <a:close/>
                    <a:moveTo>
                      <a:pt x="10214" y="0"/>
                    </a:moveTo>
                    <a:cubicBezTo>
                      <a:pt x="4591" y="0"/>
                      <a:pt x="1" y="4560"/>
                      <a:pt x="1" y="10244"/>
                    </a:cubicBezTo>
                    <a:cubicBezTo>
                      <a:pt x="1" y="15897"/>
                      <a:pt x="4560" y="20457"/>
                      <a:pt x="10214" y="20457"/>
                    </a:cubicBezTo>
                    <a:cubicBezTo>
                      <a:pt x="15837" y="20457"/>
                      <a:pt x="20427" y="15897"/>
                      <a:pt x="20427" y="10244"/>
                    </a:cubicBezTo>
                    <a:cubicBezTo>
                      <a:pt x="20427" y="4560"/>
                      <a:pt x="15867" y="0"/>
                      <a:pt x="1021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5"/>
              <p:cNvSpPr/>
              <p:nvPr/>
            </p:nvSpPr>
            <p:spPr>
              <a:xfrm>
                <a:off x="6465811" y="6066996"/>
                <a:ext cx="272050" cy="272050"/>
              </a:xfrm>
              <a:custGeom>
                <a:avLst/>
                <a:gdLst/>
                <a:ahLst/>
                <a:cxnLst/>
                <a:rect l="l" t="t" r="r" b="b"/>
                <a:pathLst>
                  <a:path w="10882" h="10882" fill="none" extrusionOk="0">
                    <a:moveTo>
                      <a:pt x="10882" y="5441"/>
                    </a:moveTo>
                    <a:cubicBezTo>
                      <a:pt x="10882" y="8450"/>
                      <a:pt x="8450" y="10882"/>
                      <a:pt x="5441" y="10882"/>
                    </a:cubicBezTo>
                    <a:cubicBezTo>
                      <a:pt x="2432" y="10882"/>
                      <a:pt x="0" y="8450"/>
                      <a:pt x="0" y="5441"/>
                    </a:cubicBezTo>
                    <a:cubicBezTo>
                      <a:pt x="0" y="2432"/>
                      <a:pt x="2432" y="0"/>
                      <a:pt x="5441" y="0"/>
                    </a:cubicBezTo>
                    <a:cubicBezTo>
                      <a:pt x="8450" y="0"/>
                      <a:pt x="10882" y="2432"/>
                      <a:pt x="10882" y="5441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" name="Google Shape;65;p5"/>
            <p:cNvGrpSpPr/>
            <p:nvPr/>
          </p:nvGrpSpPr>
          <p:grpSpPr>
            <a:xfrm rot="-5400000" flipH="1">
              <a:off x="-176452" y="4243762"/>
              <a:ext cx="1010248" cy="413533"/>
              <a:chOff x="5337014" y="2230182"/>
              <a:chExt cx="913425" cy="373900"/>
            </a:xfrm>
          </p:grpSpPr>
          <p:sp>
            <p:nvSpPr>
              <p:cNvPr id="66" name="Google Shape;66;p5"/>
              <p:cNvSpPr/>
              <p:nvPr/>
            </p:nvSpPr>
            <p:spPr>
              <a:xfrm>
                <a:off x="5337014" y="2230182"/>
                <a:ext cx="374650" cy="373900"/>
              </a:xfrm>
              <a:custGeom>
                <a:avLst/>
                <a:gdLst/>
                <a:ahLst/>
                <a:cxnLst/>
                <a:rect l="l" t="t" r="r" b="b"/>
                <a:pathLst>
                  <a:path w="14986" h="14956" extrusionOk="0">
                    <a:moveTo>
                      <a:pt x="6141" y="1"/>
                    </a:moveTo>
                    <a:lnTo>
                      <a:pt x="6141" y="4225"/>
                    </a:lnTo>
                    <a:lnTo>
                      <a:pt x="3162" y="1247"/>
                    </a:lnTo>
                    <a:lnTo>
                      <a:pt x="1217" y="3162"/>
                    </a:lnTo>
                    <a:lnTo>
                      <a:pt x="4226" y="6110"/>
                    </a:lnTo>
                    <a:lnTo>
                      <a:pt x="1" y="6110"/>
                    </a:lnTo>
                    <a:lnTo>
                      <a:pt x="1" y="8846"/>
                    </a:lnTo>
                    <a:lnTo>
                      <a:pt x="4226" y="8846"/>
                    </a:lnTo>
                    <a:lnTo>
                      <a:pt x="1217" y="11824"/>
                    </a:lnTo>
                    <a:lnTo>
                      <a:pt x="3162" y="13739"/>
                    </a:lnTo>
                    <a:lnTo>
                      <a:pt x="6141" y="10791"/>
                    </a:lnTo>
                    <a:lnTo>
                      <a:pt x="6141" y="14955"/>
                    </a:lnTo>
                    <a:lnTo>
                      <a:pt x="8876" y="14955"/>
                    </a:lnTo>
                    <a:lnTo>
                      <a:pt x="8876" y="10791"/>
                    </a:lnTo>
                    <a:lnTo>
                      <a:pt x="11825" y="13739"/>
                    </a:lnTo>
                    <a:lnTo>
                      <a:pt x="13770" y="11824"/>
                    </a:lnTo>
                    <a:lnTo>
                      <a:pt x="10791" y="8846"/>
                    </a:lnTo>
                    <a:lnTo>
                      <a:pt x="14986" y="8846"/>
                    </a:lnTo>
                    <a:lnTo>
                      <a:pt x="14986" y="6110"/>
                    </a:lnTo>
                    <a:lnTo>
                      <a:pt x="10791" y="6110"/>
                    </a:lnTo>
                    <a:lnTo>
                      <a:pt x="13770" y="3162"/>
                    </a:lnTo>
                    <a:lnTo>
                      <a:pt x="11825" y="1247"/>
                    </a:lnTo>
                    <a:lnTo>
                      <a:pt x="8876" y="4225"/>
                    </a:lnTo>
                    <a:lnTo>
                      <a:pt x="887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5"/>
              <p:cNvSpPr/>
              <p:nvPr/>
            </p:nvSpPr>
            <p:spPr>
              <a:xfrm>
                <a:off x="5875789" y="2230182"/>
                <a:ext cx="374650" cy="373900"/>
              </a:xfrm>
              <a:custGeom>
                <a:avLst/>
                <a:gdLst/>
                <a:ahLst/>
                <a:cxnLst/>
                <a:rect l="l" t="t" r="r" b="b"/>
                <a:pathLst>
                  <a:path w="14986" h="14956" extrusionOk="0">
                    <a:moveTo>
                      <a:pt x="6110" y="1"/>
                    </a:moveTo>
                    <a:lnTo>
                      <a:pt x="6110" y="4225"/>
                    </a:lnTo>
                    <a:lnTo>
                      <a:pt x="3161" y="1247"/>
                    </a:lnTo>
                    <a:lnTo>
                      <a:pt x="1216" y="3162"/>
                    </a:lnTo>
                    <a:lnTo>
                      <a:pt x="4195" y="6110"/>
                    </a:lnTo>
                    <a:lnTo>
                      <a:pt x="0" y="6110"/>
                    </a:lnTo>
                    <a:lnTo>
                      <a:pt x="0" y="8846"/>
                    </a:lnTo>
                    <a:lnTo>
                      <a:pt x="4195" y="8846"/>
                    </a:lnTo>
                    <a:lnTo>
                      <a:pt x="1216" y="11824"/>
                    </a:lnTo>
                    <a:lnTo>
                      <a:pt x="3161" y="13739"/>
                    </a:lnTo>
                    <a:lnTo>
                      <a:pt x="6110" y="10791"/>
                    </a:lnTo>
                    <a:lnTo>
                      <a:pt x="6110" y="14955"/>
                    </a:lnTo>
                    <a:lnTo>
                      <a:pt x="8845" y="14955"/>
                    </a:lnTo>
                    <a:lnTo>
                      <a:pt x="8845" y="10791"/>
                    </a:lnTo>
                    <a:lnTo>
                      <a:pt x="11824" y="13739"/>
                    </a:lnTo>
                    <a:lnTo>
                      <a:pt x="13770" y="11824"/>
                    </a:lnTo>
                    <a:lnTo>
                      <a:pt x="10791" y="8846"/>
                    </a:lnTo>
                    <a:lnTo>
                      <a:pt x="14985" y="8846"/>
                    </a:lnTo>
                    <a:lnTo>
                      <a:pt x="14985" y="6110"/>
                    </a:lnTo>
                    <a:lnTo>
                      <a:pt x="10791" y="6110"/>
                    </a:lnTo>
                    <a:lnTo>
                      <a:pt x="13770" y="3162"/>
                    </a:lnTo>
                    <a:lnTo>
                      <a:pt x="11824" y="1247"/>
                    </a:lnTo>
                    <a:lnTo>
                      <a:pt x="8845" y="4225"/>
                    </a:lnTo>
                    <a:lnTo>
                      <a:pt x="884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8" name="Google Shape;68;p5"/>
            <p:cNvSpPr/>
            <p:nvPr/>
          </p:nvSpPr>
          <p:spPr>
            <a:xfrm flipH="1">
              <a:off x="344875" y="438950"/>
              <a:ext cx="271300" cy="271325"/>
            </a:xfrm>
            <a:custGeom>
              <a:avLst/>
              <a:gdLst/>
              <a:ahLst/>
              <a:cxnLst/>
              <a:rect l="l" t="t" r="r" b="b"/>
              <a:pathLst>
                <a:path w="10852" h="10853" fill="none" extrusionOk="0">
                  <a:moveTo>
                    <a:pt x="10852" y="5411"/>
                  </a:moveTo>
                  <a:cubicBezTo>
                    <a:pt x="10852" y="8420"/>
                    <a:pt x="8420" y="10852"/>
                    <a:pt x="5441" y="10852"/>
                  </a:cubicBezTo>
                  <a:cubicBezTo>
                    <a:pt x="2432" y="10852"/>
                    <a:pt x="0" y="8420"/>
                    <a:pt x="0" y="5411"/>
                  </a:cubicBezTo>
                  <a:cubicBezTo>
                    <a:pt x="0" y="2432"/>
                    <a:pt x="2432" y="1"/>
                    <a:pt x="5441" y="1"/>
                  </a:cubicBezTo>
                  <a:cubicBezTo>
                    <a:pt x="8420" y="1"/>
                    <a:pt x="10852" y="2432"/>
                    <a:pt x="10852" y="541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5"/>
            <p:cNvSpPr/>
            <p:nvPr/>
          </p:nvSpPr>
          <p:spPr>
            <a:xfrm rot="5400000">
              <a:off x="1025853" y="-221421"/>
              <a:ext cx="442938" cy="885795"/>
            </a:xfrm>
            <a:custGeom>
              <a:avLst/>
              <a:gdLst/>
              <a:ahLst/>
              <a:cxnLst/>
              <a:rect l="l" t="t" r="r" b="b"/>
              <a:pathLst>
                <a:path w="10883" h="21764" extrusionOk="0">
                  <a:moveTo>
                    <a:pt x="1" y="1"/>
                  </a:moveTo>
                  <a:lnTo>
                    <a:pt x="1" y="21764"/>
                  </a:lnTo>
                  <a:cubicBezTo>
                    <a:pt x="6019" y="21764"/>
                    <a:pt x="10882" y="16900"/>
                    <a:pt x="10882" y="10913"/>
                  </a:cubicBezTo>
                  <a:cubicBezTo>
                    <a:pt x="10882" y="4894"/>
                    <a:pt x="6019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" name="Google Shape;70;p5"/>
          <p:cNvSpPr txBox="1">
            <a:spLocks noGrp="1"/>
          </p:cNvSpPr>
          <p:nvPr>
            <p:ph type="title"/>
          </p:nvPr>
        </p:nvSpPr>
        <p:spPr>
          <a:xfrm>
            <a:off x="720000" y="496318"/>
            <a:ext cx="7704000" cy="63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5"/>
          <p:cNvSpPr txBox="1">
            <a:spLocks noGrp="1"/>
          </p:cNvSpPr>
          <p:nvPr>
            <p:ph type="subTitle" idx="1"/>
          </p:nvPr>
        </p:nvSpPr>
        <p:spPr>
          <a:xfrm>
            <a:off x="1223423" y="3051375"/>
            <a:ext cx="3057000" cy="112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5"/>
          <p:cNvSpPr txBox="1">
            <a:spLocks noGrp="1"/>
          </p:cNvSpPr>
          <p:nvPr>
            <p:ph type="subTitle" idx="2"/>
          </p:nvPr>
        </p:nvSpPr>
        <p:spPr>
          <a:xfrm>
            <a:off x="4857198" y="3051375"/>
            <a:ext cx="3057000" cy="112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5"/>
          <p:cNvSpPr txBox="1">
            <a:spLocks noGrp="1"/>
          </p:cNvSpPr>
          <p:nvPr>
            <p:ph type="subTitle" idx="3"/>
          </p:nvPr>
        </p:nvSpPr>
        <p:spPr>
          <a:xfrm>
            <a:off x="1223423" y="2662350"/>
            <a:ext cx="3057000" cy="43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4" name="Google Shape;74;p5"/>
          <p:cNvSpPr txBox="1">
            <a:spLocks noGrp="1"/>
          </p:cNvSpPr>
          <p:nvPr>
            <p:ph type="subTitle" idx="4"/>
          </p:nvPr>
        </p:nvSpPr>
        <p:spPr>
          <a:xfrm>
            <a:off x="4857198" y="2662350"/>
            <a:ext cx="3057000" cy="43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lt1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6"/>
          <p:cNvGrpSpPr/>
          <p:nvPr/>
        </p:nvGrpSpPr>
        <p:grpSpPr>
          <a:xfrm flipH="1">
            <a:off x="-845" y="-7087"/>
            <a:ext cx="9022317" cy="5151477"/>
            <a:chOff x="121906" y="-21276"/>
            <a:chExt cx="9022317" cy="5151477"/>
          </a:xfrm>
        </p:grpSpPr>
        <p:grpSp>
          <p:nvGrpSpPr>
            <p:cNvPr id="77" name="Google Shape;77;p6"/>
            <p:cNvGrpSpPr/>
            <p:nvPr/>
          </p:nvGrpSpPr>
          <p:grpSpPr>
            <a:xfrm rot="10800000" flipH="1">
              <a:off x="8203748" y="359806"/>
              <a:ext cx="940474" cy="4770395"/>
              <a:chOff x="6465811" y="2025850"/>
              <a:chExt cx="850339" cy="4313196"/>
            </a:xfrm>
          </p:grpSpPr>
          <p:grpSp>
            <p:nvGrpSpPr>
              <p:cNvPr id="78" name="Google Shape;78;p6"/>
              <p:cNvGrpSpPr/>
              <p:nvPr/>
            </p:nvGrpSpPr>
            <p:grpSpPr>
              <a:xfrm>
                <a:off x="6737850" y="2025850"/>
                <a:ext cx="578300" cy="1323750"/>
                <a:chOff x="6737850" y="2025850"/>
                <a:chExt cx="578300" cy="1323750"/>
              </a:xfrm>
            </p:grpSpPr>
            <p:sp>
              <p:nvSpPr>
                <p:cNvPr id="79" name="Google Shape;79;p6"/>
                <p:cNvSpPr/>
                <p:nvPr/>
              </p:nvSpPr>
              <p:spPr>
                <a:xfrm rot="10800000" flipH="1">
                  <a:off x="6737850" y="2722675"/>
                  <a:ext cx="578300" cy="626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132" h="25077" extrusionOk="0">
                      <a:moveTo>
                        <a:pt x="23132" y="0"/>
                      </a:moveTo>
                      <a:lnTo>
                        <a:pt x="0" y="25077"/>
                      </a:lnTo>
                      <a:lnTo>
                        <a:pt x="23132" y="25077"/>
                      </a:lnTo>
                      <a:lnTo>
                        <a:pt x="23132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" name="Google Shape;80;p6"/>
                <p:cNvSpPr/>
                <p:nvPr/>
              </p:nvSpPr>
              <p:spPr>
                <a:xfrm rot="10800000" flipH="1">
                  <a:off x="6737850" y="2025850"/>
                  <a:ext cx="578300" cy="628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132" h="25138" extrusionOk="0">
                      <a:moveTo>
                        <a:pt x="23132" y="0"/>
                      </a:moveTo>
                      <a:lnTo>
                        <a:pt x="0" y="25137"/>
                      </a:lnTo>
                      <a:lnTo>
                        <a:pt x="23132" y="25137"/>
                      </a:lnTo>
                      <a:lnTo>
                        <a:pt x="23132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81" name="Google Shape;81;p6"/>
              <p:cNvSpPr/>
              <p:nvPr/>
            </p:nvSpPr>
            <p:spPr>
              <a:xfrm>
                <a:off x="6737855" y="5555571"/>
                <a:ext cx="510675" cy="511425"/>
              </a:xfrm>
              <a:custGeom>
                <a:avLst/>
                <a:gdLst/>
                <a:ahLst/>
                <a:cxnLst/>
                <a:rect l="l" t="t" r="r" b="b"/>
                <a:pathLst>
                  <a:path w="20427" h="20457" extrusionOk="0">
                    <a:moveTo>
                      <a:pt x="10214" y="5593"/>
                    </a:moveTo>
                    <a:cubicBezTo>
                      <a:pt x="12767" y="5593"/>
                      <a:pt x="14864" y="7690"/>
                      <a:pt x="14864" y="10244"/>
                    </a:cubicBezTo>
                    <a:cubicBezTo>
                      <a:pt x="14864" y="12766"/>
                      <a:pt x="12797" y="14864"/>
                      <a:pt x="10214" y="14864"/>
                    </a:cubicBezTo>
                    <a:cubicBezTo>
                      <a:pt x="7661" y="14864"/>
                      <a:pt x="5594" y="12766"/>
                      <a:pt x="5594" y="10244"/>
                    </a:cubicBezTo>
                    <a:cubicBezTo>
                      <a:pt x="5594" y="7690"/>
                      <a:pt x="7661" y="5593"/>
                      <a:pt x="10214" y="5593"/>
                    </a:cubicBezTo>
                    <a:close/>
                    <a:moveTo>
                      <a:pt x="10214" y="0"/>
                    </a:moveTo>
                    <a:cubicBezTo>
                      <a:pt x="4591" y="0"/>
                      <a:pt x="1" y="4560"/>
                      <a:pt x="1" y="10244"/>
                    </a:cubicBezTo>
                    <a:cubicBezTo>
                      <a:pt x="1" y="15897"/>
                      <a:pt x="4560" y="20457"/>
                      <a:pt x="10214" y="20457"/>
                    </a:cubicBezTo>
                    <a:cubicBezTo>
                      <a:pt x="15837" y="20457"/>
                      <a:pt x="20427" y="15897"/>
                      <a:pt x="20427" y="10244"/>
                    </a:cubicBezTo>
                    <a:cubicBezTo>
                      <a:pt x="20427" y="4560"/>
                      <a:pt x="15867" y="0"/>
                      <a:pt x="1021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6"/>
              <p:cNvSpPr/>
              <p:nvPr/>
            </p:nvSpPr>
            <p:spPr>
              <a:xfrm>
                <a:off x="6465811" y="6066996"/>
                <a:ext cx="272050" cy="272050"/>
              </a:xfrm>
              <a:custGeom>
                <a:avLst/>
                <a:gdLst/>
                <a:ahLst/>
                <a:cxnLst/>
                <a:rect l="l" t="t" r="r" b="b"/>
                <a:pathLst>
                  <a:path w="10882" h="10882" fill="none" extrusionOk="0">
                    <a:moveTo>
                      <a:pt x="10882" y="5441"/>
                    </a:moveTo>
                    <a:cubicBezTo>
                      <a:pt x="10882" y="8450"/>
                      <a:pt x="8450" y="10882"/>
                      <a:pt x="5441" y="10882"/>
                    </a:cubicBezTo>
                    <a:cubicBezTo>
                      <a:pt x="2432" y="10882"/>
                      <a:pt x="0" y="8450"/>
                      <a:pt x="0" y="5441"/>
                    </a:cubicBezTo>
                    <a:cubicBezTo>
                      <a:pt x="0" y="2432"/>
                      <a:pt x="2432" y="0"/>
                      <a:pt x="5441" y="0"/>
                    </a:cubicBezTo>
                    <a:cubicBezTo>
                      <a:pt x="8450" y="0"/>
                      <a:pt x="10882" y="2432"/>
                      <a:pt x="10882" y="5441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3" name="Google Shape;83;p6"/>
            <p:cNvGrpSpPr/>
            <p:nvPr/>
          </p:nvGrpSpPr>
          <p:grpSpPr>
            <a:xfrm rot="-5400000" flipH="1">
              <a:off x="-176452" y="4243762"/>
              <a:ext cx="1010248" cy="413533"/>
              <a:chOff x="5337014" y="2230182"/>
              <a:chExt cx="913425" cy="373900"/>
            </a:xfrm>
          </p:grpSpPr>
          <p:sp>
            <p:nvSpPr>
              <p:cNvPr id="84" name="Google Shape;84;p6"/>
              <p:cNvSpPr/>
              <p:nvPr/>
            </p:nvSpPr>
            <p:spPr>
              <a:xfrm>
                <a:off x="5337014" y="2230182"/>
                <a:ext cx="374650" cy="373900"/>
              </a:xfrm>
              <a:custGeom>
                <a:avLst/>
                <a:gdLst/>
                <a:ahLst/>
                <a:cxnLst/>
                <a:rect l="l" t="t" r="r" b="b"/>
                <a:pathLst>
                  <a:path w="14986" h="14956" extrusionOk="0">
                    <a:moveTo>
                      <a:pt x="6141" y="1"/>
                    </a:moveTo>
                    <a:lnTo>
                      <a:pt x="6141" y="4225"/>
                    </a:lnTo>
                    <a:lnTo>
                      <a:pt x="3162" y="1247"/>
                    </a:lnTo>
                    <a:lnTo>
                      <a:pt x="1217" y="3162"/>
                    </a:lnTo>
                    <a:lnTo>
                      <a:pt x="4226" y="6110"/>
                    </a:lnTo>
                    <a:lnTo>
                      <a:pt x="1" y="6110"/>
                    </a:lnTo>
                    <a:lnTo>
                      <a:pt x="1" y="8846"/>
                    </a:lnTo>
                    <a:lnTo>
                      <a:pt x="4226" y="8846"/>
                    </a:lnTo>
                    <a:lnTo>
                      <a:pt x="1217" y="11824"/>
                    </a:lnTo>
                    <a:lnTo>
                      <a:pt x="3162" y="13739"/>
                    </a:lnTo>
                    <a:lnTo>
                      <a:pt x="6141" y="10791"/>
                    </a:lnTo>
                    <a:lnTo>
                      <a:pt x="6141" y="14955"/>
                    </a:lnTo>
                    <a:lnTo>
                      <a:pt x="8876" y="14955"/>
                    </a:lnTo>
                    <a:lnTo>
                      <a:pt x="8876" y="10791"/>
                    </a:lnTo>
                    <a:lnTo>
                      <a:pt x="11825" y="13739"/>
                    </a:lnTo>
                    <a:lnTo>
                      <a:pt x="13770" y="11824"/>
                    </a:lnTo>
                    <a:lnTo>
                      <a:pt x="10791" y="8846"/>
                    </a:lnTo>
                    <a:lnTo>
                      <a:pt x="14986" y="8846"/>
                    </a:lnTo>
                    <a:lnTo>
                      <a:pt x="14986" y="6110"/>
                    </a:lnTo>
                    <a:lnTo>
                      <a:pt x="10791" y="6110"/>
                    </a:lnTo>
                    <a:lnTo>
                      <a:pt x="13770" y="3162"/>
                    </a:lnTo>
                    <a:lnTo>
                      <a:pt x="11825" y="1247"/>
                    </a:lnTo>
                    <a:lnTo>
                      <a:pt x="8876" y="4225"/>
                    </a:lnTo>
                    <a:lnTo>
                      <a:pt x="887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6"/>
              <p:cNvSpPr/>
              <p:nvPr/>
            </p:nvSpPr>
            <p:spPr>
              <a:xfrm>
                <a:off x="5875789" y="2230182"/>
                <a:ext cx="374650" cy="373900"/>
              </a:xfrm>
              <a:custGeom>
                <a:avLst/>
                <a:gdLst/>
                <a:ahLst/>
                <a:cxnLst/>
                <a:rect l="l" t="t" r="r" b="b"/>
                <a:pathLst>
                  <a:path w="14986" h="14956" extrusionOk="0">
                    <a:moveTo>
                      <a:pt x="6110" y="1"/>
                    </a:moveTo>
                    <a:lnTo>
                      <a:pt x="6110" y="4225"/>
                    </a:lnTo>
                    <a:lnTo>
                      <a:pt x="3161" y="1247"/>
                    </a:lnTo>
                    <a:lnTo>
                      <a:pt x="1216" y="3162"/>
                    </a:lnTo>
                    <a:lnTo>
                      <a:pt x="4195" y="6110"/>
                    </a:lnTo>
                    <a:lnTo>
                      <a:pt x="0" y="6110"/>
                    </a:lnTo>
                    <a:lnTo>
                      <a:pt x="0" y="8846"/>
                    </a:lnTo>
                    <a:lnTo>
                      <a:pt x="4195" y="8846"/>
                    </a:lnTo>
                    <a:lnTo>
                      <a:pt x="1216" y="11824"/>
                    </a:lnTo>
                    <a:lnTo>
                      <a:pt x="3161" y="13739"/>
                    </a:lnTo>
                    <a:lnTo>
                      <a:pt x="6110" y="10791"/>
                    </a:lnTo>
                    <a:lnTo>
                      <a:pt x="6110" y="14955"/>
                    </a:lnTo>
                    <a:lnTo>
                      <a:pt x="8845" y="14955"/>
                    </a:lnTo>
                    <a:lnTo>
                      <a:pt x="8845" y="10791"/>
                    </a:lnTo>
                    <a:lnTo>
                      <a:pt x="11824" y="13739"/>
                    </a:lnTo>
                    <a:lnTo>
                      <a:pt x="13770" y="11824"/>
                    </a:lnTo>
                    <a:lnTo>
                      <a:pt x="10791" y="8846"/>
                    </a:lnTo>
                    <a:lnTo>
                      <a:pt x="14985" y="8846"/>
                    </a:lnTo>
                    <a:lnTo>
                      <a:pt x="14985" y="6110"/>
                    </a:lnTo>
                    <a:lnTo>
                      <a:pt x="10791" y="6110"/>
                    </a:lnTo>
                    <a:lnTo>
                      <a:pt x="13770" y="3162"/>
                    </a:lnTo>
                    <a:lnTo>
                      <a:pt x="11824" y="1247"/>
                    </a:lnTo>
                    <a:lnTo>
                      <a:pt x="8845" y="4225"/>
                    </a:lnTo>
                    <a:lnTo>
                      <a:pt x="884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6" name="Google Shape;86;p6"/>
            <p:cNvSpPr/>
            <p:nvPr/>
          </p:nvSpPr>
          <p:spPr>
            <a:xfrm flipH="1">
              <a:off x="344875" y="438950"/>
              <a:ext cx="271300" cy="271325"/>
            </a:xfrm>
            <a:custGeom>
              <a:avLst/>
              <a:gdLst/>
              <a:ahLst/>
              <a:cxnLst/>
              <a:rect l="l" t="t" r="r" b="b"/>
              <a:pathLst>
                <a:path w="10852" h="10853" fill="none" extrusionOk="0">
                  <a:moveTo>
                    <a:pt x="10852" y="5411"/>
                  </a:moveTo>
                  <a:cubicBezTo>
                    <a:pt x="10852" y="8420"/>
                    <a:pt x="8420" y="10852"/>
                    <a:pt x="5441" y="10852"/>
                  </a:cubicBezTo>
                  <a:cubicBezTo>
                    <a:pt x="2432" y="10852"/>
                    <a:pt x="0" y="8420"/>
                    <a:pt x="0" y="5411"/>
                  </a:cubicBezTo>
                  <a:cubicBezTo>
                    <a:pt x="0" y="2432"/>
                    <a:pt x="2432" y="1"/>
                    <a:pt x="5441" y="1"/>
                  </a:cubicBezTo>
                  <a:cubicBezTo>
                    <a:pt x="8420" y="1"/>
                    <a:pt x="10852" y="2432"/>
                    <a:pt x="10852" y="541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6"/>
            <p:cNvSpPr/>
            <p:nvPr/>
          </p:nvSpPr>
          <p:spPr>
            <a:xfrm rot="5400000">
              <a:off x="1025853" y="-242705"/>
              <a:ext cx="442938" cy="885795"/>
            </a:xfrm>
            <a:custGeom>
              <a:avLst/>
              <a:gdLst/>
              <a:ahLst/>
              <a:cxnLst/>
              <a:rect l="l" t="t" r="r" b="b"/>
              <a:pathLst>
                <a:path w="10883" h="21764" extrusionOk="0">
                  <a:moveTo>
                    <a:pt x="1" y="1"/>
                  </a:moveTo>
                  <a:lnTo>
                    <a:pt x="1" y="21764"/>
                  </a:lnTo>
                  <a:cubicBezTo>
                    <a:pt x="6019" y="21764"/>
                    <a:pt x="10882" y="16900"/>
                    <a:pt x="10882" y="10913"/>
                  </a:cubicBezTo>
                  <a:cubicBezTo>
                    <a:pt x="10882" y="4894"/>
                    <a:pt x="6019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6"/>
          <p:cNvSpPr txBox="1">
            <a:spLocks noGrp="1"/>
          </p:cNvSpPr>
          <p:nvPr>
            <p:ph type="title"/>
          </p:nvPr>
        </p:nvSpPr>
        <p:spPr>
          <a:xfrm>
            <a:off x="720000" y="496318"/>
            <a:ext cx="7704000" cy="63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lt1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oogle Shape;90;p7"/>
          <p:cNvGrpSpPr/>
          <p:nvPr/>
        </p:nvGrpSpPr>
        <p:grpSpPr>
          <a:xfrm>
            <a:off x="417653" y="-949909"/>
            <a:ext cx="8726570" cy="6791639"/>
            <a:chOff x="417653" y="-949909"/>
            <a:chExt cx="8726570" cy="6791639"/>
          </a:xfrm>
        </p:grpSpPr>
        <p:grpSp>
          <p:nvGrpSpPr>
            <p:cNvPr id="91" name="Google Shape;91;p7"/>
            <p:cNvGrpSpPr/>
            <p:nvPr/>
          </p:nvGrpSpPr>
          <p:grpSpPr>
            <a:xfrm>
              <a:off x="7429264" y="-949909"/>
              <a:ext cx="994725" cy="1738650"/>
              <a:chOff x="2756000" y="88900"/>
              <a:chExt cx="994725" cy="1738650"/>
            </a:xfrm>
          </p:grpSpPr>
          <p:sp>
            <p:nvSpPr>
              <p:cNvPr id="92" name="Google Shape;92;p7"/>
              <p:cNvSpPr/>
              <p:nvPr/>
            </p:nvSpPr>
            <p:spPr>
              <a:xfrm>
                <a:off x="2756000" y="88900"/>
                <a:ext cx="869350" cy="1738650"/>
              </a:xfrm>
              <a:custGeom>
                <a:avLst/>
                <a:gdLst/>
                <a:ahLst/>
                <a:cxnLst/>
                <a:rect l="l" t="t" r="r" b="b"/>
                <a:pathLst>
                  <a:path w="34774" h="69546" extrusionOk="0">
                    <a:moveTo>
                      <a:pt x="34774" y="1"/>
                    </a:moveTo>
                    <a:cubicBezTo>
                      <a:pt x="15594" y="1"/>
                      <a:pt x="1" y="15594"/>
                      <a:pt x="1" y="34773"/>
                    </a:cubicBezTo>
                    <a:cubicBezTo>
                      <a:pt x="1" y="53953"/>
                      <a:pt x="15624" y="69546"/>
                      <a:pt x="34774" y="69546"/>
                    </a:cubicBezTo>
                    <a:lnTo>
                      <a:pt x="34774" y="57752"/>
                    </a:lnTo>
                    <a:cubicBezTo>
                      <a:pt x="22068" y="57752"/>
                      <a:pt x="11795" y="47418"/>
                      <a:pt x="11795" y="34773"/>
                    </a:cubicBezTo>
                    <a:cubicBezTo>
                      <a:pt x="11795" y="22129"/>
                      <a:pt x="22068" y="11794"/>
                      <a:pt x="34774" y="11794"/>
                    </a:cubicBezTo>
                    <a:lnTo>
                      <a:pt x="3477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7"/>
              <p:cNvSpPr/>
              <p:nvPr/>
            </p:nvSpPr>
            <p:spPr>
              <a:xfrm>
                <a:off x="2881400" y="88900"/>
                <a:ext cx="869325" cy="1738650"/>
              </a:xfrm>
              <a:custGeom>
                <a:avLst/>
                <a:gdLst/>
                <a:ahLst/>
                <a:cxnLst/>
                <a:rect l="l" t="t" r="r" b="b"/>
                <a:pathLst>
                  <a:path w="34773" h="69546" fill="none" extrusionOk="0">
                    <a:moveTo>
                      <a:pt x="34773" y="1"/>
                    </a:moveTo>
                    <a:lnTo>
                      <a:pt x="34773" y="11794"/>
                    </a:lnTo>
                    <a:cubicBezTo>
                      <a:pt x="22098" y="11794"/>
                      <a:pt x="11794" y="22098"/>
                      <a:pt x="11794" y="34773"/>
                    </a:cubicBezTo>
                    <a:cubicBezTo>
                      <a:pt x="11794" y="47478"/>
                      <a:pt x="22068" y="57752"/>
                      <a:pt x="34773" y="57752"/>
                    </a:cubicBezTo>
                    <a:lnTo>
                      <a:pt x="34773" y="69546"/>
                    </a:lnTo>
                    <a:cubicBezTo>
                      <a:pt x="15624" y="69546"/>
                      <a:pt x="0" y="53953"/>
                      <a:pt x="0" y="34773"/>
                    </a:cubicBezTo>
                    <a:cubicBezTo>
                      <a:pt x="0" y="15594"/>
                      <a:pt x="15624" y="1"/>
                      <a:pt x="34773" y="1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dk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4" name="Google Shape;94;p7"/>
            <p:cNvSpPr/>
            <p:nvPr/>
          </p:nvSpPr>
          <p:spPr>
            <a:xfrm flipH="1">
              <a:off x="8701285" y="3578704"/>
              <a:ext cx="442938" cy="885795"/>
            </a:xfrm>
            <a:custGeom>
              <a:avLst/>
              <a:gdLst/>
              <a:ahLst/>
              <a:cxnLst/>
              <a:rect l="l" t="t" r="r" b="b"/>
              <a:pathLst>
                <a:path w="10883" h="21764" extrusionOk="0">
                  <a:moveTo>
                    <a:pt x="1" y="1"/>
                  </a:moveTo>
                  <a:lnTo>
                    <a:pt x="1" y="21764"/>
                  </a:lnTo>
                  <a:cubicBezTo>
                    <a:pt x="6019" y="21764"/>
                    <a:pt x="10882" y="16900"/>
                    <a:pt x="10882" y="10913"/>
                  </a:cubicBezTo>
                  <a:cubicBezTo>
                    <a:pt x="10882" y="4894"/>
                    <a:pt x="6019" y="1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7"/>
            <p:cNvSpPr/>
            <p:nvPr/>
          </p:nvSpPr>
          <p:spPr>
            <a:xfrm flipH="1">
              <a:off x="6518105" y="4437122"/>
              <a:ext cx="1406015" cy="1404607"/>
            </a:xfrm>
            <a:custGeom>
              <a:avLst/>
              <a:gdLst/>
              <a:ahLst/>
              <a:cxnLst/>
              <a:rect l="l" t="t" r="r" b="b"/>
              <a:pathLst>
                <a:path w="29971" h="29941" fill="none" extrusionOk="0">
                  <a:moveTo>
                    <a:pt x="29971" y="12250"/>
                  </a:moveTo>
                  <a:lnTo>
                    <a:pt x="21581" y="12250"/>
                  </a:lnTo>
                  <a:lnTo>
                    <a:pt x="27509" y="6323"/>
                  </a:lnTo>
                  <a:lnTo>
                    <a:pt x="23679" y="2493"/>
                  </a:lnTo>
                  <a:lnTo>
                    <a:pt x="17691" y="8420"/>
                  </a:lnTo>
                  <a:lnTo>
                    <a:pt x="17691" y="1"/>
                  </a:lnTo>
                  <a:lnTo>
                    <a:pt x="12280" y="1"/>
                  </a:lnTo>
                  <a:lnTo>
                    <a:pt x="12280" y="8420"/>
                  </a:lnTo>
                  <a:lnTo>
                    <a:pt x="6353" y="2493"/>
                  </a:lnTo>
                  <a:lnTo>
                    <a:pt x="2462" y="6323"/>
                  </a:lnTo>
                  <a:lnTo>
                    <a:pt x="8390" y="12250"/>
                  </a:lnTo>
                  <a:lnTo>
                    <a:pt x="0" y="12250"/>
                  </a:lnTo>
                  <a:lnTo>
                    <a:pt x="0" y="17721"/>
                  </a:lnTo>
                  <a:lnTo>
                    <a:pt x="8390" y="17721"/>
                  </a:lnTo>
                  <a:lnTo>
                    <a:pt x="2462" y="23648"/>
                  </a:lnTo>
                  <a:lnTo>
                    <a:pt x="6353" y="27509"/>
                  </a:lnTo>
                  <a:lnTo>
                    <a:pt x="12280" y="21582"/>
                  </a:lnTo>
                  <a:lnTo>
                    <a:pt x="12280" y="29940"/>
                  </a:lnTo>
                  <a:lnTo>
                    <a:pt x="17691" y="29940"/>
                  </a:lnTo>
                  <a:lnTo>
                    <a:pt x="17691" y="21582"/>
                  </a:lnTo>
                  <a:lnTo>
                    <a:pt x="23679" y="27509"/>
                  </a:lnTo>
                  <a:lnTo>
                    <a:pt x="27509" y="23648"/>
                  </a:lnTo>
                  <a:lnTo>
                    <a:pt x="21581" y="17721"/>
                  </a:lnTo>
                  <a:lnTo>
                    <a:pt x="29971" y="1772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7"/>
            <p:cNvSpPr/>
            <p:nvPr/>
          </p:nvSpPr>
          <p:spPr>
            <a:xfrm flipH="1">
              <a:off x="8544065" y="2858737"/>
              <a:ext cx="283726" cy="283752"/>
            </a:xfrm>
            <a:custGeom>
              <a:avLst/>
              <a:gdLst/>
              <a:ahLst/>
              <a:cxnLst/>
              <a:rect l="l" t="t" r="r" b="b"/>
              <a:pathLst>
                <a:path w="10852" h="10853" fill="none" extrusionOk="0">
                  <a:moveTo>
                    <a:pt x="10852" y="5411"/>
                  </a:moveTo>
                  <a:cubicBezTo>
                    <a:pt x="10852" y="8420"/>
                    <a:pt x="8420" y="10852"/>
                    <a:pt x="5441" y="10852"/>
                  </a:cubicBezTo>
                  <a:cubicBezTo>
                    <a:pt x="2432" y="10852"/>
                    <a:pt x="0" y="8420"/>
                    <a:pt x="0" y="5411"/>
                  </a:cubicBezTo>
                  <a:cubicBezTo>
                    <a:pt x="0" y="2432"/>
                    <a:pt x="2432" y="1"/>
                    <a:pt x="5441" y="1"/>
                  </a:cubicBezTo>
                  <a:cubicBezTo>
                    <a:pt x="8420" y="1"/>
                    <a:pt x="10852" y="2432"/>
                    <a:pt x="10852" y="541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7" name="Google Shape;97;p7"/>
            <p:cNvGrpSpPr/>
            <p:nvPr/>
          </p:nvGrpSpPr>
          <p:grpSpPr>
            <a:xfrm flipH="1">
              <a:off x="417653" y="4399700"/>
              <a:ext cx="420225" cy="409303"/>
              <a:chOff x="6318400" y="3461300"/>
              <a:chExt cx="379950" cy="370075"/>
            </a:xfrm>
          </p:grpSpPr>
          <p:sp>
            <p:nvSpPr>
              <p:cNvPr id="98" name="Google Shape;98;p7"/>
              <p:cNvSpPr/>
              <p:nvPr/>
            </p:nvSpPr>
            <p:spPr>
              <a:xfrm>
                <a:off x="6318400" y="3461300"/>
                <a:ext cx="47125" cy="47125"/>
              </a:xfrm>
              <a:custGeom>
                <a:avLst/>
                <a:gdLst/>
                <a:ahLst/>
                <a:cxnLst/>
                <a:rect l="l" t="t" r="r" b="b"/>
                <a:pathLst>
                  <a:path w="1885" h="1885" extrusionOk="0">
                    <a:moveTo>
                      <a:pt x="0" y="0"/>
                    </a:moveTo>
                    <a:lnTo>
                      <a:pt x="0" y="1885"/>
                    </a:lnTo>
                    <a:lnTo>
                      <a:pt x="1885" y="1885"/>
                    </a:lnTo>
                    <a:lnTo>
                      <a:pt x="188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7"/>
              <p:cNvSpPr/>
              <p:nvPr/>
            </p:nvSpPr>
            <p:spPr>
              <a:xfrm>
                <a:off x="6484050" y="3461300"/>
                <a:ext cx="47900" cy="47125"/>
              </a:xfrm>
              <a:custGeom>
                <a:avLst/>
                <a:gdLst/>
                <a:ahLst/>
                <a:cxnLst/>
                <a:rect l="l" t="t" r="r" b="b"/>
                <a:pathLst>
                  <a:path w="1916" h="1885" extrusionOk="0">
                    <a:moveTo>
                      <a:pt x="0" y="0"/>
                    </a:moveTo>
                    <a:lnTo>
                      <a:pt x="0" y="1885"/>
                    </a:lnTo>
                    <a:lnTo>
                      <a:pt x="1915" y="1885"/>
                    </a:lnTo>
                    <a:lnTo>
                      <a:pt x="191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7"/>
              <p:cNvSpPr/>
              <p:nvPr/>
            </p:nvSpPr>
            <p:spPr>
              <a:xfrm>
                <a:off x="6650450" y="3461300"/>
                <a:ext cx="47900" cy="47125"/>
              </a:xfrm>
              <a:custGeom>
                <a:avLst/>
                <a:gdLst/>
                <a:ahLst/>
                <a:cxnLst/>
                <a:rect l="l" t="t" r="r" b="b"/>
                <a:pathLst>
                  <a:path w="1916" h="1885" extrusionOk="0">
                    <a:moveTo>
                      <a:pt x="1" y="0"/>
                    </a:moveTo>
                    <a:lnTo>
                      <a:pt x="1" y="1885"/>
                    </a:lnTo>
                    <a:lnTo>
                      <a:pt x="1916" y="1885"/>
                    </a:lnTo>
                    <a:lnTo>
                      <a:pt x="191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7"/>
              <p:cNvSpPr/>
              <p:nvPr/>
            </p:nvSpPr>
            <p:spPr>
              <a:xfrm>
                <a:off x="6318400" y="3622400"/>
                <a:ext cx="47125" cy="47875"/>
              </a:xfrm>
              <a:custGeom>
                <a:avLst/>
                <a:gdLst/>
                <a:ahLst/>
                <a:cxnLst/>
                <a:rect l="l" t="t" r="r" b="b"/>
                <a:pathLst>
                  <a:path w="1885" h="1915" extrusionOk="0">
                    <a:moveTo>
                      <a:pt x="0" y="0"/>
                    </a:moveTo>
                    <a:lnTo>
                      <a:pt x="0" y="1915"/>
                    </a:lnTo>
                    <a:lnTo>
                      <a:pt x="1885" y="1915"/>
                    </a:lnTo>
                    <a:lnTo>
                      <a:pt x="188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7"/>
              <p:cNvSpPr/>
              <p:nvPr/>
            </p:nvSpPr>
            <p:spPr>
              <a:xfrm>
                <a:off x="6484050" y="3622400"/>
                <a:ext cx="47900" cy="47875"/>
              </a:xfrm>
              <a:custGeom>
                <a:avLst/>
                <a:gdLst/>
                <a:ahLst/>
                <a:cxnLst/>
                <a:rect l="l" t="t" r="r" b="b"/>
                <a:pathLst>
                  <a:path w="1916" h="1915" extrusionOk="0">
                    <a:moveTo>
                      <a:pt x="0" y="0"/>
                    </a:moveTo>
                    <a:lnTo>
                      <a:pt x="0" y="1915"/>
                    </a:lnTo>
                    <a:lnTo>
                      <a:pt x="1915" y="1915"/>
                    </a:lnTo>
                    <a:lnTo>
                      <a:pt x="191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7"/>
              <p:cNvSpPr/>
              <p:nvPr/>
            </p:nvSpPr>
            <p:spPr>
              <a:xfrm>
                <a:off x="6650450" y="3622400"/>
                <a:ext cx="47900" cy="47875"/>
              </a:xfrm>
              <a:custGeom>
                <a:avLst/>
                <a:gdLst/>
                <a:ahLst/>
                <a:cxnLst/>
                <a:rect l="l" t="t" r="r" b="b"/>
                <a:pathLst>
                  <a:path w="1916" h="1915" extrusionOk="0">
                    <a:moveTo>
                      <a:pt x="1" y="0"/>
                    </a:moveTo>
                    <a:lnTo>
                      <a:pt x="1" y="1915"/>
                    </a:lnTo>
                    <a:lnTo>
                      <a:pt x="1916" y="1915"/>
                    </a:lnTo>
                    <a:lnTo>
                      <a:pt x="191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7"/>
              <p:cNvSpPr/>
              <p:nvPr/>
            </p:nvSpPr>
            <p:spPr>
              <a:xfrm>
                <a:off x="6318400" y="3784250"/>
                <a:ext cx="47125" cy="47125"/>
              </a:xfrm>
              <a:custGeom>
                <a:avLst/>
                <a:gdLst/>
                <a:ahLst/>
                <a:cxnLst/>
                <a:rect l="l" t="t" r="r" b="b"/>
                <a:pathLst>
                  <a:path w="1885" h="1885" extrusionOk="0">
                    <a:moveTo>
                      <a:pt x="0" y="0"/>
                    </a:moveTo>
                    <a:lnTo>
                      <a:pt x="0" y="1885"/>
                    </a:lnTo>
                    <a:lnTo>
                      <a:pt x="1885" y="1885"/>
                    </a:lnTo>
                    <a:lnTo>
                      <a:pt x="188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7"/>
              <p:cNvSpPr/>
              <p:nvPr/>
            </p:nvSpPr>
            <p:spPr>
              <a:xfrm>
                <a:off x="6484050" y="3784250"/>
                <a:ext cx="47900" cy="47125"/>
              </a:xfrm>
              <a:custGeom>
                <a:avLst/>
                <a:gdLst/>
                <a:ahLst/>
                <a:cxnLst/>
                <a:rect l="l" t="t" r="r" b="b"/>
                <a:pathLst>
                  <a:path w="1916" h="1885" extrusionOk="0">
                    <a:moveTo>
                      <a:pt x="0" y="0"/>
                    </a:moveTo>
                    <a:lnTo>
                      <a:pt x="0" y="1885"/>
                    </a:lnTo>
                    <a:lnTo>
                      <a:pt x="1915" y="1885"/>
                    </a:lnTo>
                    <a:lnTo>
                      <a:pt x="191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7"/>
              <p:cNvSpPr/>
              <p:nvPr/>
            </p:nvSpPr>
            <p:spPr>
              <a:xfrm>
                <a:off x="6650450" y="3784250"/>
                <a:ext cx="47900" cy="47125"/>
              </a:xfrm>
              <a:custGeom>
                <a:avLst/>
                <a:gdLst/>
                <a:ahLst/>
                <a:cxnLst/>
                <a:rect l="l" t="t" r="r" b="b"/>
                <a:pathLst>
                  <a:path w="1916" h="1885" extrusionOk="0">
                    <a:moveTo>
                      <a:pt x="1" y="0"/>
                    </a:moveTo>
                    <a:lnTo>
                      <a:pt x="1" y="1885"/>
                    </a:lnTo>
                    <a:lnTo>
                      <a:pt x="1916" y="1885"/>
                    </a:lnTo>
                    <a:lnTo>
                      <a:pt x="191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7" name="Google Shape;107;p7"/>
          <p:cNvSpPr txBox="1">
            <a:spLocks noGrp="1"/>
          </p:cNvSpPr>
          <p:nvPr>
            <p:ph type="body" idx="1"/>
          </p:nvPr>
        </p:nvSpPr>
        <p:spPr>
          <a:xfrm>
            <a:off x="720000" y="1735800"/>
            <a:ext cx="5127000" cy="219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1150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 rtl="0"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 rtl="0"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108" name="Google Shape;108;p7"/>
          <p:cNvSpPr txBox="1">
            <a:spLocks noGrp="1"/>
          </p:cNvSpPr>
          <p:nvPr>
            <p:ph type="title"/>
          </p:nvPr>
        </p:nvSpPr>
        <p:spPr>
          <a:xfrm>
            <a:off x="720000" y="496325"/>
            <a:ext cx="6114300" cy="11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1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oogle Shape;110;p8"/>
          <p:cNvGrpSpPr/>
          <p:nvPr/>
        </p:nvGrpSpPr>
        <p:grpSpPr>
          <a:xfrm>
            <a:off x="194721" y="-829975"/>
            <a:ext cx="8858414" cy="5847690"/>
            <a:chOff x="194721" y="-829975"/>
            <a:chExt cx="8858414" cy="5847690"/>
          </a:xfrm>
        </p:grpSpPr>
        <p:grpSp>
          <p:nvGrpSpPr>
            <p:cNvPr id="111" name="Google Shape;111;p8"/>
            <p:cNvGrpSpPr/>
            <p:nvPr/>
          </p:nvGrpSpPr>
          <p:grpSpPr>
            <a:xfrm rot="10800000">
              <a:off x="8101574" y="85992"/>
              <a:ext cx="951560" cy="567450"/>
              <a:chOff x="4029409" y="69738"/>
              <a:chExt cx="951560" cy="567450"/>
            </a:xfrm>
          </p:grpSpPr>
          <p:sp>
            <p:nvSpPr>
              <p:cNvPr id="112" name="Google Shape;112;p8"/>
              <p:cNvSpPr/>
              <p:nvPr/>
            </p:nvSpPr>
            <p:spPr>
              <a:xfrm>
                <a:off x="4413493" y="211208"/>
                <a:ext cx="567476" cy="283738"/>
              </a:xfrm>
              <a:custGeom>
                <a:avLst/>
                <a:gdLst/>
                <a:ahLst/>
                <a:cxnLst/>
                <a:rect l="l" t="t" r="r" b="b"/>
                <a:pathLst>
                  <a:path w="21826" h="10913" extrusionOk="0">
                    <a:moveTo>
                      <a:pt x="10913" y="0"/>
                    </a:moveTo>
                    <a:cubicBezTo>
                      <a:pt x="4925" y="0"/>
                      <a:pt x="1" y="4864"/>
                      <a:pt x="1" y="10912"/>
                    </a:cubicBezTo>
                    <a:lnTo>
                      <a:pt x="21795" y="10912"/>
                    </a:lnTo>
                    <a:cubicBezTo>
                      <a:pt x="21825" y="4894"/>
                      <a:pt x="16931" y="0"/>
                      <a:pt x="109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13;p8"/>
              <p:cNvSpPr/>
              <p:nvPr/>
            </p:nvSpPr>
            <p:spPr>
              <a:xfrm>
                <a:off x="4029409" y="69738"/>
                <a:ext cx="283738" cy="567450"/>
              </a:xfrm>
              <a:custGeom>
                <a:avLst/>
                <a:gdLst/>
                <a:ahLst/>
                <a:cxnLst/>
                <a:rect l="l" t="t" r="r" b="b"/>
                <a:pathLst>
                  <a:path w="10913" h="21825" extrusionOk="0">
                    <a:moveTo>
                      <a:pt x="10913" y="1"/>
                    </a:moveTo>
                    <a:cubicBezTo>
                      <a:pt x="4864" y="1"/>
                      <a:pt x="1" y="4864"/>
                      <a:pt x="1" y="10913"/>
                    </a:cubicBezTo>
                    <a:cubicBezTo>
                      <a:pt x="1" y="16900"/>
                      <a:pt x="4864" y="21825"/>
                      <a:pt x="10913" y="21825"/>
                    </a:cubicBezTo>
                    <a:lnTo>
                      <a:pt x="1091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4" name="Google Shape;114;p8"/>
            <p:cNvGrpSpPr/>
            <p:nvPr/>
          </p:nvGrpSpPr>
          <p:grpSpPr>
            <a:xfrm rot="-5400000">
              <a:off x="4382112" y="4371295"/>
              <a:ext cx="379781" cy="913060"/>
              <a:chOff x="8577425" y="239425"/>
              <a:chExt cx="379781" cy="913060"/>
            </a:xfrm>
          </p:grpSpPr>
          <p:sp>
            <p:nvSpPr>
              <p:cNvPr id="115" name="Google Shape;115;p8"/>
              <p:cNvSpPr/>
              <p:nvPr/>
            </p:nvSpPr>
            <p:spPr>
              <a:xfrm>
                <a:off x="8577425" y="772735"/>
                <a:ext cx="379781" cy="379750"/>
              </a:xfrm>
              <a:custGeom>
                <a:avLst/>
                <a:gdLst/>
                <a:ahLst/>
                <a:cxnLst/>
                <a:rect l="l" t="t" r="r" b="b"/>
                <a:pathLst>
                  <a:path w="12251" h="12250" fill="none" extrusionOk="0">
                    <a:moveTo>
                      <a:pt x="1" y="6140"/>
                    </a:moveTo>
                    <a:lnTo>
                      <a:pt x="6141" y="0"/>
                    </a:lnTo>
                    <a:lnTo>
                      <a:pt x="12250" y="6140"/>
                    </a:lnTo>
                    <a:lnTo>
                      <a:pt x="6141" y="12249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>
                <a:off x="8577425" y="239425"/>
                <a:ext cx="379781" cy="379750"/>
              </a:xfrm>
              <a:custGeom>
                <a:avLst/>
                <a:gdLst/>
                <a:ahLst/>
                <a:cxnLst/>
                <a:rect l="l" t="t" r="r" b="b"/>
                <a:pathLst>
                  <a:path w="12251" h="12250" fill="none" extrusionOk="0">
                    <a:moveTo>
                      <a:pt x="1" y="6140"/>
                    </a:moveTo>
                    <a:lnTo>
                      <a:pt x="6110" y="0"/>
                    </a:lnTo>
                    <a:lnTo>
                      <a:pt x="12250" y="6140"/>
                    </a:lnTo>
                    <a:lnTo>
                      <a:pt x="6110" y="1225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7" name="Google Shape;117;p8"/>
            <p:cNvSpPr/>
            <p:nvPr/>
          </p:nvSpPr>
          <p:spPr>
            <a:xfrm rot="10800000">
              <a:off x="194721" y="947380"/>
              <a:ext cx="564807" cy="565636"/>
            </a:xfrm>
            <a:custGeom>
              <a:avLst/>
              <a:gdLst/>
              <a:ahLst/>
              <a:cxnLst/>
              <a:rect l="l" t="t" r="r" b="b"/>
              <a:pathLst>
                <a:path w="20427" h="20457" extrusionOk="0">
                  <a:moveTo>
                    <a:pt x="10214" y="5593"/>
                  </a:moveTo>
                  <a:cubicBezTo>
                    <a:pt x="12767" y="5593"/>
                    <a:pt x="14864" y="7690"/>
                    <a:pt x="14864" y="10244"/>
                  </a:cubicBezTo>
                  <a:cubicBezTo>
                    <a:pt x="14864" y="12766"/>
                    <a:pt x="12797" y="14864"/>
                    <a:pt x="10214" y="14864"/>
                  </a:cubicBezTo>
                  <a:cubicBezTo>
                    <a:pt x="7661" y="14864"/>
                    <a:pt x="5594" y="12766"/>
                    <a:pt x="5594" y="10244"/>
                  </a:cubicBezTo>
                  <a:cubicBezTo>
                    <a:pt x="5594" y="7690"/>
                    <a:pt x="7661" y="5593"/>
                    <a:pt x="10214" y="5593"/>
                  </a:cubicBezTo>
                  <a:close/>
                  <a:moveTo>
                    <a:pt x="10214" y="0"/>
                  </a:moveTo>
                  <a:cubicBezTo>
                    <a:pt x="4591" y="0"/>
                    <a:pt x="1" y="4560"/>
                    <a:pt x="1" y="10244"/>
                  </a:cubicBezTo>
                  <a:cubicBezTo>
                    <a:pt x="1" y="15897"/>
                    <a:pt x="4560" y="20457"/>
                    <a:pt x="10214" y="20457"/>
                  </a:cubicBezTo>
                  <a:cubicBezTo>
                    <a:pt x="15837" y="20457"/>
                    <a:pt x="20427" y="15897"/>
                    <a:pt x="20427" y="10244"/>
                  </a:cubicBezTo>
                  <a:cubicBezTo>
                    <a:pt x="20427" y="4560"/>
                    <a:pt x="15867" y="0"/>
                    <a:pt x="102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8"/>
            <p:cNvSpPr/>
            <p:nvPr/>
          </p:nvSpPr>
          <p:spPr>
            <a:xfrm rot="10800000">
              <a:off x="2709473" y="-829975"/>
              <a:ext cx="1406015" cy="1404607"/>
            </a:xfrm>
            <a:custGeom>
              <a:avLst/>
              <a:gdLst/>
              <a:ahLst/>
              <a:cxnLst/>
              <a:rect l="l" t="t" r="r" b="b"/>
              <a:pathLst>
                <a:path w="29971" h="29941" fill="none" extrusionOk="0">
                  <a:moveTo>
                    <a:pt x="29971" y="12250"/>
                  </a:moveTo>
                  <a:lnTo>
                    <a:pt x="21581" y="12250"/>
                  </a:lnTo>
                  <a:lnTo>
                    <a:pt x="27509" y="6323"/>
                  </a:lnTo>
                  <a:lnTo>
                    <a:pt x="23679" y="2493"/>
                  </a:lnTo>
                  <a:lnTo>
                    <a:pt x="17691" y="8420"/>
                  </a:lnTo>
                  <a:lnTo>
                    <a:pt x="17691" y="1"/>
                  </a:lnTo>
                  <a:lnTo>
                    <a:pt x="12280" y="1"/>
                  </a:lnTo>
                  <a:lnTo>
                    <a:pt x="12280" y="8420"/>
                  </a:lnTo>
                  <a:lnTo>
                    <a:pt x="6353" y="2493"/>
                  </a:lnTo>
                  <a:lnTo>
                    <a:pt x="2462" y="6323"/>
                  </a:lnTo>
                  <a:lnTo>
                    <a:pt x="8390" y="12250"/>
                  </a:lnTo>
                  <a:lnTo>
                    <a:pt x="0" y="12250"/>
                  </a:lnTo>
                  <a:lnTo>
                    <a:pt x="0" y="17721"/>
                  </a:lnTo>
                  <a:lnTo>
                    <a:pt x="8390" y="17721"/>
                  </a:lnTo>
                  <a:lnTo>
                    <a:pt x="2462" y="23648"/>
                  </a:lnTo>
                  <a:lnTo>
                    <a:pt x="6353" y="27509"/>
                  </a:lnTo>
                  <a:lnTo>
                    <a:pt x="12280" y="21582"/>
                  </a:lnTo>
                  <a:lnTo>
                    <a:pt x="12280" y="29940"/>
                  </a:lnTo>
                  <a:lnTo>
                    <a:pt x="17691" y="29940"/>
                  </a:lnTo>
                  <a:lnTo>
                    <a:pt x="17691" y="21582"/>
                  </a:lnTo>
                  <a:lnTo>
                    <a:pt x="23679" y="27509"/>
                  </a:lnTo>
                  <a:lnTo>
                    <a:pt x="27509" y="23648"/>
                  </a:lnTo>
                  <a:lnTo>
                    <a:pt x="21581" y="17721"/>
                  </a:lnTo>
                  <a:lnTo>
                    <a:pt x="29971" y="1772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9" name="Google Shape;119;p8"/>
            <p:cNvGrpSpPr/>
            <p:nvPr/>
          </p:nvGrpSpPr>
          <p:grpSpPr>
            <a:xfrm flipH="1">
              <a:off x="244572" y="4268175"/>
              <a:ext cx="893432" cy="527284"/>
              <a:chOff x="4994072" y="4013425"/>
              <a:chExt cx="893432" cy="527284"/>
            </a:xfrm>
          </p:grpSpPr>
          <p:sp>
            <p:nvSpPr>
              <p:cNvPr id="120" name="Google Shape;120;p8"/>
              <p:cNvSpPr/>
              <p:nvPr/>
            </p:nvSpPr>
            <p:spPr>
              <a:xfrm>
                <a:off x="4994072" y="4198065"/>
                <a:ext cx="66654" cy="66633"/>
              </a:xfrm>
              <a:custGeom>
                <a:avLst/>
                <a:gdLst/>
                <a:ahLst/>
                <a:cxnLst/>
                <a:rect l="l" t="t" r="r" b="b"/>
                <a:pathLst>
                  <a:path w="3193" h="3192" extrusionOk="0">
                    <a:moveTo>
                      <a:pt x="1612" y="0"/>
                    </a:moveTo>
                    <a:cubicBezTo>
                      <a:pt x="730" y="0"/>
                      <a:pt x="1" y="730"/>
                      <a:pt x="1" y="1581"/>
                    </a:cubicBezTo>
                    <a:cubicBezTo>
                      <a:pt x="1" y="2462"/>
                      <a:pt x="730" y="3192"/>
                      <a:pt x="1612" y="3192"/>
                    </a:cubicBezTo>
                    <a:cubicBezTo>
                      <a:pt x="2463" y="3192"/>
                      <a:pt x="3193" y="2462"/>
                      <a:pt x="3193" y="1581"/>
                    </a:cubicBezTo>
                    <a:cubicBezTo>
                      <a:pt x="3193" y="730"/>
                      <a:pt x="2463" y="0"/>
                      <a:pt x="161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>
                <a:off x="5317678" y="4198065"/>
                <a:ext cx="66654" cy="66633"/>
              </a:xfrm>
              <a:custGeom>
                <a:avLst/>
                <a:gdLst/>
                <a:ahLst/>
                <a:cxnLst/>
                <a:rect l="l" t="t" r="r" b="b"/>
                <a:pathLst>
                  <a:path w="3193" h="3192" extrusionOk="0">
                    <a:moveTo>
                      <a:pt x="1581" y="0"/>
                    </a:moveTo>
                    <a:cubicBezTo>
                      <a:pt x="730" y="0"/>
                      <a:pt x="1" y="730"/>
                      <a:pt x="1" y="1581"/>
                    </a:cubicBezTo>
                    <a:cubicBezTo>
                      <a:pt x="1" y="2462"/>
                      <a:pt x="730" y="3192"/>
                      <a:pt x="1581" y="3192"/>
                    </a:cubicBezTo>
                    <a:cubicBezTo>
                      <a:pt x="2463" y="3192"/>
                      <a:pt x="3192" y="2462"/>
                      <a:pt x="3192" y="1581"/>
                    </a:cubicBezTo>
                    <a:cubicBezTo>
                      <a:pt x="3192" y="730"/>
                      <a:pt x="2463" y="0"/>
                      <a:pt x="158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8"/>
              <p:cNvSpPr/>
              <p:nvPr/>
            </p:nvSpPr>
            <p:spPr>
              <a:xfrm>
                <a:off x="5640658" y="4198065"/>
                <a:ext cx="66633" cy="66633"/>
              </a:xfrm>
              <a:custGeom>
                <a:avLst/>
                <a:gdLst/>
                <a:ahLst/>
                <a:cxnLst/>
                <a:rect l="l" t="t" r="r" b="b"/>
                <a:pathLst>
                  <a:path w="3192" h="3192" extrusionOk="0">
                    <a:moveTo>
                      <a:pt x="1581" y="0"/>
                    </a:moveTo>
                    <a:cubicBezTo>
                      <a:pt x="699" y="0"/>
                      <a:pt x="0" y="730"/>
                      <a:pt x="0" y="1581"/>
                    </a:cubicBezTo>
                    <a:cubicBezTo>
                      <a:pt x="0" y="2462"/>
                      <a:pt x="699" y="3192"/>
                      <a:pt x="1581" y="3192"/>
                    </a:cubicBezTo>
                    <a:cubicBezTo>
                      <a:pt x="2462" y="3192"/>
                      <a:pt x="3192" y="2462"/>
                      <a:pt x="3192" y="1581"/>
                    </a:cubicBezTo>
                    <a:cubicBezTo>
                      <a:pt x="3192" y="730"/>
                      <a:pt x="2462" y="0"/>
                      <a:pt x="158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8"/>
              <p:cNvSpPr/>
              <p:nvPr/>
            </p:nvSpPr>
            <p:spPr>
              <a:xfrm>
                <a:off x="4994072" y="4474076"/>
                <a:ext cx="66654" cy="66633"/>
              </a:xfrm>
              <a:custGeom>
                <a:avLst/>
                <a:gdLst/>
                <a:ahLst/>
                <a:cxnLst/>
                <a:rect l="l" t="t" r="r" b="b"/>
                <a:pathLst>
                  <a:path w="3193" h="3192" extrusionOk="0">
                    <a:moveTo>
                      <a:pt x="1612" y="0"/>
                    </a:moveTo>
                    <a:cubicBezTo>
                      <a:pt x="730" y="0"/>
                      <a:pt x="1" y="730"/>
                      <a:pt x="1" y="1611"/>
                    </a:cubicBezTo>
                    <a:cubicBezTo>
                      <a:pt x="1" y="2462"/>
                      <a:pt x="730" y="3192"/>
                      <a:pt x="1612" y="3192"/>
                    </a:cubicBezTo>
                    <a:cubicBezTo>
                      <a:pt x="2463" y="3192"/>
                      <a:pt x="3193" y="2462"/>
                      <a:pt x="3193" y="1611"/>
                    </a:cubicBezTo>
                    <a:cubicBezTo>
                      <a:pt x="3193" y="730"/>
                      <a:pt x="2463" y="0"/>
                      <a:pt x="161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>
                <a:off x="5317678" y="4474076"/>
                <a:ext cx="66654" cy="66633"/>
              </a:xfrm>
              <a:custGeom>
                <a:avLst/>
                <a:gdLst/>
                <a:ahLst/>
                <a:cxnLst/>
                <a:rect l="l" t="t" r="r" b="b"/>
                <a:pathLst>
                  <a:path w="3193" h="3192" extrusionOk="0">
                    <a:moveTo>
                      <a:pt x="1581" y="0"/>
                    </a:moveTo>
                    <a:cubicBezTo>
                      <a:pt x="730" y="0"/>
                      <a:pt x="1" y="730"/>
                      <a:pt x="1" y="1611"/>
                    </a:cubicBezTo>
                    <a:cubicBezTo>
                      <a:pt x="1" y="2462"/>
                      <a:pt x="730" y="3192"/>
                      <a:pt x="1581" y="3192"/>
                    </a:cubicBezTo>
                    <a:cubicBezTo>
                      <a:pt x="2463" y="3192"/>
                      <a:pt x="3192" y="2462"/>
                      <a:pt x="3192" y="1611"/>
                    </a:cubicBezTo>
                    <a:cubicBezTo>
                      <a:pt x="3192" y="730"/>
                      <a:pt x="2463" y="0"/>
                      <a:pt x="158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25;p8"/>
              <p:cNvSpPr/>
              <p:nvPr/>
            </p:nvSpPr>
            <p:spPr>
              <a:xfrm>
                <a:off x="5640658" y="4474076"/>
                <a:ext cx="66633" cy="66633"/>
              </a:xfrm>
              <a:custGeom>
                <a:avLst/>
                <a:gdLst/>
                <a:ahLst/>
                <a:cxnLst/>
                <a:rect l="l" t="t" r="r" b="b"/>
                <a:pathLst>
                  <a:path w="3192" h="3192" extrusionOk="0">
                    <a:moveTo>
                      <a:pt x="1581" y="0"/>
                    </a:moveTo>
                    <a:cubicBezTo>
                      <a:pt x="699" y="0"/>
                      <a:pt x="0" y="730"/>
                      <a:pt x="0" y="1611"/>
                    </a:cubicBezTo>
                    <a:cubicBezTo>
                      <a:pt x="0" y="2462"/>
                      <a:pt x="699" y="3192"/>
                      <a:pt x="1581" y="3192"/>
                    </a:cubicBezTo>
                    <a:cubicBezTo>
                      <a:pt x="2462" y="3192"/>
                      <a:pt x="3192" y="2462"/>
                      <a:pt x="3192" y="1611"/>
                    </a:cubicBezTo>
                    <a:cubicBezTo>
                      <a:pt x="3192" y="730"/>
                      <a:pt x="2462" y="0"/>
                      <a:pt x="158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126;p8"/>
              <p:cNvSpPr/>
              <p:nvPr/>
            </p:nvSpPr>
            <p:spPr>
              <a:xfrm>
                <a:off x="5460443" y="4013425"/>
                <a:ext cx="427061" cy="426414"/>
              </a:xfrm>
              <a:custGeom>
                <a:avLst/>
                <a:gdLst/>
                <a:ahLst/>
                <a:cxnLst/>
                <a:rect l="l" t="t" r="r" b="b"/>
                <a:pathLst>
                  <a:path w="20458" h="20427" extrusionOk="0">
                    <a:moveTo>
                      <a:pt x="10214" y="5563"/>
                    </a:moveTo>
                    <a:cubicBezTo>
                      <a:pt x="12767" y="5563"/>
                      <a:pt x="14864" y="7660"/>
                      <a:pt x="14864" y="10213"/>
                    </a:cubicBezTo>
                    <a:cubicBezTo>
                      <a:pt x="14864" y="12766"/>
                      <a:pt x="12767" y="14864"/>
                      <a:pt x="10214" y="14864"/>
                    </a:cubicBezTo>
                    <a:cubicBezTo>
                      <a:pt x="7691" y="14864"/>
                      <a:pt x="5594" y="12766"/>
                      <a:pt x="5594" y="10213"/>
                    </a:cubicBezTo>
                    <a:cubicBezTo>
                      <a:pt x="5594" y="7660"/>
                      <a:pt x="7691" y="5563"/>
                      <a:pt x="10214" y="5563"/>
                    </a:cubicBezTo>
                    <a:close/>
                    <a:moveTo>
                      <a:pt x="10214" y="0"/>
                    </a:moveTo>
                    <a:cubicBezTo>
                      <a:pt x="4591" y="0"/>
                      <a:pt x="1" y="4560"/>
                      <a:pt x="1" y="10213"/>
                    </a:cubicBezTo>
                    <a:cubicBezTo>
                      <a:pt x="1" y="15867"/>
                      <a:pt x="4560" y="20426"/>
                      <a:pt x="10214" y="20426"/>
                    </a:cubicBezTo>
                    <a:cubicBezTo>
                      <a:pt x="15837" y="20426"/>
                      <a:pt x="20457" y="15867"/>
                      <a:pt x="20457" y="10213"/>
                    </a:cubicBezTo>
                    <a:cubicBezTo>
                      <a:pt x="20457" y="4560"/>
                      <a:pt x="15837" y="0"/>
                      <a:pt x="1021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7" name="Google Shape;127;p8"/>
          <p:cNvSpPr txBox="1">
            <a:spLocks noGrp="1"/>
          </p:cNvSpPr>
          <p:nvPr>
            <p:ph type="title"/>
          </p:nvPr>
        </p:nvSpPr>
        <p:spPr>
          <a:xfrm>
            <a:off x="2142725" y="1590000"/>
            <a:ext cx="4767000" cy="19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lt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oogle Shape;129;p9"/>
          <p:cNvGrpSpPr/>
          <p:nvPr/>
        </p:nvGrpSpPr>
        <p:grpSpPr>
          <a:xfrm>
            <a:off x="326275" y="273742"/>
            <a:ext cx="8817948" cy="5134261"/>
            <a:chOff x="326275" y="273742"/>
            <a:chExt cx="8817948" cy="5134261"/>
          </a:xfrm>
        </p:grpSpPr>
        <p:grpSp>
          <p:nvGrpSpPr>
            <p:cNvPr id="130" name="Google Shape;130;p9"/>
            <p:cNvGrpSpPr/>
            <p:nvPr/>
          </p:nvGrpSpPr>
          <p:grpSpPr>
            <a:xfrm rot="10800000" flipH="1">
              <a:off x="6955298" y="273742"/>
              <a:ext cx="2188924" cy="4770395"/>
              <a:chOff x="5337014" y="2025850"/>
              <a:chExt cx="1979136" cy="4313196"/>
            </a:xfrm>
          </p:grpSpPr>
          <p:grpSp>
            <p:nvGrpSpPr>
              <p:cNvPr id="131" name="Google Shape;131;p9"/>
              <p:cNvGrpSpPr/>
              <p:nvPr/>
            </p:nvGrpSpPr>
            <p:grpSpPr>
              <a:xfrm>
                <a:off x="6737850" y="2025850"/>
                <a:ext cx="578300" cy="2019825"/>
                <a:chOff x="6737850" y="2025850"/>
                <a:chExt cx="578300" cy="2019825"/>
              </a:xfrm>
            </p:grpSpPr>
            <p:sp>
              <p:nvSpPr>
                <p:cNvPr id="132" name="Google Shape;132;p9"/>
                <p:cNvSpPr/>
                <p:nvPr/>
              </p:nvSpPr>
              <p:spPr>
                <a:xfrm rot="10800000" flipH="1">
                  <a:off x="6737850" y="3418725"/>
                  <a:ext cx="578300" cy="250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132" h="10032" extrusionOk="0">
                      <a:moveTo>
                        <a:pt x="9271" y="1"/>
                      </a:moveTo>
                      <a:lnTo>
                        <a:pt x="0" y="10031"/>
                      </a:lnTo>
                      <a:lnTo>
                        <a:pt x="23132" y="10031"/>
                      </a:lnTo>
                      <a:lnTo>
                        <a:pt x="23132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" name="Google Shape;133;p9"/>
                <p:cNvSpPr/>
                <p:nvPr/>
              </p:nvSpPr>
              <p:spPr>
                <a:xfrm rot="10800000" flipH="1">
                  <a:off x="6969625" y="3669500"/>
                  <a:ext cx="346525" cy="376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61" h="15047" extrusionOk="0">
                      <a:moveTo>
                        <a:pt x="13861" y="1"/>
                      </a:moveTo>
                      <a:lnTo>
                        <a:pt x="0" y="15047"/>
                      </a:lnTo>
                      <a:lnTo>
                        <a:pt x="13861" y="15047"/>
                      </a:lnTo>
                      <a:lnTo>
                        <a:pt x="13861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" name="Google Shape;134;p9"/>
                <p:cNvSpPr/>
                <p:nvPr/>
              </p:nvSpPr>
              <p:spPr>
                <a:xfrm rot="10800000" flipH="1">
                  <a:off x="6737850" y="2722675"/>
                  <a:ext cx="578300" cy="626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132" h="25077" extrusionOk="0">
                      <a:moveTo>
                        <a:pt x="23132" y="0"/>
                      </a:moveTo>
                      <a:lnTo>
                        <a:pt x="0" y="25077"/>
                      </a:lnTo>
                      <a:lnTo>
                        <a:pt x="23132" y="25077"/>
                      </a:lnTo>
                      <a:lnTo>
                        <a:pt x="23132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" name="Google Shape;135;p9"/>
                <p:cNvSpPr/>
                <p:nvPr/>
              </p:nvSpPr>
              <p:spPr>
                <a:xfrm rot="10800000" flipH="1">
                  <a:off x="6737850" y="2025850"/>
                  <a:ext cx="578300" cy="628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132" h="25138" extrusionOk="0">
                      <a:moveTo>
                        <a:pt x="23132" y="0"/>
                      </a:moveTo>
                      <a:lnTo>
                        <a:pt x="0" y="25137"/>
                      </a:lnTo>
                      <a:lnTo>
                        <a:pt x="23132" y="25137"/>
                      </a:lnTo>
                      <a:lnTo>
                        <a:pt x="23132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36" name="Google Shape;136;p9"/>
              <p:cNvSpPr/>
              <p:nvPr/>
            </p:nvSpPr>
            <p:spPr>
              <a:xfrm>
                <a:off x="6737855" y="5555571"/>
                <a:ext cx="510675" cy="511425"/>
              </a:xfrm>
              <a:custGeom>
                <a:avLst/>
                <a:gdLst/>
                <a:ahLst/>
                <a:cxnLst/>
                <a:rect l="l" t="t" r="r" b="b"/>
                <a:pathLst>
                  <a:path w="20427" h="20457" extrusionOk="0">
                    <a:moveTo>
                      <a:pt x="10214" y="5593"/>
                    </a:moveTo>
                    <a:cubicBezTo>
                      <a:pt x="12767" y="5593"/>
                      <a:pt x="14864" y="7690"/>
                      <a:pt x="14864" y="10244"/>
                    </a:cubicBezTo>
                    <a:cubicBezTo>
                      <a:pt x="14864" y="12766"/>
                      <a:pt x="12797" y="14864"/>
                      <a:pt x="10214" y="14864"/>
                    </a:cubicBezTo>
                    <a:cubicBezTo>
                      <a:pt x="7661" y="14864"/>
                      <a:pt x="5594" y="12766"/>
                      <a:pt x="5594" y="10244"/>
                    </a:cubicBezTo>
                    <a:cubicBezTo>
                      <a:pt x="5594" y="7690"/>
                      <a:pt x="7661" y="5593"/>
                      <a:pt x="10214" y="5593"/>
                    </a:cubicBezTo>
                    <a:close/>
                    <a:moveTo>
                      <a:pt x="10214" y="0"/>
                    </a:moveTo>
                    <a:cubicBezTo>
                      <a:pt x="4591" y="0"/>
                      <a:pt x="1" y="4560"/>
                      <a:pt x="1" y="10244"/>
                    </a:cubicBezTo>
                    <a:cubicBezTo>
                      <a:pt x="1" y="15897"/>
                      <a:pt x="4560" y="20457"/>
                      <a:pt x="10214" y="20457"/>
                    </a:cubicBezTo>
                    <a:cubicBezTo>
                      <a:pt x="15837" y="20457"/>
                      <a:pt x="20427" y="15897"/>
                      <a:pt x="20427" y="10244"/>
                    </a:cubicBezTo>
                    <a:cubicBezTo>
                      <a:pt x="20427" y="4560"/>
                      <a:pt x="15867" y="0"/>
                      <a:pt x="1021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9"/>
              <p:cNvSpPr/>
              <p:nvPr/>
            </p:nvSpPr>
            <p:spPr>
              <a:xfrm>
                <a:off x="5337014" y="2230182"/>
                <a:ext cx="374650" cy="373900"/>
              </a:xfrm>
              <a:custGeom>
                <a:avLst/>
                <a:gdLst/>
                <a:ahLst/>
                <a:cxnLst/>
                <a:rect l="l" t="t" r="r" b="b"/>
                <a:pathLst>
                  <a:path w="14986" h="14956" extrusionOk="0">
                    <a:moveTo>
                      <a:pt x="6141" y="1"/>
                    </a:moveTo>
                    <a:lnTo>
                      <a:pt x="6141" y="4225"/>
                    </a:lnTo>
                    <a:lnTo>
                      <a:pt x="3162" y="1247"/>
                    </a:lnTo>
                    <a:lnTo>
                      <a:pt x="1217" y="3162"/>
                    </a:lnTo>
                    <a:lnTo>
                      <a:pt x="4226" y="6110"/>
                    </a:lnTo>
                    <a:lnTo>
                      <a:pt x="1" y="6110"/>
                    </a:lnTo>
                    <a:lnTo>
                      <a:pt x="1" y="8846"/>
                    </a:lnTo>
                    <a:lnTo>
                      <a:pt x="4226" y="8846"/>
                    </a:lnTo>
                    <a:lnTo>
                      <a:pt x="1217" y="11824"/>
                    </a:lnTo>
                    <a:lnTo>
                      <a:pt x="3162" y="13739"/>
                    </a:lnTo>
                    <a:lnTo>
                      <a:pt x="6141" y="10791"/>
                    </a:lnTo>
                    <a:lnTo>
                      <a:pt x="6141" y="14955"/>
                    </a:lnTo>
                    <a:lnTo>
                      <a:pt x="8876" y="14955"/>
                    </a:lnTo>
                    <a:lnTo>
                      <a:pt x="8876" y="10791"/>
                    </a:lnTo>
                    <a:lnTo>
                      <a:pt x="11825" y="13739"/>
                    </a:lnTo>
                    <a:lnTo>
                      <a:pt x="13770" y="11824"/>
                    </a:lnTo>
                    <a:lnTo>
                      <a:pt x="10791" y="8846"/>
                    </a:lnTo>
                    <a:lnTo>
                      <a:pt x="14986" y="8846"/>
                    </a:lnTo>
                    <a:lnTo>
                      <a:pt x="14986" y="6110"/>
                    </a:lnTo>
                    <a:lnTo>
                      <a:pt x="10791" y="6110"/>
                    </a:lnTo>
                    <a:lnTo>
                      <a:pt x="13770" y="3162"/>
                    </a:lnTo>
                    <a:lnTo>
                      <a:pt x="11825" y="1247"/>
                    </a:lnTo>
                    <a:lnTo>
                      <a:pt x="8876" y="4225"/>
                    </a:lnTo>
                    <a:lnTo>
                      <a:pt x="887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9"/>
              <p:cNvSpPr/>
              <p:nvPr/>
            </p:nvSpPr>
            <p:spPr>
              <a:xfrm>
                <a:off x="5875789" y="2230182"/>
                <a:ext cx="374650" cy="373900"/>
              </a:xfrm>
              <a:custGeom>
                <a:avLst/>
                <a:gdLst/>
                <a:ahLst/>
                <a:cxnLst/>
                <a:rect l="l" t="t" r="r" b="b"/>
                <a:pathLst>
                  <a:path w="14986" h="14956" extrusionOk="0">
                    <a:moveTo>
                      <a:pt x="6110" y="1"/>
                    </a:moveTo>
                    <a:lnTo>
                      <a:pt x="6110" y="4225"/>
                    </a:lnTo>
                    <a:lnTo>
                      <a:pt x="3161" y="1247"/>
                    </a:lnTo>
                    <a:lnTo>
                      <a:pt x="1216" y="3162"/>
                    </a:lnTo>
                    <a:lnTo>
                      <a:pt x="4195" y="6110"/>
                    </a:lnTo>
                    <a:lnTo>
                      <a:pt x="0" y="6110"/>
                    </a:lnTo>
                    <a:lnTo>
                      <a:pt x="0" y="8846"/>
                    </a:lnTo>
                    <a:lnTo>
                      <a:pt x="4195" y="8846"/>
                    </a:lnTo>
                    <a:lnTo>
                      <a:pt x="1216" y="11824"/>
                    </a:lnTo>
                    <a:lnTo>
                      <a:pt x="3161" y="13739"/>
                    </a:lnTo>
                    <a:lnTo>
                      <a:pt x="6110" y="10791"/>
                    </a:lnTo>
                    <a:lnTo>
                      <a:pt x="6110" y="14955"/>
                    </a:lnTo>
                    <a:lnTo>
                      <a:pt x="8845" y="14955"/>
                    </a:lnTo>
                    <a:lnTo>
                      <a:pt x="8845" y="10791"/>
                    </a:lnTo>
                    <a:lnTo>
                      <a:pt x="11824" y="13739"/>
                    </a:lnTo>
                    <a:lnTo>
                      <a:pt x="13770" y="11824"/>
                    </a:lnTo>
                    <a:lnTo>
                      <a:pt x="10791" y="8846"/>
                    </a:lnTo>
                    <a:lnTo>
                      <a:pt x="14985" y="8846"/>
                    </a:lnTo>
                    <a:lnTo>
                      <a:pt x="14985" y="6110"/>
                    </a:lnTo>
                    <a:lnTo>
                      <a:pt x="10791" y="6110"/>
                    </a:lnTo>
                    <a:lnTo>
                      <a:pt x="13770" y="3162"/>
                    </a:lnTo>
                    <a:lnTo>
                      <a:pt x="11824" y="1247"/>
                    </a:lnTo>
                    <a:lnTo>
                      <a:pt x="8845" y="4225"/>
                    </a:lnTo>
                    <a:lnTo>
                      <a:pt x="884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9"/>
              <p:cNvSpPr/>
              <p:nvPr/>
            </p:nvSpPr>
            <p:spPr>
              <a:xfrm>
                <a:off x="6465811" y="6066996"/>
                <a:ext cx="272050" cy="272050"/>
              </a:xfrm>
              <a:custGeom>
                <a:avLst/>
                <a:gdLst/>
                <a:ahLst/>
                <a:cxnLst/>
                <a:rect l="l" t="t" r="r" b="b"/>
                <a:pathLst>
                  <a:path w="10882" h="10882" fill="none" extrusionOk="0">
                    <a:moveTo>
                      <a:pt x="10882" y="5441"/>
                    </a:moveTo>
                    <a:cubicBezTo>
                      <a:pt x="10882" y="8450"/>
                      <a:pt x="8450" y="10882"/>
                      <a:pt x="5441" y="10882"/>
                    </a:cubicBezTo>
                    <a:cubicBezTo>
                      <a:pt x="2432" y="10882"/>
                      <a:pt x="0" y="8450"/>
                      <a:pt x="0" y="5441"/>
                    </a:cubicBezTo>
                    <a:cubicBezTo>
                      <a:pt x="0" y="2432"/>
                      <a:pt x="2432" y="0"/>
                      <a:pt x="5441" y="0"/>
                    </a:cubicBezTo>
                    <a:cubicBezTo>
                      <a:pt x="8450" y="0"/>
                      <a:pt x="10882" y="2432"/>
                      <a:pt x="10882" y="5441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0" name="Google Shape;140;p9"/>
            <p:cNvGrpSpPr/>
            <p:nvPr/>
          </p:nvGrpSpPr>
          <p:grpSpPr>
            <a:xfrm rot="-5400000" flipH="1">
              <a:off x="698238" y="4041316"/>
              <a:ext cx="994725" cy="1738650"/>
              <a:chOff x="2756000" y="88900"/>
              <a:chExt cx="994725" cy="1738650"/>
            </a:xfrm>
          </p:grpSpPr>
          <p:sp>
            <p:nvSpPr>
              <p:cNvPr id="141" name="Google Shape;141;p9"/>
              <p:cNvSpPr/>
              <p:nvPr/>
            </p:nvSpPr>
            <p:spPr>
              <a:xfrm>
                <a:off x="2756000" y="88900"/>
                <a:ext cx="869350" cy="1738650"/>
              </a:xfrm>
              <a:custGeom>
                <a:avLst/>
                <a:gdLst/>
                <a:ahLst/>
                <a:cxnLst/>
                <a:rect l="l" t="t" r="r" b="b"/>
                <a:pathLst>
                  <a:path w="34774" h="69546" extrusionOk="0">
                    <a:moveTo>
                      <a:pt x="34774" y="1"/>
                    </a:moveTo>
                    <a:cubicBezTo>
                      <a:pt x="15594" y="1"/>
                      <a:pt x="1" y="15594"/>
                      <a:pt x="1" y="34773"/>
                    </a:cubicBezTo>
                    <a:cubicBezTo>
                      <a:pt x="1" y="53953"/>
                      <a:pt x="15624" y="69546"/>
                      <a:pt x="34774" y="69546"/>
                    </a:cubicBezTo>
                    <a:lnTo>
                      <a:pt x="34774" y="57752"/>
                    </a:lnTo>
                    <a:cubicBezTo>
                      <a:pt x="22068" y="57752"/>
                      <a:pt x="11795" y="47418"/>
                      <a:pt x="11795" y="34773"/>
                    </a:cubicBezTo>
                    <a:cubicBezTo>
                      <a:pt x="11795" y="22129"/>
                      <a:pt x="22068" y="11794"/>
                      <a:pt x="34774" y="11794"/>
                    </a:cubicBezTo>
                    <a:lnTo>
                      <a:pt x="3477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9"/>
              <p:cNvSpPr/>
              <p:nvPr/>
            </p:nvSpPr>
            <p:spPr>
              <a:xfrm>
                <a:off x="2881400" y="88900"/>
                <a:ext cx="869325" cy="1738650"/>
              </a:xfrm>
              <a:custGeom>
                <a:avLst/>
                <a:gdLst/>
                <a:ahLst/>
                <a:cxnLst/>
                <a:rect l="l" t="t" r="r" b="b"/>
                <a:pathLst>
                  <a:path w="34773" h="69546" fill="none" extrusionOk="0">
                    <a:moveTo>
                      <a:pt x="34773" y="1"/>
                    </a:moveTo>
                    <a:lnTo>
                      <a:pt x="34773" y="11794"/>
                    </a:lnTo>
                    <a:cubicBezTo>
                      <a:pt x="22098" y="11794"/>
                      <a:pt x="11794" y="22098"/>
                      <a:pt x="11794" y="34773"/>
                    </a:cubicBezTo>
                    <a:cubicBezTo>
                      <a:pt x="11794" y="47478"/>
                      <a:pt x="22068" y="57752"/>
                      <a:pt x="34773" y="57752"/>
                    </a:cubicBezTo>
                    <a:lnTo>
                      <a:pt x="34773" y="69546"/>
                    </a:lnTo>
                    <a:cubicBezTo>
                      <a:pt x="15624" y="69546"/>
                      <a:pt x="0" y="53953"/>
                      <a:pt x="0" y="34773"/>
                    </a:cubicBezTo>
                    <a:cubicBezTo>
                      <a:pt x="0" y="15594"/>
                      <a:pt x="15624" y="1"/>
                      <a:pt x="34773" y="1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dk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3" name="Google Shape;143;p9"/>
          <p:cNvSpPr txBox="1">
            <a:spLocks noGrp="1"/>
          </p:cNvSpPr>
          <p:nvPr>
            <p:ph type="title"/>
          </p:nvPr>
        </p:nvSpPr>
        <p:spPr>
          <a:xfrm>
            <a:off x="720014" y="1204251"/>
            <a:ext cx="4900500" cy="89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4" name="Google Shape;144;p9"/>
          <p:cNvSpPr txBox="1">
            <a:spLocks noGrp="1"/>
          </p:cNvSpPr>
          <p:nvPr>
            <p:ph type="subTitle" idx="1"/>
          </p:nvPr>
        </p:nvSpPr>
        <p:spPr>
          <a:xfrm>
            <a:off x="720000" y="2100676"/>
            <a:ext cx="4900500" cy="12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lt1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0"/>
          <p:cNvSpPr>
            <a:spLocks noGrp="1"/>
          </p:cNvSpPr>
          <p:nvPr>
            <p:ph type="pic" idx="2"/>
          </p:nvPr>
        </p:nvSpPr>
        <p:spPr>
          <a:xfrm>
            <a:off x="-7175" y="-7175"/>
            <a:ext cx="9151200" cy="5182200"/>
          </a:xfrm>
          <a:prstGeom prst="rect">
            <a:avLst/>
          </a:prstGeom>
          <a:noFill/>
          <a:ln>
            <a:noFill/>
          </a:ln>
        </p:spPr>
      </p:sp>
      <p:sp>
        <p:nvSpPr>
          <p:cNvPr id="147" name="Google Shape;147;p10"/>
          <p:cNvSpPr txBox="1">
            <a:spLocks noGrp="1"/>
          </p:cNvSpPr>
          <p:nvPr>
            <p:ph type="title"/>
          </p:nvPr>
        </p:nvSpPr>
        <p:spPr>
          <a:xfrm>
            <a:off x="720000" y="3973650"/>
            <a:ext cx="7704000" cy="595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96318"/>
            <a:ext cx="7704000" cy="6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Montserrat"/>
              <a:buNone/>
              <a:defRPr sz="3000" b="1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Montserrat"/>
              <a:buNone/>
              <a:defRPr sz="3000" b="1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Montserrat"/>
              <a:buNone/>
              <a:defRPr sz="3000" b="1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Montserrat"/>
              <a:buNone/>
              <a:defRPr sz="3000" b="1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Montserrat"/>
              <a:buNone/>
              <a:defRPr sz="3000" b="1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Montserrat"/>
              <a:buNone/>
              <a:defRPr sz="3000" b="1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Montserrat"/>
              <a:buNone/>
              <a:defRPr sz="3000" b="1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Montserrat"/>
              <a:buNone/>
              <a:defRPr sz="3000" b="1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image" Target="../media/image17.jp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20.jpg"/><Relationship Id="rId11" Type="http://schemas.openxmlformats.org/officeDocument/2006/relationships/image" Target="../media/image25.png"/><Relationship Id="rId5" Type="http://schemas.openxmlformats.org/officeDocument/2006/relationships/image" Target="../media/image19.jpg"/><Relationship Id="rId10" Type="http://schemas.openxmlformats.org/officeDocument/2006/relationships/image" Target="../media/image24.png"/><Relationship Id="rId4" Type="http://schemas.openxmlformats.org/officeDocument/2006/relationships/image" Target="../media/image18.jpg"/><Relationship Id="rId9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35"/>
          <p:cNvSpPr txBox="1">
            <a:spLocks noGrp="1"/>
          </p:cNvSpPr>
          <p:nvPr>
            <p:ph type="subTitle" idx="1"/>
          </p:nvPr>
        </p:nvSpPr>
        <p:spPr>
          <a:xfrm>
            <a:off x="1983300" y="3352350"/>
            <a:ext cx="5243700" cy="6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Présenté par: Béria Chingnabé Kalpélbé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[beria@aims.ac.za]</a:t>
            </a:r>
            <a:endParaRPr/>
          </a:p>
        </p:txBody>
      </p:sp>
      <p:sp>
        <p:nvSpPr>
          <p:cNvPr id="661" name="Google Shape;661;p35"/>
          <p:cNvSpPr txBox="1">
            <a:spLocks noGrp="1"/>
          </p:cNvSpPr>
          <p:nvPr>
            <p:ph type="ctrTitle"/>
          </p:nvPr>
        </p:nvSpPr>
        <p:spPr>
          <a:xfrm>
            <a:off x="545025" y="1690900"/>
            <a:ext cx="8039400" cy="1604100"/>
          </a:xfrm>
          <a:prstGeom prst="rect">
            <a:avLst/>
          </a:prstGeom>
        </p:spPr>
        <p:txBody>
          <a:bodyPr spcFirstLastPara="1" wrap="square" lIns="91425" tIns="4570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/>
              <a:t>Modélisation Bayésienne Pour l'Évaluation du Risque de Paludisme au Tchad</a:t>
            </a:r>
            <a:endParaRPr sz="3200" dirty="0"/>
          </a:p>
        </p:txBody>
      </p:sp>
      <p:grpSp>
        <p:nvGrpSpPr>
          <p:cNvPr id="662" name="Google Shape;662;p35"/>
          <p:cNvGrpSpPr/>
          <p:nvPr/>
        </p:nvGrpSpPr>
        <p:grpSpPr>
          <a:xfrm>
            <a:off x="6699186" y="4027825"/>
            <a:ext cx="420225" cy="409303"/>
            <a:chOff x="6318400" y="3461300"/>
            <a:chExt cx="379950" cy="370075"/>
          </a:xfrm>
        </p:grpSpPr>
        <p:sp>
          <p:nvSpPr>
            <p:cNvPr id="663" name="Google Shape;663;p35"/>
            <p:cNvSpPr/>
            <p:nvPr/>
          </p:nvSpPr>
          <p:spPr>
            <a:xfrm>
              <a:off x="6318400" y="3461300"/>
              <a:ext cx="47125" cy="47125"/>
            </a:xfrm>
            <a:custGeom>
              <a:avLst/>
              <a:gdLst/>
              <a:ahLst/>
              <a:cxnLst/>
              <a:rect l="l" t="t" r="r" b="b"/>
              <a:pathLst>
                <a:path w="1885" h="1885" extrusionOk="0">
                  <a:moveTo>
                    <a:pt x="0" y="0"/>
                  </a:moveTo>
                  <a:lnTo>
                    <a:pt x="0" y="1885"/>
                  </a:lnTo>
                  <a:lnTo>
                    <a:pt x="1885" y="1885"/>
                  </a:lnTo>
                  <a:lnTo>
                    <a:pt x="188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5"/>
            <p:cNvSpPr/>
            <p:nvPr/>
          </p:nvSpPr>
          <p:spPr>
            <a:xfrm>
              <a:off x="6484050" y="3461300"/>
              <a:ext cx="47900" cy="47125"/>
            </a:xfrm>
            <a:custGeom>
              <a:avLst/>
              <a:gdLst/>
              <a:ahLst/>
              <a:cxnLst/>
              <a:rect l="l" t="t" r="r" b="b"/>
              <a:pathLst>
                <a:path w="1916" h="1885" extrusionOk="0">
                  <a:moveTo>
                    <a:pt x="0" y="0"/>
                  </a:moveTo>
                  <a:lnTo>
                    <a:pt x="0" y="1885"/>
                  </a:lnTo>
                  <a:lnTo>
                    <a:pt x="1915" y="1885"/>
                  </a:lnTo>
                  <a:lnTo>
                    <a:pt x="19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5"/>
            <p:cNvSpPr/>
            <p:nvPr/>
          </p:nvSpPr>
          <p:spPr>
            <a:xfrm>
              <a:off x="6650450" y="3461300"/>
              <a:ext cx="47900" cy="47125"/>
            </a:xfrm>
            <a:custGeom>
              <a:avLst/>
              <a:gdLst/>
              <a:ahLst/>
              <a:cxnLst/>
              <a:rect l="l" t="t" r="r" b="b"/>
              <a:pathLst>
                <a:path w="1916" h="1885" extrusionOk="0">
                  <a:moveTo>
                    <a:pt x="1" y="0"/>
                  </a:moveTo>
                  <a:lnTo>
                    <a:pt x="1" y="1885"/>
                  </a:lnTo>
                  <a:lnTo>
                    <a:pt x="1916" y="1885"/>
                  </a:lnTo>
                  <a:lnTo>
                    <a:pt x="191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5"/>
            <p:cNvSpPr/>
            <p:nvPr/>
          </p:nvSpPr>
          <p:spPr>
            <a:xfrm>
              <a:off x="6318400" y="3622400"/>
              <a:ext cx="47125" cy="47875"/>
            </a:xfrm>
            <a:custGeom>
              <a:avLst/>
              <a:gdLst/>
              <a:ahLst/>
              <a:cxnLst/>
              <a:rect l="l" t="t" r="r" b="b"/>
              <a:pathLst>
                <a:path w="1885" h="1915" extrusionOk="0">
                  <a:moveTo>
                    <a:pt x="0" y="0"/>
                  </a:moveTo>
                  <a:lnTo>
                    <a:pt x="0" y="1915"/>
                  </a:lnTo>
                  <a:lnTo>
                    <a:pt x="1885" y="1915"/>
                  </a:lnTo>
                  <a:lnTo>
                    <a:pt x="188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5"/>
            <p:cNvSpPr/>
            <p:nvPr/>
          </p:nvSpPr>
          <p:spPr>
            <a:xfrm>
              <a:off x="6484050" y="3622400"/>
              <a:ext cx="47900" cy="47875"/>
            </a:xfrm>
            <a:custGeom>
              <a:avLst/>
              <a:gdLst/>
              <a:ahLst/>
              <a:cxnLst/>
              <a:rect l="l" t="t" r="r" b="b"/>
              <a:pathLst>
                <a:path w="1916" h="1915" extrusionOk="0">
                  <a:moveTo>
                    <a:pt x="0" y="0"/>
                  </a:moveTo>
                  <a:lnTo>
                    <a:pt x="0" y="1915"/>
                  </a:lnTo>
                  <a:lnTo>
                    <a:pt x="1915" y="1915"/>
                  </a:lnTo>
                  <a:lnTo>
                    <a:pt x="19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5"/>
            <p:cNvSpPr/>
            <p:nvPr/>
          </p:nvSpPr>
          <p:spPr>
            <a:xfrm>
              <a:off x="6650450" y="3622400"/>
              <a:ext cx="47900" cy="47875"/>
            </a:xfrm>
            <a:custGeom>
              <a:avLst/>
              <a:gdLst/>
              <a:ahLst/>
              <a:cxnLst/>
              <a:rect l="l" t="t" r="r" b="b"/>
              <a:pathLst>
                <a:path w="1916" h="1915" extrusionOk="0">
                  <a:moveTo>
                    <a:pt x="1" y="0"/>
                  </a:moveTo>
                  <a:lnTo>
                    <a:pt x="1" y="1915"/>
                  </a:lnTo>
                  <a:lnTo>
                    <a:pt x="1916" y="1915"/>
                  </a:lnTo>
                  <a:lnTo>
                    <a:pt x="191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5"/>
            <p:cNvSpPr/>
            <p:nvPr/>
          </p:nvSpPr>
          <p:spPr>
            <a:xfrm>
              <a:off x="6318400" y="3784250"/>
              <a:ext cx="47125" cy="47125"/>
            </a:xfrm>
            <a:custGeom>
              <a:avLst/>
              <a:gdLst/>
              <a:ahLst/>
              <a:cxnLst/>
              <a:rect l="l" t="t" r="r" b="b"/>
              <a:pathLst>
                <a:path w="1885" h="1885" extrusionOk="0">
                  <a:moveTo>
                    <a:pt x="0" y="0"/>
                  </a:moveTo>
                  <a:lnTo>
                    <a:pt x="0" y="1885"/>
                  </a:lnTo>
                  <a:lnTo>
                    <a:pt x="1885" y="1885"/>
                  </a:lnTo>
                  <a:lnTo>
                    <a:pt x="188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5"/>
            <p:cNvSpPr/>
            <p:nvPr/>
          </p:nvSpPr>
          <p:spPr>
            <a:xfrm>
              <a:off x="6484050" y="3784250"/>
              <a:ext cx="47900" cy="47125"/>
            </a:xfrm>
            <a:custGeom>
              <a:avLst/>
              <a:gdLst/>
              <a:ahLst/>
              <a:cxnLst/>
              <a:rect l="l" t="t" r="r" b="b"/>
              <a:pathLst>
                <a:path w="1916" h="1885" extrusionOk="0">
                  <a:moveTo>
                    <a:pt x="0" y="0"/>
                  </a:moveTo>
                  <a:lnTo>
                    <a:pt x="0" y="1885"/>
                  </a:lnTo>
                  <a:lnTo>
                    <a:pt x="1915" y="1885"/>
                  </a:lnTo>
                  <a:lnTo>
                    <a:pt x="19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5"/>
            <p:cNvSpPr/>
            <p:nvPr/>
          </p:nvSpPr>
          <p:spPr>
            <a:xfrm>
              <a:off x="6650450" y="3784250"/>
              <a:ext cx="47900" cy="47125"/>
            </a:xfrm>
            <a:custGeom>
              <a:avLst/>
              <a:gdLst/>
              <a:ahLst/>
              <a:cxnLst/>
              <a:rect l="l" t="t" r="r" b="b"/>
              <a:pathLst>
                <a:path w="1916" h="1885" extrusionOk="0">
                  <a:moveTo>
                    <a:pt x="1" y="0"/>
                  </a:moveTo>
                  <a:lnTo>
                    <a:pt x="1" y="1885"/>
                  </a:lnTo>
                  <a:lnTo>
                    <a:pt x="1916" y="1885"/>
                  </a:lnTo>
                  <a:lnTo>
                    <a:pt x="191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672" name="Google Shape;672;p35"/>
          <p:cNvPicPr preferRelativeResize="0"/>
          <p:nvPr/>
        </p:nvPicPr>
        <p:blipFill rotWithShape="1">
          <a:blip r:embed="rId3">
            <a:alphaModFix/>
          </a:blip>
          <a:srcRect l="13850" t="12716" r="18813" b="15112"/>
          <a:stretch/>
        </p:blipFill>
        <p:spPr>
          <a:xfrm>
            <a:off x="2268825" y="241438"/>
            <a:ext cx="1372150" cy="1539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673" name="Google Shape;673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37825" y="395975"/>
            <a:ext cx="1417326" cy="1237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674" name="Google Shape;674;p35"/>
          <p:cNvPicPr preferRelativeResize="0"/>
          <p:nvPr/>
        </p:nvPicPr>
        <p:blipFill rotWithShape="1">
          <a:blip r:embed="rId5">
            <a:alphaModFix/>
          </a:blip>
          <a:srcRect l="9442" t="31012" r="18862" b="21501"/>
          <a:stretch/>
        </p:blipFill>
        <p:spPr>
          <a:xfrm>
            <a:off x="3625476" y="4161375"/>
            <a:ext cx="1893036" cy="945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675" name="Google Shape;675;p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45725" y="360825"/>
            <a:ext cx="1333950" cy="136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36"/>
          <p:cNvSpPr txBox="1">
            <a:spLocks noGrp="1"/>
          </p:cNvSpPr>
          <p:nvPr>
            <p:ph type="title"/>
          </p:nvPr>
        </p:nvSpPr>
        <p:spPr>
          <a:xfrm>
            <a:off x="720000" y="267718"/>
            <a:ext cx="7704000" cy="63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Orientations de l’</a:t>
            </a:r>
            <a:r>
              <a:rPr lang="en">
                <a:latin typeface="DM Sans"/>
                <a:ea typeface="DM Sans"/>
                <a:cs typeface="DM Sans"/>
                <a:sym typeface="DM Sans"/>
              </a:rPr>
              <a:t>étude</a:t>
            </a:r>
            <a:endParaRPr/>
          </a:p>
        </p:txBody>
      </p:sp>
      <p:sp>
        <p:nvSpPr>
          <p:cNvPr id="681" name="Google Shape;681;p36"/>
          <p:cNvSpPr txBox="1"/>
          <p:nvPr/>
        </p:nvSpPr>
        <p:spPr>
          <a:xfrm>
            <a:off x="606250" y="3147500"/>
            <a:ext cx="3052800" cy="979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</a:pPr>
            <a:r>
              <a:rPr lang="en" sz="1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Top 1% des cause de deces (CDC, 2024)</a:t>
            </a:r>
            <a:endParaRPr sz="10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</a:pPr>
            <a:r>
              <a:rPr lang="en" sz="1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Incidence du paludisme est réduit de 7,6% et la mortalite de 11,3% depuis 2015</a:t>
            </a:r>
            <a:endParaRPr sz="10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</a:pPr>
            <a:r>
              <a:rPr lang="en" sz="1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l’UA avait prévu une réduction de 40% en 202 et 70% en 2025</a:t>
            </a:r>
            <a:endParaRPr sz="10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82" name="Google Shape;682;p36"/>
          <p:cNvSpPr txBox="1"/>
          <p:nvPr/>
        </p:nvSpPr>
        <p:spPr>
          <a:xfrm>
            <a:off x="4614575" y="3119225"/>
            <a:ext cx="2411400" cy="9798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Estimer les zones géographiques et périodes à haut risque du paludisme pour orienter la prise de décision des politiques publiques en matière de lutte contre le paludisme.</a:t>
            </a:r>
            <a:endParaRPr sz="10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83" name="Google Shape;683;p36"/>
          <p:cNvSpPr txBox="1"/>
          <p:nvPr/>
        </p:nvSpPr>
        <p:spPr>
          <a:xfrm>
            <a:off x="3115700" y="1592350"/>
            <a:ext cx="1731600" cy="5853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Où et quand intervenir ?</a:t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84" name="Google Shape;684;p36"/>
          <p:cNvSpPr txBox="1"/>
          <p:nvPr/>
        </p:nvSpPr>
        <p:spPr>
          <a:xfrm>
            <a:off x="6723850" y="1546151"/>
            <a:ext cx="1851600" cy="6315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Modélisation Bayésienne incluant les variables muettes</a:t>
            </a:r>
            <a:endParaRPr sz="10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cxnSp>
        <p:nvCxnSpPr>
          <p:cNvPr id="685" name="Google Shape;685;p36"/>
          <p:cNvCxnSpPr/>
          <p:nvPr/>
        </p:nvCxnSpPr>
        <p:spPr>
          <a:xfrm flipH="1">
            <a:off x="3874162" y="2131775"/>
            <a:ext cx="2100" cy="310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686" name="Google Shape;686;p36"/>
          <p:cNvCxnSpPr/>
          <p:nvPr/>
        </p:nvCxnSpPr>
        <p:spPr>
          <a:xfrm>
            <a:off x="2080074" y="2870775"/>
            <a:ext cx="0" cy="2697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687" name="Google Shape;687;p36"/>
          <p:cNvCxnSpPr/>
          <p:nvPr/>
        </p:nvCxnSpPr>
        <p:spPr>
          <a:xfrm flipH="1">
            <a:off x="5848795" y="2870775"/>
            <a:ext cx="3300" cy="2697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688" name="Google Shape;688;p36"/>
          <p:cNvCxnSpPr/>
          <p:nvPr/>
        </p:nvCxnSpPr>
        <p:spPr>
          <a:xfrm rot="10800000">
            <a:off x="7649653" y="2177641"/>
            <a:ext cx="0" cy="310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689" name="Google Shape;689;p36"/>
          <p:cNvCxnSpPr/>
          <p:nvPr/>
        </p:nvCxnSpPr>
        <p:spPr>
          <a:xfrm rot="10800000" flipH="1">
            <a:off x="2303724" y="2673675"/>
            <a:ext cx="1311000" cy="60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0" name="Google Shape;690;p36"/>
          <p:cNvCxnSpPr/>
          <p:nvPr/>
        </p:nvCxnSpPr>
        <p:spPr>
          <a:xfrm rot="10800000" flipH="1">
            <a:off x="4177700" y="2667350"/>
            <a:ext cx="1353900" cy="63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1" name="Google Shape;691;p36"/>
          <p:cNvCxnSpPr/>
          <p:nvPr/>
        </p:nvCxnSpPr>
        <p:spPr>
          <a:xfrm rot="10800000" flipH="1">
            <a:off x="6185850" y="2679775"/>
            <a:ext cx="1188300" cy="3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92" name="Google Shape;692;p36"/>
          <p:cNvGrpSpPr/>
          <p:nvPr/>
        </p:nvGrpSpPr>
        <p:grpSpPr>
          <a:xfrm>
            <a:off x="1895373" y="2481563"/>
            <a:ext cx="369426" cy="382186"/>
            <a:chOff x="-49764975" y="3551225"/>
            <a:chExt cx="299300" cy="300650"/>
          </a:xfrm>
        </p:grpSpPr>
        <p:sp>
          <p:nvSpPr>
            <p:cNvPr id="693" name="Google Shape;693;p36"/>
            <p:cNvSpPr/>
            <p:nvPr/>
          </p:nvSpPr>
          <p:spPr>
            <a:xfrm>
              <a:off x="-49764975" y="3657325"/>
              <a:ext cx="35450" cy="18125"/>
            </a:xfrm>
            <a:custGeom>
              <a:avLst/>
              <a:gdLst/>
              <a:ahLst/>
              <a:cxnLst/>
              <a:rect l="l" t="t" r="r" b="b"/>
              <a:pathLst>
                <a:path w="1418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1040" y="725"/>
                  </a:lnTo>
                  <a:cubicBezTo>
                    <a:pt x="1260" y="725"/>
                    <a:pt x="1418" y="567"/>
                    <a:pt x="1418" y="378"/>
                  </a:cubicBezTo>
                  <a:cubicBezTo>
                    <a:pt x="1386" y="158"/>
                    <a:pt x="1197" y="0"/>
                    <a:pt x="10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6"/>
            <p:cNvSpPr/>
            <p:nvPr/>
          </p:nvSpPr>
          <p:spPr>
            <a:xfrm>
              <a:off x="-49763400" y="3598250"/>
              <a:ext cx="31525" cy="29950"/>
            </a:xfrm>
            <a:custGeom>
              <a:avLst/>
              <a:gdLst/>
              <a:ahLst/>
              <a:cxnLst/>
              <a:rect l="l" t="t" r="r" b="b"/>
              <a:pathLst>
                <a:path w="1261" h="1198" extrusionOk="0">
                  <a:moveTo>
                    <a:pt x="390" y="0"/>
                  </a:moveTo>
                  <a:cubicBezTo>
                    <a:pt x="299" y="0"/>
                    <a:pt x="205" y="32"/>
                    <a:pt x="126" y="95"/>
                  </a:cubicBezTo>
                  <a:cubicBezTo>
                    <a:pt x="0" y="221"/>
                    <a:pt x="0" y="441"/>
                    <a:pt x="126" y="599"/>
                  </a:cubicBezTo>
                  <a:lnTo>
                    <a:pt x="630" y="1103"/>
                  </a:lnTo>
                  <a:cubicBezTo>
                    <a:pt x="693" y="1166"/>
                    <a:pt x="780" y="1197"/>
                    <a:pt x="870" y="1197"/>
                  </a:cubicBezTo>
                  <a:cubicBezTo>
                    <a:pt x="961" y="1197"/>
                    <a:pt x="1056" y="1166"/>
                    <a:pt x="1134" y="1103"/>
                  </a:cubicBezTo>
                  <a:cubicBezTo>
                    <a:pt x="1260" y="1008"/>
                    <a:pt x="1260" y="756"/>
                    <a:pt x="1134" y="599"/>
                  </a:cubicBezTo>
                  <a:lnTo>
                    <a:pt x="630" y="95"/>
                  </a:lnTo>
                  <a:cubicBezTo>
                    <a:pt x="567" y="32"/>
                    <a:pt x="481" y="0"/>
                    <a:pt x="3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6"/>
            <p:cNvSpPr/>
            <p:nvPr/>
          </p:nvSpPr>
          <p:spPr>
            <a:xfrm>
              <a:off x="-49763400" y="3703975"/>
              <a:ext cx="31525" cy="30550"/>
            </a:xfrm>
            <a:custGeom>
              <a:avLst/>
              <a:gdLst/>
              <a:ahLst/>
              <a:cxnLst/>
              <a:rect l="l" t="t" r="r" b="b"/>
              <a:pathLst>
                <a:path w="1261" h="1222" extrusionOk="0">
                  <a:moveTo>
                    <a:pt x="882" y="1"/>
                  </a:moveTo>
                  <a:cubicBezTo>
                    <a:pt x="796" y="1"/>
                    <a:pt x="709" y="40"/>
                    <a:pt x="630" y="119"/>
                  </a:cubicBezTo>
                  <a:lnTo>
                    <a:pt x="126" y="623"/>
                  </a:lnTo>
                  <a:cubicBezTo>
                    <a:pt x="0" y="749"/>
                    <a:pt x="0" y="970"/>
                    <a:pt x="126" y="1127"/>
                  </a:cubicBezTo>
                  <a:cubicBezTo>
                    <a:pt x="189" y="1190"/>
                    <a:pt x="276" y="1222"/>
                    <a:pt x="366" y="1222"/>
                  </a:cubicBezTo>
                  <a:cubicBezTo>
                    <a:pt x="457" y="1222"/>
                    <a:pt x="551" y="1190"/>
                    <a:pt x="630" y="1127"/>
                  </a:cubicBezTo>
                  <a:lnTo>
                    <a:pt x="1134" y="623"/>
                  </a:lnTo>
                  <a:cubicBezTo>
                    <a:pt x="1260" y="497"/>
                    <a:pt x="1260" y="276"/>
                    <a:pt x="1134" y="119"/>
                  </a:cubicBezTo>
                  <a:cubicBezTo>
                    <a:pt x="1056" y="40"/>
                    <a:pt x="969" y="1"/>
                    <a:pt x="8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6"/>
            <p:cNvSpPr/>
            <p:nvPr/>
          </p:nvSpPr>
          <p:spPr>
            <a:xfrm>
              <a:off x="-49501125" y="3657325"/>
              <a:ext cx="35450" cy="18125"/>
            </a:xfrm>
            <a:custGeom>
              <a:avLst/>
              <a:gdLst/>
              <a:ahLst/>
              <a:cxnLst/>
              <a:rect l="l" t="t" r="r" b="b"/>
              <a:pathLst>
                <a:path w="1418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1071" y="725"/>
                  </a:lnTo>
                  <a:cubicBezTo>
                    <a:pt x="1260" y="725"/>
                    <a:pt x="1418" y="567"/>
                    <a:pt x="1418" y="378"/>
                  </a:cubicBezTo>
                  <a:cubicBezTo>
                    <a:pt x="1418" y="158"/>
                    <a:pt x="1260" y="0"/>
                    <a:pt x="10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6"/>
            <p:cNvSpPr/>
            <p:nvPr/>
          </p:nvSpPr>
          <p:spPr>
            <a:xfrm>
              <a:off x="-49499550" y="3598250"/>
              <a:ext cx="31525" cy="30550"/>
            </a:xfrm>
            <a:custGeom>
              <a:avLst/>
              <a:gdLst/>
              <a:ahLst/>
              <a:cxnLst/>
              <a:rect l="l" t="t" r="r" b="b"/>
              <a:pathLst>
                <a:path w="1261" h="1222" extrusionOk="0">
                  <a:moveTo>
                    <a:pt x="906" y="0"/>
                  </a:moveTo>
                  <a:cubicBezTo>
                    <a:pt x="812" y="0"/>
                    <a:pt x="709" y="32"/>
                    <a:pt x="630" y="95"/>
                  </a:cubicBezTo>
                  <a:lnTo>
                    <a:pt x="126" y="599"/>
                  </a:lnTo>
                  <a:cubicBezTo>
                    <a:pt x="0" y="725"/>
                    <a:pt x="0" y="945"/>
                    <a:pt x="126" y="1103"/>
                  </a:cubicBezTo>
                  <a:cubicBezTo>
                    <a:pt x="205" y="1182"/>
                    <a:pt x="292" y="1221"/>
                    <a:pt x="378" y="1221"/>
                  </a:cubicBezTo>
                  <a:cubicBezTo>
                    <a:pt x="465" y="1221"/>
                    <a:pt x="552" y="1182"/>
                    <a:pt x="630" y="1103"/>
                  </a:cubicBezTo>
                  <a:lnTo>
                    <a:pt x="1134" y="599"/>
                  </a:lnTo>
                  <a:cubicBezTo>
                    <a:pt x="1260" y="473"/>
                    <a:pt x="1260" y="252"/>
                    <a:pt x="1134" y="95"/>
                  </a:cubicBezTo>
                  <a:cubicBezTo>
                    <a:pt x="1087" y="32"/>
                    <a:pt x="1001" y="0"/>
                    <a:pt x="9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6"/>
            <p:cNvSpPr/>
            <p:nvPr/>
          </p:nvSpPr>
          <p:spPr>
            <a:xfrm>
              <a:off x="-49499550" y="3704575"/>
              <a:ext cx="31525" cy="29950"/>
            </a:xfrm>
            <a:custGeom>
              <a:avLst/>
              <a:gdLst/>
              <a:ahLst/>
              <a:cxnLst/>
              <a:rect l="l" t="t" r="r" b="b"/>
              <a:pathLst>
                <a:path w="1261" h="1198" extrusionOk="0">
                  <a:moveTo>
                    <a:pt x="390" y="0"/>
                  </a:moveTo>
                  <a:cubicBezTo>
                    <a:pt x="300" y="0"/>
                    <a:pt x="205" y="32"/>
                    <a:pt x="126" y="95"/>
                  </a:cubicBezTo>
                  <a:cubicBezTo>
                    <a:pt x="0" y="221"/>
                    <a:pt x="0" y="441"/>
                    <a:pt x="126" y="599"/>
                  </a:cubicBezTo>
                  <a:lnTo>
                    <a:pt x="630" y="1103"/>
                  </a:lnTo>
                  <a:cubicBezTo>
                    <a:pt x="693" y="1166"/>
                    <a:pt x="780" y="1198"/>
                    <a:pt x="871" y="1198"/>
                  </a:cubicBezTo>
                  <a:cubicBezTo>
                    <a:pt x="961" y="1198"/>
                    <a:pt x="1056" y="1166"/>
                    <a:pt x="1134" y="1103"/>
                  </a:cubicBezTo>
                  <a:cubicBezTo>
                    <a:pt x="1260" y="1009"/>
                    <a:pt x="1260" y="757"/>
                    <a:pt x="1134" y="599"/>
                  </a:cubicBezTo>
                  <a:lnTo>
                    <a:pt x="630" y="95"/>
                  </a:lnTo>
                  <a:cubicBezTo>
                    <a:pt x="567" y="32"/>
                    <a:pt x="481" y="0"/>
                    <a:pt x="3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6"/>
            <p:cNvSpPr/>
            <p:nvPr/>
          </p:nvSpPr>
          <p:spPr>
            <a:xfrm>
              <a:off x="-49725600" y="3551225"/>
              <a:ext cx="215050" cy="210875"/>
            </a:xfrm>
            <a:custGeom>
              <a:avLst/>
              <a:gdLst/>
              <a:ahLst/>
              <a:cxnLst/>
              <a:rect l="l" t="t" r="r" b="b"/>
              <a:pathLst>
                <a:path w="8602" h="8435" extrusionOk="0">
                  <a:moveTo>
                    <a:pt x="4354" y="0"/>
                  </a:moveTo>
                  <a:cubicBezTo>
                    <a:pt x="4070" y="0"/>
                    <a:pt x="3783" y="28"/>
                    <a:pt x="3497" y="86"/>
                  </a:cubicBezTo>
                  <a:cubicBezTo>
                    <a:pt x="1922" y="401"/>
                    <a:pt x="630" y="1724"/>
                    <a:pt x="252" y="3299"/>
                  </a:cubicBezTo>
                  <a:cubicBezTo>
                    <a:pt x="0" y="4654"/>
                    <a:pt x="347" y="6040"/>
                    <a:pt x="1261" y="7017"/>
                  </a:cubicBezTo>
                  <a:cubicBezTo>
                    <a:pt x="1607" y="7395"/>
                    <a:pt x="1828" y="7930"/>
                    <a:pt x="1922" y="8434"/>
                  </a:cubicBezTo>
                  <a:lnTo>
                    <a:pt x="3025" y="8434"/>
                  </a:lnTo>
                  <a:lnTo>
                    <a:pt x="3025" y="5284"/>
                  </a:lnTo>
                  <a:cubicBezTo>
                    <a:pt x="3025" y="5158"/>
                    <a:pt x="4064" y="3141"/>
                    <a:pt x="4127" y="3047"/>
                  </a:cubicBezTo>
                  <a:cubicBezTo>
                    <a:pt x="4190" y="2921"/>
                    <a:pt x="4317" y="2858"/>
                    <a:pt x="4443" y="2858"/>
                  </a:cubicBezTo>
                  <a:cubicBezTo>
                    <a:pt x="4569" y="2858"/>
                    <a:pt x="4695" y="2921"/>
                    <a:pt x="4758" y="3047"/>
                  </a:cubicBezTo>
                  <a:cubicBezTo>
                    <a:pt x="4852" y="3141"/>
                    <a:pt x="5860" y="5158"/>
                    <a:pt x="5860" y="5284"/>
                  </a:cubicBezTo>
                  <a:lnTo>
                    <a:pt x="5860" y="8434"/>
                  </a:lnTo>
                  <a:lnTo>
                    <a:pt x="6963" y="8434"/>
                  </a:lnTo>
                  <a:cubicBezTo>
                    <a:pt x="7057" y="7930"/>
                    <a:pt x="7278" y="7395"/>
                    <a:pt x="7625" y="6985"/>
                  </a:cubicBezTo>
                  <a:cubicBezTo>
                    <a:pt x="8255" y="6260"/>
                    <a:pt x="8601" y="5284"/>
                    <a:pt x="8601" y="4244"/>
                  </a:cubicBezTo>
                  <a:cubicBezTo>
                    <a:pt x="8601" y="2984"/>
                    <a:pt x="8066" y="1787"/>
                    <a:pt x="7026" y="936"/>
                  </a:cubicBezTo>
                  <a:cubicBezTo>
                    <a:pt x="6270" y="327"/>
                    <a:pt x="5327" y="0"/>
                    <a:pt x="43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6"/>
            <p:cNvSpPr/>
            <p:nvPr/>
          </p:nvSpPr>
          <p:spPr>
            <a:xfrm>
              <a:off x="-49633450" y="3697475"/>
              <a:ext cx="35475" cy="65400"/>
            </a:xfrm>
            <a:custGeom>
              <a:avLst/>
              <a:gdLst/>
              <a:ahLst/>
              <a:cxnLst/>
              <a:rect l="l" t="t" r="r" b="b"/>
              <a:pathLst>
                <a:path w="1419" h="2616" extrusionOk="0">
                  <a:moveTo>
                    <a:pt x="0" y="1"/>
                  </a:moveTo>
                  <a:lnTo>
                    <a:pt x="0" y="2616"/>
                  </a:lnTo>
                  <a:lnTo>
                    <a:pt x="1418" y="2616"/>
                  </a:lnTo>
                  <a:lnTo>
                    <a:pt x="1418" y="1"/>
                  </a:lnTo>
                  <a:cubicBezTo>
                    <a:pt x="1198" y="95"/>
                    <a:pt x="946" y="127"/>
                    <a:pt x="725" y="127"/>
                  </a:cubicBezTo>
                  <a:cubicBezTo>
                    <a:pt x="473" y="127"/>
                    <a:pt x="252" y="95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6"/>
            <p:cNvSpPr/>
            <p:nvPr/>
          </p:nvSpPr>
          <p:spPr>
            <a:xfrm>
              <a:off x="-49676775" y="3780975"/>
              <a:ext cx="123675" cy="34675"/>
            </a:xfrm>
            <a:custGeom>
              <a:avLst/>
              <a:gdLst/>
              <a:ahLst/>
              <a:cxnLst/>
              <a:rect l="l" t="t" r="r" b="b"/>
              <a:pathLst>
                <a:path w="4947" h="1387" extrusionOk="0">
                  <a:moveTo>
                    <a:pt x="1" y="0"/>
                  </a:moveTo>
                  <a:lnTo>
                    <a:pt x="1" y="347"/>
                  </a:lnTo>
                  <a:cubicBezTo>
                    <a:pt x="1" y="946"/>
                    <a:pt x="473" y="1387"/>
                    <a:pt x="1072" y="1387"/>
                  </a:cubicBezTo>
                  <a:lnTo>
                    <a:pt x="3876" y="1387"/>
                  </a:lnTo>
                  <a:cubicBezTo>
                    <a:pt x="4474" y="1387"/>
                    <a:pt x="4947" y="946"/>
                    <a:pt x="4947" y="347"/>
                  </a:cubicBezTo>
                  <a:lnTo>
                    <a:pt x="49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6"/>
            <p:cNvSpPr/>
            <p:nvPr/>
          </p:nvSpPr>
          <p:spPr>
            <a:xfrm>
              <a:off x="-49630300" y="3651800"/>
              <a:ext cx="29150" cy="31325"/>
            </a:xfrm>
            <a:custGeom>
              <a:avLst/>
              <a:gdLst/>
              <a:ahLst/>
              <a:cxnLst/>
              <a:rect l="l" t="t" r="r" b="b"/>
              <a:pathLst>
                <a:path w="1166" h="1253" extrusionOk="0">
                  <a:moveTo>
                    <a:pt x="599" y="1"/>
                  </a:moveTo>
                  <a:lnTo>
                    <a:pt x="0" y="1135"/>
                  </a:lnTo>
                  <a:cubicBezTo>
                    <a:pt x="189" y="1214"/>
                    <a:pt x="386" y="1253"/>
                    <a:pt x="583" y="1253"/>
                  </a:cubicBezTo>
                  <a:cubicBezTo>
                    <a:pt x="780" y="1253"/>
                    <a:pt x="977" y="1214"/>
                    <a:pt x="1166" y="1135"/>
                  </a:cubicBezTo>
                  <a:lnTo>
                    <a:pt x="5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6"/>
            <p:cNvSpPr/>
            <p:nvPr/>
          </p:nvSpPr>
          <p:spPr>
            <a:xfrm>
              <a:off x="-49657875" y="3833750"/>
              <a:ext cx="85100" cy="18125"/>
            </a:xfrm>
            <a:custGeom>
              <a:avLst/>
              <a:gdLst/>
              <a:ahLst/>
              <a:cxnLst/>
              <a:rect l="l" t="t" r="r" b="b"/>
              <a:pathLst>
                <a:path w="3404" h="725" extrusionOk="0">
                  <a:moveTo>
                    <a:pt x="1" y="0"/>
                  </a:moveTo>
                  <a:cubicBezTo>
                    <a:pt x="158" y="410"/>
                    <a:pt x="536" y="725"/>
                    <a:pt x="977" y="725"/>
                  </a:cubicBezTo>
                  <a:lnTo>
                    <a:pt x="2395" y="725"/>
                  </a:lnTo>
                  <a:cubicBezTo>
                    <a:pt x="2868" y="725"/>
                    <a:pt x="3246" y="410"/>
                    <a:pt x="34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4" name="Google Shape;704;p36"/>
          <p:cNvSpPr/>
          <p:nvPr/>
        </p:nvSpPr>
        <p:spPr>
          <a:xfrm>
            <a:off x="3649023" y="2442564"/>
            <a:ext cx="452389" cy="440023"/>
          </a:xfrm>
          <a:custGeom>
            <a:avLst/>
            <a:gdLst/>
            <a:ahLst/>
            <a:cxnLst/>
            <a:rect l="l" t="t" r="r" b="b"/>
            <a:pathLst>
              <a:path w="11658" h="11657" extrusionOk="0">
                <a:moveTo>
                  <a:pt x="5955" y="1733"/>
                </a:moveTo>
                <a:cubicBezTo>
                  <a:pt x="7089" y="1733"/>
                  <a:pt x="8003" y="2647"/>
                  <a:pt x="8003" y="3781"/>
                </a:cubicBezTo>
                <a:cubicBezTo>
                  <a:pt x="7877" y="4442"/>
                  <a:pt x="7562" y="5041"/>
                  <a:pt x="7058" y="5419"/>
                </a:cubicBezTo>
                <a:cubicBezTo>
                  <a:pt x="6837" y="5577"/>
                  <a:pt x="6522" y="5892"/>
                  <a:pt x="6522" y="6333"/>
                </a:cubicBezTo>
                <a:lnTo>
                  <a:pt x="6522" y="6522"/>
                </a:lnTo>
                <a:cubicBezTo>
                  <a:pt x="6522" y="6931"/>
                  <a:pt x="6207" y="7215"/>
                  <a:pt x="5861" y="7215"/>
                </a:cubicBezTo>
                <a:cubicBezTo>
                  <a:pt x="5482" y="7215"/>
                  <a:pt x="5199" y="6900"/>
                  <a:pt x="5199" y="6522"/>
                </a:cubicBezTo>
                <a:lnTo>
                  <a:pt x="5199" y="6333"/>
                </a:lnTo>
                <a:cubicBezTo>
                  <a:pt x="5199" y="5577"/>
                  <a:pt x="5577" y="4852"/>
                  <a:pt x="6302" y="4316"/>
                </a:cubicBezTo>
                <a:cubicBezTo>
                  <a:pt x="6491" y="4190"/>
                  <a:pt x="6585" y="4001"/>
                  <a:pt x="6585" y="3781"/>
                </a:cubicBezTo>
                <a:cubicBezTo>
                  <a:pt x="6585" y="3371"/>
                  <a:pt x="6270" y="3119"/>
                  <a:pt x="5892" y="3119"/>
                </a:cubicBezTo>
                <a:cubicBezTo>
                  <a:pt x="5514" y="3119"/>
                  <a:pt x="5230" y="3434"/>
                  <a:pt x="5230" y="3781"/>
                </a:cubicBezTo>
                <a:cubicBezTo>
                  <a:pt x="5230" y="4159"/>
                  <a:pt x="4915" y="4442"/>
                  <a:pt x="4569" y="4442"/>
                </a:cubicBezTo>
                <a:cubicBezTo>
                  <a:pt x="4191" y="4442"/>
                  <a:pt x="3907" y="4127"/>
                  <a:pt x="3907" y="3781"/>
                </a:cubicBezTo>
                <a:cubicBezTo>
                  <a:pt x="3907" y="2647"/>
                  <a:pt x="4821" y="1733"/>
                  <a:pt x="5955" y="1733"/>
                </a:cubicBezTo>
                <a:close/>
                <a:moveTo>
                  <a:pt x="5829" y="8570"/>
                </a:moveTo>
                <a:cubicBezTo>
                  <a:pt x="6176" y="8570"/>
                  <a:pt x="6491" y="8885"/>
                  <a:pt x="6491" y="9263"/>
                </a:cubicBezTo>
                <a:cubicBezTo>
                  <a:pt x="6491" y="9641"/>
                  <a:pt x="6207" y="9924"/>
                  <a:pt x="5829" y="9924"/>
                </a:cubicBezTo>
                <a:cubicBezTo>
                  <a:pt x="5419" y="9924"/>
                  <a:pt x="5167" y="9609"/>
                  <a:pt x="5167" y="9263"/>
                </a:cubicBezTo>
                <a:cubicBezTo>
                  <a:pt x="5167" y="8853"/>
                  <a:pt x="5482" y="8570"/>
                  <a:pt x="5829" y="8570"/>
                </a:cubicBezTo>
                <a:close/>
                <a:moveTo>
                  <a:pt x="5829" y="0"/>
                </a:moveTo>
                <a:cubicBezTo>
                  <a:pt x="2647" y="0"/>
                  <a:pt x="1" y="2615"/>
                  <a:pt x="1" y="5829"/>
                </a:cubicBezTo>
                <a:cubicBezTo>
                  <a:pt x="1" y="9011"/>
                  <a:pt x="2647" y="11657"/>
                  <a:pt x="5829" y="11657"/>
                </a:cubicBezTo>
                <a:cubicBezTo>
                  <a:pt x="9011" y="11657"/>
                  <a:pt x="11657" y="9011"/>
                  <a:pt x="11657" y="5829"/>
                </a:cubicBezTo>
                <a:cubicBezTo>
                  <a:pt x="11657" y="2647"/>
                  <a:pt x="9011" y="0"/>
                  <a:pt x="582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05" name="Google Shape;705;p36"/>
          <p:cNvGrpSpPr/>
          <p:nvPr/>
        </p:nvGrpSpPr>
        <p:grpSpPr>
          <a:xfrm>
            <a:off x="5615440" y="2442354"/>
            <a:ext cx="504808" cy="439996"/>
            <a:chOff x="-63250675" y="3744075"/>
            <a:chExt cx="320350" cy="318100"/>
          </a:xfrm>
        </p:grpSpPr>
        <p:sp>
          <p:nvSpPr>
            <p:cNvPr id="706" name="Google Shape;706;p36"/>
            <p:cNvSpPr/>
            <p:nvPr/>
          </p:nvSpPr>
          <p:spPr>
            <a:xfrm>
              <a:off x="-63126250" y="3744075"/>
              <a:ext cx="195925" cy="192875"/>
            </a:xfrm>
            <a:custGeom>
              <a:avLst/>
              <a:gdLst/>
              <a:ahLst/>
              <a:cxnLst/>
              <a:rect l="l" t="t" r="r" b="b"/>
              <a:pathLst>
                <a:path w="7837" h="7715" extrusionOk="0">
                  <a:moveTo>
                    <a:pt x="6020" y="0"/>
                  </a:moveTo>
                  <a:cubicBezTo>
                    <a:pt x="5921" y="0"/>
                    <a:pt x="5820" y="37"/>
                    <a:pt x="5735" y="122"/>
                  </a:cubicBezTo>
                  <a:lnTo>
                    <a:pt x="4097" y="1760"/>
                  </a:lnTo>
                  <a:cubicBezTo>
                    <a:pt x="4034" y="1854"/>
                    <a:pt x="3971" y="1917"/>
                    <a:pt x="3971" y="2012"/>
                  </a:cubicBezTo>
                  <a:lnTo>
                    <a:pt x="3782" y="3304"/>
                  </a:lnTo>
                  <a:lnTo>
                    <a:pt x="1734" y="5351"/>
                  </a:lnTo>
                  <a:cubicBezTo>
                    <a:pt x="1576" y="5288"/>
                    <a:pt x="1387" y="5225"/>
                    <a:pt x="1230" y="5225"/>
                  </a:cubicBezTo>
                  <a:cubicBezTo>
                    <a:pt x="537" y="5225"/>
                    <a:pt x="1" y="5793"/>
                    <a:pt x="1" y="6486"/>
                  </a:cubicBezTo>
                  <a:cubicBezTo>
                    <a:pt x="1" y="7210"/>
                    <a:pt x="537" y="7714"/>
                    <a:pt x="1230" y="7714"/>
                  </a:cubicBezTo>
                  <a:cubicBezTo>
                    <a:pt x="1891" y="7714"/>
                    <a:pt x="2458" y="7179"/>
                    <a:pt x="2458" y="6486"/>
                  </a:cubicBezTo>
                  <a:cubicBezTo>
                    <a:pt x="2458" y="6297"/>
                    <a:pt x="2395" y="6139"/>
                    <a:pt x="2332" y="5982"/>
                  </a:cubicBezTo>
                  <a:lnTo>
                    <a:pt x="4380" y="3934"/>
                  </a:lnTo>
                  <a:lnTo>
                    <a:pt x="5672" y="3745"/>
                  </a:lnTo>
                  <a:cubicBezTo>
                    <a:pt x="5735" y="3745"/>
                    <a:pt x="5829" y="3713"/>
                    <a:pt x="5924" y="3619"/>
                  </a:cubicBezTo>
                  <a:lnTo>
                    <a:pt x="7562" y="1980"/>
                  </a:lnTo>
                  <a:cubicBezTo>
                    <a:pt x="7837" y="1706"/>
                    <a:pt x="7609" y="1254"/>
                    <a:pt x="7251" y="1254"/>
                  </a:cubicBezTo>
                  <a:cubicBezTo>
                    <a:pt x="7240" y="1254"/>
                    <a:pt x="7228" y="1255"/>
                    <a:pt x="7216" y="1256"/>
                  </a:cubicBezTo>
                  <a:lnTo>
                    <a:pt x="6302" y="1382"/>
                  </a:lnTo>
                  <a:lnTo>
                    <a:pt x="6428" y="468"/>
                  </a:lnTo>
                  <a:cubicBezTo>
                    <a:pt x="6472" y="203"/>
                    <a:pt x="6253" y="0"/>
                    <a:pt x="60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6"/>
            <p:cNvSpPr/>
            <p:nvPr/>
          </p:nvSpPr>
          <p:spPr>
            <a:xfrm>
              <a:off x="-63190025" y="3814050"/>
              <a:ext cx="186675" cy="185900"/>
            </a:xfrm>
            <a:custGeom>
              <a:avLst/>
              <a:gdLst/>
              <a:ahLst/>
              <a:cxnLst/>
              <a:rect l="l" t="t" r="r" b="b"/>
              <a:pathLst>
                <a:path w="7467" h="7436" extrusionOk="0">
                  <a:moveTo>
                    <a:pt x="3718" y="1"/>
                  </a:moveTo>
                  <a:cubicBezTo>
                    <a:pt x="1670" y="1"/>
                    <a:pt x="0" y="1670"/>
                    <a:pt x="0" y="3750"/>
                  </a:cubicBezTo>
                  <a:cubicBezTo>
                    <a:pt x="0" y="5797"/>
                    <a:pt x="1638" y="7436"/>
                    <a:pt x="3718" y="7436"/>
                  </a:cubicBezTo>
                  <a:cubicBezTo>
                    <a:pt x="5765" y="7436"/>
                    <a:pt x="7467" y="5797"/>
                    <a:pt x="7467" y="3750"/>
                  </a:cubicBezTo>
                  <a:cubicBezTo>
                    <a:pt x="7467" y="3151"/>
                    <a:pt x="7341" y="2647"/>
                    <a:pt x="7120" y="2143"/>
                  </a:cubicBezTo>
                  <a:lnTo>
                    <a:pt x="5828" y="3435"/>
                  </a:lnTo>
                  <a:cubicBezTo>
                    <a:pt x="5828" y="3498"/>
                    <a:pt x="5860" y="3624"/>
                    <a:pt x="5860" y="3718"/>
                  </a:cubicBezTo>
                  <a:cubicBezTo>
                    <a:pt x="5860" y="4852"/>
                    <a:pt x="4915" y="5797"/>
                    <a:pt x="3781" y="5797"/>
                  </a:cubicBezTo>
                  <a:cubicBezTo>
                    <a:pt x="2615" y="5797"/>
                    <a:pt x="1670" y="4852"/>
                    <a:pt x="1670" y="3718"/>
                  </a:cubicBezTo>
                  <a:cubicBezTo>
                    <a:pt x="1733" y="2552"/>
                    <a:pt x="2615" y="1607"/>
                    <a:pt x="3781" y="1607"/>
                  </a:cubicBezTo>
                  <a:cubicBezTo>
                    <a:pt x="3875" y="1607"/>
                    <a:pt x="3970" y="1607"/>
                    <a:pt x="4033" y="1670"/>
                  </a:cubicBezTo>
                  <a:lnTo>
                    <a:pt x="5356" y="347"/>
                  </a:lnTo>
                  <a:cubicBezTo>
                    <a:pt x="4883" y="127"/>
                    <a:pt x="4316" y="1"/>
                    <a:pt x="37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6"/>
            <p:cNvSpPr/>
            <p:nvPr/>
          </p:nvSpPr>
          <p:spPr>
            <a:xfrm>
              <a:off x="-63250675" y="3751050"/>
              <a:ext cx="311125" cy="311125"/>
            </a:xfrm>
            <a:custGeom>
              <a:avLst/>
              <a:gdLst/>
              <a:ahLst/>
              <a:cxnLst/>
              <a:rect l="l" t="t" r="r" b="b"/>
              <a:pathLst>
                <a:path w="12445" h="12445" extrusionOk="0">
                  <a:moveTo>
                    <a:pt x="6270" y="0"/>
                  </a:moveTo>
                  <a:cubicBezTo>
                    <a:pt x="2773" y="0"/>
                    <a:pt x="0" y="2804"/>
                    <a:pt x="0" y="6238"/>
                  </a:cubicBezTo>
                  <a:cubicBezTo>
                    <a:pt x="0" y="9641"/>
                    <a:pt x="2804" y="12445"/>
                    <a:pt x="6238" y="12445"/>
                  </a:cubicBezTo>
                  <a:cubicBezTo>
                    <a:pt x="9672" y="12445"/>
                    <a:pt x="12445" y="9641"/>
                    <a:pt x="12445" y="6238"/>
                  </a:cubicBezTo>
                  <a:cubicBezTo>
                    <a:pt x="12445" y="5325"/>
                    <a:pt x="12256" y="4411"/>
                    <a:pt x="11878" y="3592"/>
                  </a:cubicBezTo>
                  <a:lnTo>
                    <a:pt x="11563" y="3907"/>
                  </a:lnTo>
                  <a:cubicBezTo>
                    <a:pt x="11342" y="4096"/>
                    <a:pt x="11121" y="4222"/>
                    <a:pt x="10838" y="4253"/>
                  </a:cubicBezTo>
                  <a:lnTo>
                    <a:pt x="10397" y="4348"/>
                  </a:lnTo>
                  <a:cubicBezTo>
                    <a:pt x="10680" y="4915"/>
                    <a:pt x="10806" y="5545"/>
                    <a:pt x="10806" y="6238"/>
                  </a:cubicBezTo>
                  <a:cubicBezTo>
                    <a:pt x="10806" y="8759"/>
                    <a:pt x="8759" y="10743"/>
                    <a:pt x="6270" y="10743"/>
                  </a:cubicBezTo>
                  <a:cubicBezTo>
                    <a:pt x="3781" y="10743"/>
                    <a:pt x="1733" y="8696"/>
                    <a:pt x="1733" y="6238"/>
                  </a:cubicBezTo>
                  <a:cubicBezTo>
                    <a:pt x="1733" y="3718"/>
                    <a:pt x="3781" y="1670"/>
                    <a:pt x="6270" y="1670"/>
                  </a:cubicBezTo>
                  <a:cubicBezTo>
                    <a:pt x="6931" y="1670"/>
                    <a:pt x="7561" y="1796"/>
                    <a:pt x="8160" y="2048"/>
                  </a:cubicBezTo>
                  <a:lnTo>
                    <a:pt x="8254" y="1607"/>
                  </a:lnTo>
                  <a:cubicBezTo>
                    <a:pt x="8286" y="1355"/>
                    <a:pt x="8412" y="1103"/>
                    <a:pt x="8601" y="914"/>
                  </a:cubicBezTo>
                  <a:lnTo>
                    <a:pt x="8916" y="599"/>
                  </a:lnTo>
                  <a:cubicBezTo>
                    <a:pt x="8097" y="189"/>
                    <a:pt x="7215" y="0"/>
                    <a:pt x="62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9" name="Google Shape;709;p36"/>
          <p:cNvSpPr/>
          <p:nvPr/>
        </p:nvSpPr>
        <p:spPr>
          <a:xfrm>
            <a:off x="7441750" y="2477800"/>
            <a:ext cx="452374" cy="439999"/>
          </a:xfrm>
          <a:custGeom>
            <a:avLst/>
            <a:gdLst/>
            <a:ahLst/>
            <a:cxnLst/>
            <a:rect l="l" t="t" r="r" b="b"/>
            <a:pathLst>
              <a:path w="12760" h="12761" extrusionOk="0">
                <a:moveTo>
                  <a:pt x="6427" y="3592"/>
                </a:moveTo>
                <a:cubicBezTo>
                  <a:pt x="7939" y="3592"/>
                  <a:pt x="9168" y="4821"/>
                  <a:pt x="9168" y="6365"/>
                </a:cubicBezTo>
                <a:cubicBezTo>
                  <a:pt x="9168" y="7846"/>
                  <a:pt x="7908" y="9106"/>
                  <a:pt x="6427" y="9106"/>
                </a:cubicBezTo>
                <a:cubicBezTo>
                  <a:pt x="4883" y="9106"/>
                  <a:pt x="3655" y="7877"/>
                  <a:pt x="3655" y="6365"/>
                </a:cubicBezTo>
                <a:cubicBezTo>
                  <a:pt x="3655" y="4821"/>
                  <a:pt x="4883" y="3592"/>
                  <a:pt x="6427" y="3592"/>
                </a:cubicBezTo>
                <a:close/>
                <a:moveTo>
                  <a:pt x="5829" y="1"/>
                </a:moveTo>
                <a:cubicBezTo>
                  <a:pt x="5356" y="1"/>
                  <a:pt x="5009" y="347"/>
                  <a:pt x="5009" y="852"/>
                </a:cubicBezTo>
                <a:lnTo>
                  <a:pt x="5009" y="1576"/>
                </a:lnTo>
                <a:cubicBezTo>
                  <a:pt x="4631" y="1702"/>
                  <a:pt x="4285" y="1828"/>
                  <a:pt x="3970" y="2017"/>
                </a:cubicBezTo>
                <a:lnTo>
                  <a:pt x="3466" y="1513"/>
                </a:lnTo>
                <a:cubicBezTo>
                  <a:pt x="3308" y="1356"/>
                  <a:pt x="3088" y="1277"/>
                  <a:pt x="2867" y="1277"/>
                </a:cubicBezTo>
                <a:cubicBezTo>
                  <a:pt x="2647" y="1277"/>
                  <a:pt x="2426" y="1356"/>
                  <a:pt x="2269" y="1513"/>
                </a:cubicBezTo>
                <a:lnTo>
                  <a:pt x="1481" y="2301"/>
                </a:lnTo>
                <a:cubicBezTo>
                  <a:pt x="1166" y="2616"/>
                  <a:pt x="1166" y="3151"/>
                  <a:pt x="1481" y="3466"/>
                </a:cubicBezTo>
                <a:lnTo>
                  <a:pt x="2017" y="4002"/>
                </a:lnTo>
                <a:cubicBezTo>
                  <a:pt x="1796" y="4317"/>
                  <a:pt x="1701" y="4664"/>
                  <a:pt x="1575" y="5010"/>
                </a:cubicBezTo>
                <a:lnTo>
                  <a:pt x="819" y="5010"/>
                </a:lnTo>
                <a:cubicBezTo>
                  <a:pt x="347" y="5010"/>
                  <a:pt x="0" y="5357"/>
                  <a:pt x="0" y="5829"/>
                </a:cubicBezTo>
                <a:lnTo>
                  <a:pt x="0" y="6932"/>
                </a:lnTo>
                <a:cubicBezTo>
                  <a:pt x="0" y="7405"/>
                  <a:pt x="347" y="7783"/>
                  <a:pt x="819" y="7783"/>
                </a:cubicBezTo>
                <a:lnTo>
                  <a:pt x="1575" y="7783"/>
                </a:lnTo>
                <a:cubicBezTo>
                  <a:pt x="1701" y="8129"/>
                  <a:pt x="1796" y="8476"/>
                  <a:pt x="2017" y="8791"/>
                </a:cubicBezTo>
                <a:lnTo>
                  <a:pt x="1481" y="9295"/>
                </a:lnTo>
                <a:cubicBezTo>
                  <a:pt x="1166" y="9610"/>
                  <a:pt x="1166" y="10177"/>
                  <a:pt x="1481" y="10492"/>
                </a:cubicBezTo>
                <a:lnTo>
                  <a:pt x="2269" y="11280"/>
                </a:lnTo>
                <a:cubicBezTo>
                  <a:pt x="2426" y="11437"/>
                  <a:pt x="2647" y="11516"/>
                  <a:pt x="2867" y="11516"/>
                </a:cubicBezTo>
                <a:cubicBezTo>
                  <a:pt x="3088" y="11516"/>
                  <a:pt x="3308" y="11437"/>
                  <a:pt x="3466" y="11280"/>
                </a:cubicBezTo>
                <a:lnTo>
                  <a:pt x="3970" y="10776"/>
                </a:lnTo>
                <a:cubicBezTo>
                  <a:pt x="4285" y="10965"/>
                  <a:pt x="4631" y="11091"/>
                  <a:pt x="5009" y="11185"/>
                </a:cubicBezTo>
                <a:lnTo>
                  <a:pt x="5009" y="11941"/>
                </a:lnTo>
                <a:cubicBezTo>
                  <a:pt x="5009" y="12414"/>
                  <a:pt x="5356" y="12760"/>
                  <a:pt x="5829" y="12760"/>
                </a:cubicBezTo>
                <a:lnTo>
                  <a:pt x="6931" y="12760"/>
                </a:lnTo>
                <a:cubicBezTo>
                  <a:pt x="7404" y="12760"/>
                  <a:pt x="7750" y="12414"/>
                  <a:pt x="7750" y="11941"/>
                </a:cubicBezTo>
                <a:lnTo>
                  <a:pt x="7750" y="11185"/>
                </a:lnTo>
                <a:cubicBezTo>
                  <a:pt x="8097" y="11091"/>
                  <a:pt x="8475" y="10965"/>
                  <a:pt x="8790" y="10776"/>
                </a:cubicBezTo>
                <a:lnTo>
                  <a:pt x="9294" y="11280"/>
                </a:lnTo>
                <a:cubicBezTo>
                  <a:pt x="9452" y="11437"/>
                  <a:pt x="9664" y="11516"/>
                  <a:pt x="9877" y="11516"/>
                </a:cubicBezTo>
                <a:cubicBezTo>
                  <a:pt x="10090" y="11516"/>
                  <a:pt x="10302" y="11437"/>
                  <a:pt x="10460" y="11280"/>
                </a:cubicBezTo>
                <a:lnTo>
                  <a:pt x="11247" y="10492"/>
                </a:lnTo>
                <a:cubicBezTo>
                  <a:pt x="11563" y="10177"/>
                  <a:pt x="11563" y="9610"/>
                  <a:pt x="11247" y="9295"/>
                </a:cubicBezTo>
                <a:lnTo>
                  <a:pt x="10743" y="8791"/>
                </a:lnTo>
                <a:cubicBezTo>
                  <a:pt x="10932" y="8476"/>
                  <a:pt x="11058" y="8129"/>
                  <a:pt x="11184" y="7783"/>
                </a:cubicBezTo>
                <a:lnTo>
                  <a:pt x="11941" y="7783"/>
                </a:lnTo>
                <a:cubicBezTo>
                  <a:pt x="12413" y="7783"/>
                  <a:pt x="12760" y="7405"/>
                  <a:pt x="12760" y="6932"/>
                </a:cubicBezTo>
                <a:lnTo>
                  <a:pt x="12760" y="5829"/>
                </a:lnTo>
                <a:cubicBezTo>
                  <a:pt x="12760" y="5325"/>
                  <a:pt x="12350" y="4979"/>
                  <a:pt x="11941" y="4979"/>
                </a:cubicBezTo>
                <a:lnTo>
                  <a:pt x="11184" y="4979"/>
                </a:lnTo>
                <a:cubicBezTo>
                  <a:pt x="11058" y="4632"/>
                  <a:pt x="10932" y="4254"/>
                  <a:pt x="10743" y="3939"/>
                </a:cubicBezTo>
                <a:lnTo>
                  <a:pt x="11247" y="3435"/>
                </a:lnTo>
                <a:cubicBezTo>
                  <a:pt x="11563" y="3120"/>
                  <a:pt x="11563" y="2553"/>
                  <a:pt x="11247" y="2238"/>
                </a:cubicBezTo>
                <a:lnTo>
                  <a:pt x="10460" y="1450"/>
                </a:lnTo>
                <a:cubicBezTo>
                  <a:pt x="10302" y="1293"/>
                  <a:pt x="10090" y="1214"/>
                  <a:pt x="9877" y="1214"/>
                </a:cubicBezTo>
                <a:cubicBezTo>
                  <a:pt x="9664" y="1214"/>
                  <a:pt x="9452" y="1293"/>
                  <a:pt x="9294" y="1450"/>
                </a:cubicBezTo>
                <a:lnTo>
                  <a:pt x="8790" y="1986"/>
                </a:lnTo>
                <a:cubicBezTo>
                  <a:pt x="8475" y="1765"/>
                  <a:pt x="8097" y="1671"/>
                  <a:pt x="7750" y="1545"/>
                </a:cubicBezTo>
                <a:lnTo>
                  <a:pt x="7750" y="852"/>
                </a:lnTo>
                <a:cubicBezTo>
                  <a:pt x="7750" y="379"/>
                  <a:pt x="7404" y="1"/>
                  <a:pt x="693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p37"/>
          <p:cNvSpPr txBox="1">
            <a:spLocks noGrp="1"/>
          </p:cNvSpPr>
          <p:nvPr>
            <p:ph type="title"/>
          </p:nvPr>
        </p:nvSpPr>
        <p:spPr>
          <a:xfrm>
            <a:off x="720000" y="267718"/>
            <a:ext cx="7704000" cy="63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</a:t>
            </a:r>
            <a:r>
              <a:rPr lang="en">
                <a:latin typeface="DM Sans"/>
                <a:ea typeface="DM Sans"/>
                <a:cs typeface="DM Sans"/>
                <a:sym typeface="DM Sans"/>
              </a:rPr>
              <a:t>é</a:t>
            </a:r>
            <a:r>
              <a:rPr lang="en"/>
              <a:t>thodologie</a:t>
            </a:r>
            <a:endParaRPr/>
          </a:p>
        </p:txBody>
      </p:sp>
      <p:grpSp>
        <p:nvGrpSpPr>
          <p:cNvPr id="715" name="Google Shape;715;p37"/>
          <p:cNvGrpSpPr/>
          <p:nvPr/>
        </p:nvGrpSpPr>
        <p:grpSpPr>
          <a:xfrm>
            <a:off x="838649" y="1036691"/>
            <a:ext cx="7343239" cy="3514335"/>
            <a:chOff x="238125" y="1188750"/>
            <a:chExt cx="7140450" cy="3335550"/>
          </a:xfrm>
        </p:grpSpPr>
        <p:sp>
          <p:nvSpPr>
            <p:cNvPr id="716" name="Google Shape;716;p37"/>
            <p:cNvSpPr/>
            <p:nvPr/>
          </p:nvSpPr>
          <p:spPr>
            <a:xfrm>
              <a:off x="238125" y="1188750"/>
              <a:ext cx="3507025" cy="1584000"/>
            </a:xfrm>
            <a:custGeom>
              <a:avLst/>
              <a:gdLst/>
              <a:ahLst/>
              <a:cxnLst/>
              <a:rect l="l" t="t" r="r" b="b"/>
              <a:pathLst>
                <a:path w="140281" h="63360" extrusionOk="0">
                  <a:moveTo>
                    <a:pt x="4021" y="0"/>
                  </a:moveTo>
                  <a:cubicBezTo>
                    <a:pt x="1801" y="6"/>
                    <a:pt x="6" y="1801"/>
                    <a:pt x="0" y="4021"/>
                  </a:cubicBezTo>
                  <a:lnTo>
                    <a:pt x="0" y="59338"/>
                  </a:lnTo>
                  <a:cubicBezTo>
                    <a:pt x="6" y="61552"/>
                    <a:pt x="1801" y="63354"/>
                    <a:pt x="4021" y="63359"/>
                  </a:cubicBezTo>
                  <a:lnTo>
                    <a:pt x="98272" y="63359"/>
                  </a:lnTo>
                  <a:cubicBezTo>
                    <a:pt x="99963" y="41512"/>
                    <a:pt x="118098" y="24204"/>
                    <a:pt x="140280" y="23813"/>
                  </a:cubicBezTo>
                  <a:lnTo>
                    <a:pt x="140280" y="4021"/>
                  </a:lnTo>
                  <a:cubicBezTo>
                    <a:pt x="140275" y="1801"/>
                    <a:pt x="138474" y="6"/>
                    <a:pt x="136259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7"/>
            <p:cNvSpPr/>
            <p:nvPr/>
          </p:nvSpPr>
          <p:spPr>
            <a:xfrm>
              <a:off x="238125" y="2940300"/>
              <a:ext cx="3507025" cy="1584000"/>
            </a:xfrm>
            <a:custGeom>
              <a:avLst/>
              <a:gdLst/>
              <a:ahLst/>
              <a:cxnLst/>
              <a:rect l="l" t="t" r="r" b="b"/>
              <a:pathLst>
                <a:path w="140281" h="63360" extrusionOk="0">
                  <a:moveTo>
                    <a:pt x="4021" y="1"/>
                  </a:moveTo>
                  <a:cubicBezTo>
                    <a:pt x="1801" y="6"/>
                    <a:pt x="6" y="1808"/>
                    <a:pt x="0" y="4022"/>
                  </a:cubicBezTo>
                  <a:lnTo>
                    <a:pt x="0" y="59339"/>
                  </a:lnTo>
                  <a:cubicBezTo>
                    <a:pt x="6" y="61559"/>
                    <a:pt x="1801" y="63354"/>
                    <a:pt x="4021" y="63360"/>
                  </a:cubicBezTo>
                  <a:lnTo>
                    <a:pt x="136259" y="63360"/>
                  </a:lnTo>
                  <a:cubicBezTo>
                    <a:pt x="138474" y="63354"/>
                    <a:pt x="140275" y="61559"/>
                    <a:pt x="140280" y="59339"/>
                  </a:cubicBezTo>
                  <a:lnTo>
                    <a:pt x="140280" y="39547"/>
                  </a:lnTo>
                  <a:cubicBezTo>
                    <a:pt x="118098" y="39155"/>
                    <a:pt x="99963" y="21848"/>
                    <a:pt x="98272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7"/>
            <p:cNvSpPr/>
            <p:nvPr/>
          </p:nvSpPr>
          <p:spPr>
            <a:xfrm>
              <a:off x="3871550" y="1188750"/>
              <a:ext cx="3507025" cy="1584000"/>
            </a:xfrm>
            <a:custGeom>
              <a:avLst/>
              <a:gdLst/>
              <a:ahLst/>
              <a:cxnLst/>
              <a:rect l="l" t="t" r="r" b="b"/>
              <a:pathLst>
                <a:path w="140281" h="63360" extrusionOk="0">
                  <a:moveTo>
                    <a:pt x="4022" y="0"/>
                  </a:moveTo>
                  <a:cubicBezTo>
                    <a:pt x="1807" y="6"/>
                    <a:pt x="6" y="1801"/>
                    <a:pt x="0" y="4021"/>
                  </a:cubicBezTo>
                  <a:lnTo>
                    <a:pt x="0" y="24017"/>
                  </a:lnTo>
                  <a:cubicBezTo>
                    <a:pt x="20553" y="26066"/>
                    <a:pt x="36886" y="42675"/>
                    <a:pt x="38494" y="63359"/>
                  </a:cubicBezTo>
                  <a:lnTo>
                    <a:pt x="136260" y="63359"/>
                  </a:lnTo>
                  <a:cubicBezTo>
                    <a:pt x="138480" y="63354"/>
                    <a:pt x="140275" y="61552"/>
                    <a:pt x="140281" y="59338"/>
                  </a:cubicBezTo>
                  <a:lnTo>
                    <a:pt x="140281" y="4021"/>
                  </a:lnTo>
                  <a:cubicBezTo>
                    <a:pt x="140275" y="1801"/>
                    <a:pt x="138480" y="6"/>
                    <a:pt x="13626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7"/>
            <p:cNvSpPr/>
            <p:nvPr/>
          </p:nvSpPr>
          <p:spPr>
            <a:xfrm>
              <a:off x="3871550" y="2940300"/>
              <a:ext cx="3507025" cy="1584000"/>
            </a:xfrm>
            <a:custGeom>
              <a:avLst/>
              <a:gdLst/>
              <a:ahLst/>
              <a:cxnLst/>
              <a:rect l="l" t="t" r="r" b="b"/>
              <a:pathLst>
                <a:path w="140281" h="63360" extrusionOk="0">
                  <a:moveTo>
                    <a:pt x="38494" y="1"/>
                  </a:moveTo>
                  <a:cubicBezTo>
                    <a:pt x="36886" y="20680"/>
                    <a:pt x="20553" y="37294"/>
                    <a:pt x="0" y="39343"/>
                  </a:cubicBezTo>
                  <a:lnTo>
                    <a:pt x="0" y="59339"/>
                  </a:lnTo>
                  <a:cubicBezTo>
                    <a:pt x="6" y="61559"/>
                    <a:pt x="1807" y="63354"/>
                    <a:pt x="4022" y="63360"/>
                  </a:cubicBezTo>
                  <a:lnTo>
                    <a:pt x="136260" y="63360"/>
                  </a:lnTo>
                  <a:cubicBezTo>
                    <a:pt x="138480" y="63354"/>
                    <a:pt x="140275" y="61559"/>
                    <a:pt x="140281" y="59339"/>
                  </a:cubicBezTo>
                  <a:lnTo>
                    <a:pt x="140281" y="4022"/>
                  </a:lnTo>
                  <a:cubicBezTo>
                    <a:pt x="140275" y="1808"/>
                    <a:pt x="138480" y="6"/>
                    <a:pt x="136260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7"/>
            <p:cNvSpPr/>
            <p:nvPr/>
          </p:nvSpPr>
          <p:spPr>
            <a:xfrm>
              <a:off x="2842425" y="1934600"/>
              <a:ext cx="1843850" cy="1843850"/>
            </a:xfrm>
            <a:custGeom>
              <a:avLst/>
              <a:gdLst/>
              <a:ahLst/>
              <a:cxnLst/>
              <a:rect l="l" t="t" r="r" b="b"/>
              <a:pathLst>
                <a:path w="73754" h="73754" extrusionOk="0">
                  <a:moveTo>
                    <a:pt x="36880" y="0"/>
                  </a:moveTo>
                  <a:cubicBezTo>
                    <a:pt x="36621" y="0"/>
                    <a:pt x="36362" y="6"/>
                    <a:pt x="36108" y="11"/>
                  </a:cubicBezTo>
                  <a:cubicBezTo>
                    <a:pt x="17253" y="397"/>
                    <a:pt x="1834" y="15011"/>
                    <a:pt x="154" y="33525"/>
                  </a:cubicBezTo>
                  <a:cubicBezTo>
                    <a:pt x="55" y="34627"/>
                    <a:pt x="0" y="35745"/>
                    <a:pt x="0" y="36874"/>
                  </a:cubicBezTo>
                  <a:cubicBezTo>
                    <a:pt x="0" y="38009"/>
                    <a:pt x="55" y="39122"/>
                    <a:pt x="154" y="40229"/>
                  </a:cubicBezTo>
                  <a:cubicBezTo>
                    <a:pt x="1834" y="58749"/>
                    <a:pt x="17253" y="73357"/>
                    <a:pt x="36108" y="73743"/>
                  </a:cubicBezTo>
                  <a:cubicBezTo>
                    <a:pt x="36362" y="73748"/>
                    <a:pt x="36621" y="73754"/>
                    <a:pt x="36880" y="73754"/>
                  </a:cubicBezTo>
                  <a:cubicBezTo>
                    <a:pt x="38312" y="73754"/>
                    <a:pt x="39744" y="73666"/>
                    <a:pt x="41165" y="73500"/>
                  </a:cubicBezTo>
                  <a:cubicBezTo>
                    <a:pt x="58391" y="71495"/>
                    <a:pt x="72030" y="57581"/>
                    <a:pt x="73600" y="40229"/>
                  </a:cubicBezTo>
                  <a:cubicBezTo>
                    <a:pt x="73699" y="39127"/>
                    <a:pt x="73754" y="38009"/>
                    <a:pt x="73754" y="36874"/>
                  </a:cubicBezTo>
                  <a:cubicBezTo>
                    <a:pt x="73754" y="35745"/>
                    <a:pt x="73699" y="34632"/>
                    <a:pt x="73600" y="33525"/>
                  </a:cubicBezTo>
                  <a:cubicBezTo>
                    <a:pt x="72024" y="16173"/>
                    <a:pt x="58391" y="2259"/>
                    <a:pt x="41165" y="254"/>
                  </a:cubicBezTo>
                  <a:cubicBezTo>
                    <a:pt x="39744" y="88"/>
                    <a:pt x="38312" y="0"/>
                    <a:pt x="3688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1" name="Google Shape;721;p37"/>
          <p:cNvGrpSpPr/>
          <p:nvPr/>
        </p:nvGrpSpPr>
        <p:grpSpPr>
          <a:xfrm>
            <a:off x="4124579" y="2478116"/>
            <a:ext cx="704177" cy="631473"/>
            <a:chOff x="7617850" y="2063282"/>
            <a:chExt cx="799565" cy="670282"/>
          </a:xfrm>
        </p:grpSpPr>
        <p:cxnSp>
          <p:nvCxnSpPr>
            <p:cNvPr id="722" name="Google Shape;722;p37"/>
            <p:cNvCxnSpPr/>
            <p:nvPr/>
          </p:nvCxnSpPr>
          <p:spPr>
            <a:xfrm rot="5400000" flipH="1">
              <a:off x="7629118" y="2104714"/>
              <a:ext cx="129900" cy="1113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rgbClr val="667E9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3" name="Google Shape;723;p37"/>
            <p:cNvCxnSpPr/>
            <p:nvPr/>
          </p:nvCxnSpPr>
          <p:spPr>
            <a:xfrm rot="-5400000">
              <a:off x="8276270" y="2104714"/>
              <a:ext cx="129900" cy="1113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rgbClr val="667E9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4" name="Google Shape;724;p37"/>
            <p:cNvCxnSpPr/>
            <p:nvPr/>
          </p:nvCxnSpPr>
          <p:spPr>
            <a:xfrm rot="5400000">
              <a:off x="7629118" y="2612964"/>
              <a:ext cx="129900" cy="1113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rgbClr val="667E9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5" name="Google Shape;725;p37"/>
            <p:cNvCxnSpPr/>
            <p:nvPr/>
          </p:nvCxnSpPr>
          <p:spPr>
            <a:xfrm rot="-5400000" flipH="1">
              <a:off x="8276270" y="2612964"/>
              <a:ext cx="129900" cy="1113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rgbClr val="667E9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6" name="Google Shape;726;p37"/>
            <p:cNvCxnSpPr/>
            <p:nvPr/>
          </p:nvCxnSpPr>
          <p:spPr>
            <a:xfrm rot="10800000">
              <a:off x="7617850" y="2393356"/>
              <a:ext cx="83400" cy="0"/>
            </a:xfrm>
            <a:prstGeom prst="straightConnector1">
              <a:avLst/>
            </a:prstGeom>
            <a:noFill/>
            <a:ln w="9525" cap="flat" cmpd="sng">
              <a:solidFill>
                <a:srgbClr val="667E9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7" name="Google Shape;727;p37"/>
            <p:cNvCxnSpPr/>
            <p:nvPr/>
          </p:nvCxnSpPr>
          <p:spPr>
            <a:xfrm rot="10800000">
              <a:off x="8334015" y="2393356"/>
              <a:ext cx="83400" cy="0"/>
            </a:xfrm>
            <a:prstGeom prst="straightConnector1">
              <a:avLst/>
            </a:prstGeom>
            <a:noFill/>
            <a:ln w="9525" cap="flat" cmpd="sng">
              <a:solidFill>
                <a:srgbClr val="667E9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728" name="Google Shape;728;p37"/>
            <p:cNvGrpSpPr/>
            <p:nvPr/>
          </p:nvGrpSpPr>
          <p:grpSpPr>
            <a:xfrm>
              <a:off x="7734309" y="2063282"/>
              <a:ext cx="570957" cy="620095"/>
              <a:chOff x="7734309" y="2063282"/>
              <a:chExt cx="570957" cy="620095"/>
            </a:xfrm>
          </p:grpSpPr>
          <p:grpSp>
            <p:nvGrpSpPr>
              <p:cNvPr id="729" name="Google Shape;729;p37"/>
              <p:cNvGrpSpPr/>
              <p:nvPr/>
            </p:nvGrpSpPr>
            <p:grpSpPr>
              <a:xfrm>
                <a:off x="8031573" y="2063282"/>
                <a:ext cx="273693" cy="620095"/>
                <a:chOff x="8031573" y="2063282"/>
                <a:chExt cx="273693" cy="620095"/>
              </a:xfrm>
            </p:grpSpPr>
            <p:sp>
              <p:nvSpPr>
                <p:cNvPr id="730" name="Google Shape;730;p37"/>
                <p:cNvSpPr/>
                <p:nvPr/>
              </p:nvSpPr>
              <p:spPr>
                <a:xfrm>
                  <a:off x="8031573" y="2481676"/>
                  <a:ext cx="246012" cy="2017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44" h="14712" extrusionOk="0">
                      <a:moveTo>
                        <a:pt x="13714" y="1"/>
                      </a:moveTo>
                      <a:cubicBezTo>
                        <a:pt x="13485" y="1"/>
                        <a:pt x="13243" y="5"/>
                        <a:pt x="12987" y="13"/>
                      </a:cubicBezTo>
                      <a:cubicBezTo>
                        <a:pt x="11706" y="56"/>
                        <a:pt x="10294" y="76"/>
                        <a:pt x="8782" y="76"/>
                      </a:cubicBezTo>
                      <a:cubicBezTo>
                        <a:pt x="8568" y="76"/>
                        <a:pt x="8352" y="76"/>
                        <a:pt x="8134" y="75"/>
                      </a:cubicBezTo>
                      <a:lnTo>
                        <a:pt x="8118" y="75"/>
                      </a:lnTo>
                      <a:cubicBezTo>
                        <a:pt x="8116" y="75"/>
                        <a:pt x="8114" y="75"/>
                        <a:pt x="8112" y="75"/>
                      </a:cubicBezTo>
                      <a:cubicBezTo>
                        <a:pt x="6297" y="75"/>
                        <a:pt x="4825" y="1549"/>
                        <a:pt x="4828" y="3365"/>
                      </a:cubicBezTo>
                      <a:lnTo>
                        <a:pt x="4828" y="4847"/>
                      </a:lnTo>
                      <a:lnTo>
                        <a:pt x="6675" y="4847"/>
                      </a:lnTo>
                      <a:cubicBezTo>
                        <a:pt x="9163" y="4850"/>
                        <a:pt x="11182" y="6869"/>
                        <a:pt x="11185" y="9357"/>
                      </a:cubicBezTo>
                      <a:lnTo>
                        <a:pt x="11185" y="9535"/>
                      </a:lnTo>
                      <a:cubicBezTo>
                        <a:pt x="11185" y="9839"/>
                        <a:pt x="10936" y="10088"/>
                        <a:pt x="10632" y="10088"/>
                      </a:cubicBezTo>
                      <a:cubicBezTo>
                        <a:pt x="10328" y="10088"/>
                        <a:pt x="10079" y="9839"/>
                        <a:pt x="10079" y="9535"/>
                      </a:cubicBezTo>
                      <a:lnTo>
                        <a:pt x="10079" y="9357"/>
                      </a:lnTo>
                      <a:cubicBezTo>
                        <a:pt x="10079" y="7477"/>
                        <a:pt x="8555" y="5953"/>
                        <a:pt x="6675" y="5953"/>
                      </a:cubicBezTo>
                      <a:lnTo>
                        <a:pt x="1" y="5953"/>
                      </a:lnTo>
                      <a:lnTo>
                        <a:pt x="1" y="12851"/>
                      </a:lnTo>
                      <a:cubicBezTo>
                        <a:pt x="460" y="13288"/>
                        <a:pt x="2279" y="14711"/>
                        <a:pt x="6423" y="14711"/>
                      </a:cubicBezTo>
                      <a:cubicBezTo>
                        <a:pt x="11525" y="14711"/>
                        <a:pt x="14168" y="11628"/>
                        <a:pt x="14527" y="8571"/>
                      </a:cubicBezTo>
                      <a:cubicBezTo>
                        <a:pt x="14553" y="8351"/>
                        <a:pt x="14705" y="8169"/>
                        <a:pt x="14919" y="8105"/>
                      </a:cubicBezTo>
                      <a:cubicBezTo>
                        <a:pt x="15042" y="8069"/>
                        <a:pt x="17944" y="7154"/>
                        <a:pt x="17882" y="3957"/>
                      </a:cubicBezTo>
                      <a:cubicBezTo>
                        <a:pt x="17856" y="2779"/>
                        <a:pt x="17727" y="1961"/>
                        <a:pt x="17459" y="1392"/>
                      </a:cubicBezTo>
                      <a:cubicBezTo>
                        <a:pt x="17352" y="1201"/>
                        <a:pt x="17093" y="842"/>
                        <a:pt x="17028" y="780"/>
                      </a:cubicBezTo>
                      <a:cubicBezTo>
                        <a:pt x="16462" y="243"/>
                        <a:pt x="15452" y="1"/>
                        <a:pt x="13714" y="1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1" name="Google Shape;731;p37"/>
                <p:cNvSpPr/>
                <p:nvPr/>
              </p:nvSpPr>
              <p:spPr>
                <a:xfrm>
                  <a:off x="8031573" y="2298026"/>
                  <a:ext cx="273693" cy="2501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63" h="18243" extrusionOk="0">
                      <a:moveTo>
                        <a:pt x="16810" y="1"/>
                      </a:moveTo>
                      <a:cubicBezTo>
                        <a:pt x="16764" y="1"/>
                        <a:pt x="16738" y="2"/>
                        <a:pt x="16737" y="2"/>
                      </a:cubicBezTo>
                      <a:lnTo>
                        <a:pt x="12039" y="2"/>
                      </a:lnTo>
                      <a:cubicBezTo>
                        <a:pt x="9752" y="2"/>
                        <a:pt x="7902" y="1856"/>
                        <a:pt x="7898" y="4140"/>
                      </a:cubicBezTo>
                      <a:lnTo>
                        <a:pt x="7898" y="6748"/>
                      </a:lnTo>
                      <a:lnTo>
                        <a:pt x="8303" y="6748"/>
                      </a:lnTo>
                      <a:cubicBezTo>
                        <a:pt x="9966" y="6748"/>
                        <a:pt x="11315" y="8097"/>
                        <a:pt x="11315" y="9760"/>
                      </a:cubicBezTo>
                      <a:lnTo>
                        <a:pt x="11315" y="10333"/>
                      </a:lnTo>
                      <a:cubicBezTo>
                        <a:pt x="11315" y="10637"/>
                        <a:pt x="11069" y="10886"/>
                        <a:pt x="10761" y="10886"/>
                      </a:cubicBezTo>
                      <a:cubicBezTo>
                        <a:pt x="10457" y="10886"/>
                        <a:pt x="10211" y="10637"/>
                        <a:pt x="10211" y="10333"/>
                      </a:cubicBezTo>
                      <a:lnTo>
                        <a:pt x="10211" y="9760"/>
                      </a:lnTo>
                      <a:cubicBezTo>
                        <a:pt x="10208" y="8705"/>
                        <a:pt x="9357" y="7854"/>
                        <a:pt x="8303" y="7851"/>
                      </a:cubicBezTo>
                      <a:lnTo>
                        <a:pt x="6449" y="7851"/>
                      </a:lnTo>
                      <a:cubicBezTo>
                        <a:pt x="5362" y="7851"/>
                        <a:pt x="4482" y="8731"/>
                        <a:pt x="4482" y="9818"/>
                      </a:cubicBezTo>
                      <a:lnTo>
                        <a:pt x="4482" y="10624"/>
                      </a:lnTo>
                      <a:cubicBezTo>
                        <a:pt x="4482" y="10931"/>
                        <a:pt x="4233" y="11177"/>
                        <a:pt x="3929" y="11177"/>
                      </a:cubicBezTo>
                      <a:cubicBezTo>
                        <a:pt x="3624" y="11177"/>
                        <a:pt x="3375" y="10931"/>
                        <a:pt x="3375" y="10624"/>
                      </a:cubicBezTo>
                      <a:lnTo>
                        <a:pt x="3375" y="9818"/>
                      </a:lnTo>
                      <a:cubicBezTo>
                        <a:pt x="3375" y="8123"/>
                        <a:pt x="4750" y="6745"/>
                        <a:pt x="6449" y="6745"/>
                      </a:cubicBezTo>
                      <a:lnTo>
                        <a:pt x="6792" y="6745"/>
                      </a:lnTo>
                      <a:lnTo>
                        <a:pt x="6792" y="5230"/>
                      </a:lnTo>
                      <a:lnTo>
                        <a:pt x="1" y="5230"/>
                      </a:lnTo>
                      <a:lnTo>
                        <a:pt x="1" y="18243"/>
                      </a:lnTo>
                      <a:lnTo>
                        <a:pt x="3722" y="18243"/>
                      </a:lnTo>
                      <a:lnTo>
                        <a:pt x="3722" y="16761"/>
                      </a:lnTo>
                      <a:cubicBezTo>
                        <a:pt x="3722" y="14335"/>
                        <a:pt x="5689" y="12364"/>
                        <a:pt x="8118" y="12364"/>
                      </a:cubicBezTo>
                      <a:lnTo>
                        <a:pt x="8138" y="12364"/>
                      </a:lnTo>
                      <a:cubicBezTo>
                        <a:pt x="8355" y="12365"/>
                        <a:pt x="8571" y="12366"/>
                        <a:pt x="8785" y="12366"/>
                      </a:cubicBezTo>
                      <a:cubicBezTo>
                        <a:pt x="10281" y="12366"/>
                        <a:pt x="11680" y="12346"/>
                        <a:pt x="12949" y="12306"/>
                      </a:cubicBezTo>
                      <a:cubicBezTo>
                        <a:pt x="13215" y="12297"/>
                        <a:pt x="13470" y="12293"/>
                        <a:pt x="13712" y="12293"/>
                      </a:cubicBezTo>
                      <a:cubicBezTo>
                        <a:pt x="15786" y="12293"/>
                        <a:pt x="16995" y="12621"/>
                        <a:pt x="17789" y="13374"/>
                      </a:cubicBezTo>
                      <a:cubicBezTo>
                        <a:pt x="17866" y="13448"/>
                        <a:pt x="17941" y="13526"/>
                        <a:pt x="18009" y="13610"/>
                      </a:cubicBezTo>
                      <a:cubicBezTo>
                        <a:pt x="19963" y="12539"/>
                        <a:pt x="19927" y="9744"/>
                        <a:pt x="19927" y="9715"/>
                      </a:cubicBezTo>
                      <a:lnTo>
                        <a:pt x="19927" y="4156"/>
                      </a:lnTo>
                      <a:cubicBezTo>
                        <a:pt x="19927" y="2603"/>
                        <a:pt x="19545" y="1461"/>
                        <a:pt x="18795" y="763"/>
                      </a:cubicBezTo>
                      <a:cubicBezTo>
                        <a:pt x="18032" y="53"/>
                        <a:pt x="17079" y="1"/>
                        <a:pt x="16810" y="1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2" name="Google Shape;732;p37"/>
                <p:cNvSpPr/>
                <p:nvPr/>
              </p:nvSpPr>
              <p:spPr>
                <a:xfrm>
                  <a:off x="8031573" y="2063282"/>
                  <a:ext cx="177311" cy="142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33" h="10396" extrusionOk="0">
                      <a:moveTo>
                        <a:pt x="3097" y="1"/>
                      </a:moveTo>
                      <a:cubicBezTo>
                        <a:pt x="134" y="1"/>
                        <a:pt x="4" y="3928"/>
                        <a:pt x="1" y="4087"/>
                      </a:cubicBezTo>
                      <a:lnTo>
                        <a:pt x="1" y="10396"/>
                      </a:lnTo>
                      <a:lnTo>
                        <a:pt x="3796" y="10396"/>
                      </a:lnTo>
                      <a:cubicBezTo>
                        <a:pt x="5061" y="10393"/>
                        <a:pt x="6087" y="9367"/>
                        <a:pt x="6087" y="8102"/>
                      </a:cubicBezTo>
                      <a:lnTo>
                        <a:pt x="6087" y="7568"/>
                      </a:lnTo>
                      <a:cubicBezTo>
                        <a:pt x="6083" y="6255"/>
                        <a:pt x="5022" y="5193"/>
                        <a:pt x="3712" y="5193"/>
                      </a:cubicBezTo>
                      <a:lnTo>
                        <a:pt x="2803" y="5193"/>
                      </a:lnTo>
                      <a:cubicBezTo>
                        <a:pt x="2499" y="5193"/>
                        <a:pt x="2249" y="4944"/>
                        <a:pt x="2249" y="4640"/>
                      </a:cubicBezTo>
                      <a:cubicBezTo>
                        <a:pt x="2249" y="4336"/>
                        <a:pt x="2499" y="4087"/>
                        <a:pt x="2803" y="4087"/>
                      </a:cubicBezTo>
                      <a:lnTo>
                        <a:pt x="3715" y="4087"/>
                      </a:lnTo>
                      <a:cubicBezTo>
                        <a:pt x="5507" y="4090"/>
                        <a:pt x="7009" y="5456"/>
                        <a:pt x="7180" y="7241"/>
                      </a:cubicBezTo>
                      <a:lnTo>
                        <a:pt x="12741" y="7241"/>
                      </a:lnTo>
                      <a:cubicBezTo>
                        <a:pt x="12868" y="7086"/>
                        <a:pt x="12932" y="6847"/>
                        <a:pt x="12777" y="6420"/>
                      </a:cubicBezTo>
                      <a:cubicBezTo>
                        <a:pt x="12389" y="5323"/>
                        <a:pt x="10755" y="3708"/>
                        <a:pt x="8616" y="2301"/>
                      </a:cubicBezTo>
                      <a:cubicBezTo>
                        <a:pt x="6494" y="903"/>
                        <a:pt x="4327" y="1"/>
                        <a:pt x="3097" y="1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3" name="Google Shape;733;p37"/>
                <p:cNvSpPr/>
                <p:nvPr/>
              </p:nvSpPr>
              <p:spPr>
                <a:xfrm>
                  <a:off x="8031573" y="2177659"/>
                  <a:ext cx="221307" cy="1769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42" h="12904" extrusionOk="0">
                      <a:moveTo>
                        <a:pt x="13080" y="0"/>
                      </a:moveTo>
                      <a:cubicBezTo>
                        <a:pt x="13032" y="0"/>
                        <a:pt x="13005" y="2"/>
                        <a:pt x="13004" y="2"/>
                      </a:cubicBezTo>
                      <a:cubicBezTo>
                        <a:pt x="12997" y="3"/>
                        <a:pt x="12991" y="4"/>
                        <a:pt x="12985" y="4"/>
                      </a:cubicBezTo>
                      <a:cubicBezTo>
                        <a:pt x="12978" y="4"/>
                        <a:pt x="12973" y="3"/>
                        <a:pt x="12968" y="2"/>
                      </a:cubicBezTo>
                      <a:lnTo>
                        <a:pt x="7183" y="2"/>
                      </a:lnTo>
                      <a:cubicBezTo>
                        <a:pt x="7054" y="1778"/>
                        <a:pt x="5579" y="3156"/>
                        <a:pt x="3796" y="3156"/>
                      </a:cubicBezTo>
                      <a:lnTo>
                        <a:pt x="1" y="3156"/>
                      </a:lnTo>
                      <a:lnTo>
                        <a:pt x="1" y="12904"/>
                      </a:lnTo>
                      <a:lnTo>
                        <a:pt x="6792" y="12904"/>
                      </a:lnTo>
                      <a:cubicBezTo>
                        <a:pt x="6802" y="10018"/>
                        <a:pt x="9150" y="7676"/>
                        <a:pt x="12036" y="7676"/>
                      </a:cubicBezTo>
                      <a:lnTo>
                        <a:pt x="16142" y="7676"/>
                      </a:lnTo>
                      <a:lnTo>
                        <a:pt x="16142" y="3137"/>
                      </a:lnTo>
                      <a:cubicBezTo>
                        <a:pt x="16142" y="2108"/>
                        <a:pt x="15857" y="1318"/>
                        <a:pt x="15297" y="788"/>
                      </a:cubicBezTo>
                      <a:cubicBezTo>
                        <a:pt x="14516" y="51"/>
                        <a:pt x="13383" y="0"/>
                        <a:pt x="13080" y="0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34" name="Google Shape;734;p37"/>
              <p:cNvGrpSpPr/>
              <p:nvPr/>
            </p:nvGrpSpPr>
            <p:grpSpPr>
              <a:xfrm flipH="1">
                <a:off x="7734309" y="2063282"/>
                <a:ext cx="273693" cy="620095"/>
                <a:chOff x="8031573" y="2063282"/>
                <a:chExt cx="273693" cy="620095"/>
              </a:xfrm>
            </p:grpSpPr>
            <p:sp>
              <p:nvSpPr>
                <p:cNvPr id="735" name="Google Shape;735;p37"/>
                <p:cNvSpPr/>
                <p:nvPr/>
              </p:nvSpPr>
              <p:spPr>
                <a:xfrm>
                  <a:off x="8031573" y="2481676"/>
                  <a:ext cx="246012" cy="2017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44" h="14712" extrusionOk="0">
                      <a:moveTo>
                        <a:pt x="13714" y="1"/>
                      </a:moveTo>
                      <a:cubicBezTo>
                        <a:pt x="13485" y="1"/>
                        <a:pt x="13243" y="5"/>
                        <a:pt x="12987" y="13"/>
                      </a:cubicBezTo>
                      <a:cubicBezTo>
                        <a:pt x="11706" y="56"/>
                        <a:pt x="10294" y="76"/>
                        <a:pt x="8782" y="76"/>
                      </a:cubicBezTo>
                      <a:cubicBezTo>
                        <a:pt x="8568" y="76"/>
                        <a:pt x="8352" y="76"/>
                        <a:pt x="8134" y="75"/>
                      </a:cubicBezTo>
                      <a:lnTo>
                        <a:pt x="8118" y="75"/>
                      </a:lnTo>
                      <a:cubicBezTo>
                        <a:pt x="8116" y="75"/>
                        <a:pt x="8114" y="75"/>
                        <a:pt x="8112" y="75"/>
                      </a:cubicBezTo>
                      <a:cubicBezTo>
                        <a:pt x="6297" y="75"/>
                        <a:pt x="4825" y="1549"/>
                        <a:pt x="4828" y="3365"/>
                      </a:cubicBezTo>
                      <a:lnTo>
                        <a:pt x="4828" y="4847"/>
                      </a:lnTo>
                      <a:lnTo>
                        <a:pt x="6675" y="4847"/>
                      </a:lnTo>
                      <a:cubicBezTo>
                        <a:pt x="9163" y="4850"/>
                        <a:pt x="11182" y="6869"/>
                        <a:pt x="11185" y="9357"/>
                      </a:cubicBezTo>
                      <a:lnTo>
                        <a:pt x="11185" y="9535"/>
                      </a:lnTo>
                      <a:cubicBezTo>
                        <a:pt x="11185" y="9839"/>
                        <a:pt x="10936" y="10088"/>
                        <a:pt x="10632" y="10088"/>
                      </a:cubicBezTo>
                      <a:cubicBezTo>
                        <a:pt x="10328" y="10088"/>
                        <a:pt x="10079" y="9839"/>
                        <a:pt x="10079" y="9535"/>
                      </a:cubicBezTo>
                      <a:lnTo>
                        <a:pt x="10079" y="9357"/>
                      </a:lnTo>
                      <a:cubicBezTo>
                        <a:pt x="10079" y="7477"/>
                        <a:pt x="8555" y="5953"/>
                        <a:pt x="6675" y="5953"/>
                      </a:cubicBezTo>
                      <a:lnTo>
                        <a:pt x="1" y="5953"/>
                      </a:lnTo>
                      <a:lnTo>
                        <a:pt x="1" y="12851"/>
                      </a:lnTo>
                      <a:cubicBezTo>
                        <a:pt x="460" y="13288"/>
                        <a:pt x="2279" y="14711"/>
                        <a:pt x="6423" y="14711"/>
                      </a:cubicBezTo>
                      <a:cubicBezTo>
                        <a:pt x="11525" y="14711"/>
                        <a:pt x="14168" y="11628"/>
                        <a:pt x="14527" y="8571"/>
                      </a:cubicBezTo>
                      <a:cubicBezTo>
                        <a:pt x="14553" y="8351"/>
                        <a:pt x="14705" y="8169"/>
                        <a:pt x="14919" y="8105"/>
                      </a:cubicBezTo>
                      <a:cubicBezTo>
                        <a:pt x="15042" y="8069"/>
                        <a:pt x="17944" y="7154"/>
                        <a:pt x="17882" y="3957"/>
                      </a:cubicBezTo>
                      <a:cubicBezTo>
                        <a:pt x="17856" y="2779"/>
                        <a:pt x="17727" y="1961"/>
                        <a:pt x="17459" y="1392"/>
                      </a:cubicBezTo>
                      <a:cubicBezTo>
                        <a:pt x="17352" y="1201"/>
                        <a:pt x="17093" y="842"/>
                        <a:pt x="17028" y="780"/>
                      </a:cubicBezTo>
                      <a:cubicBezTo>
                        <a:pt x="16462" y="243"/>
                        <a:pt x="15452" y="1"/>
                        <a:pt x="13714" y="1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6" name="Google Shape;736;p37"/>
                <p:cNvSpPr/>
                <p:nvPr/>
              </p:nvSpPr>
              <p:spPr>
                <a:xfrm>
                  <a:off x="8031573" y="2298026"/>
                  <a:ext cx="273693" cy="2501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63" h="18243" extrusionOk="0">
                      <a:moveTo>
                        <a:pt x="16810" y="1"/>
                      </a:moveTo>
                      <a:cubicBezTo>
                        <a:pt x="16764" y="1"/>
                        <a:pt x="16738" y="2"/>
                        <a:pt x="16737" y="2"/>
                      </a:cubicBezTo>
                      <a:lnTo>
                        <a:pt x="12039" y="2"/>
                      </a:lnTo>
                      <a:cubicBezTo>
                        <a:pt x="9752" y="2"/>
                        <a:pt x="7902" y="1856"/>
                        <a:pt x="7898" y="4140"/>
                      </a:cubicBezTo>
                      <a:lnTo>
                        <a:pt x="7898" y="6748"/>
                      </a:lnTo>
                      <a:lnTo>
                        <a:pt x="8303" y="6748"/>
                      </a:lnTo>
                      <a:cubicBezTo>
                        <a:pt x="9966" y="6748"/>
                        <a:pt x="11315" y="8097"/>
                        <a:pt x="11315" y="9760"/>
                      </a:cubicBezTo>
                      <a:lnTo>
                        <a:pt x="11315" y="10333"/>
                      </a:lnTo>
                      <a:cubicBezTo>
                        <a:pt x="11315" y="10637"/>
                        <a:pt x="11069" y="10886"/>
                        <a:pt x="10761" y="10886"/>
                      </a:cubicBezTo>
                      <a:cubicBezTo>
                        <a:pt x="10457" y="10886"/>
                        <a:pt x="10211" y="10637"/>
                        <a:pt x="10211" y="10333"/>
                      </a:cubicBezTo>
                      <a:lnTo>
                        <a:pt x="10211" y="9760"/>
                      </a:lnTo>
                      <a:cubicBezTo>
                        <a:pt x="10208" y="8705"/>
                        <a:pt x="9357" y="7854"/>
                        <a:pt x="8303" y="7851"/>
                      </a:cubicBezTo>
                      <a:lnTo>
                        <a:pt x="6449" y="7851"/>
                      </a:lnTo>
                      <a:cubicBezTo>
                        <a:pt x="5362" y="7851"/>
                        <a:pt x="4482" y="8731"/>
                        <a:pt x="4482" y="9818"/>
                      </a:cubicBezTo>
                      <a:lnTo>
                        <a:pt x="4482" y="10624"/>
                      </a:lnTo>
                      <a:cubicBezTo>
                        <a:pt x="4482" y="10931"/>
                        <a:pt x="4233" y="11177"/>
                        <a:pt x="3929" y="11177"/>
                      </a:cubicBezTo>
                      <a:cubicBezTo>
                        <a:pt x="3624" y="11177"/>
                        <a:pt x="3375" y="10931"/>
                        <a:pt x="3375" y="10624"/>
                      </a:cubicBezTo>
                      <a:lnTo>
                        <a:pt x="3375" y="9818"/>
                      </a:lnTo>
                      <a:cubicBezTo>
                        <a:pt x="3375" y="8123"/>
                        <a:pt x="4750" y="6745"/>
                        <a:pt x="6449" y="6745"/>
                      </a:cubicBezTo>
                      <a:lnTo>
                        <a:pt x="6792" y="6745"/>
                      </a:lnTo>
                      <a:lnTo>
                        <a:pt x="6792" y="5230"/>
                      </a:lnTo>
                      <a:lnTo>
                        <a:pt x="1" y="5230"/>
                      </a:lnTo>
                      <a:lnTo>
                        <a:pt x="1" y="18243"/>
                      </a:lnTo>
                      <a:lnTo>
                        <a:pt x="3722" y="18243"/>
                      </a:lnTo>
                      <a:lnTo>
                        <a:pt x="3722" y="16761"/>
                      </a:lnTo>
                      <a:cubicBezTo>
                        <a:pt x="3722" y="14335"/>
                        <a:pt x="5689" y="12364"/>
                        <a:pt x="8118" y="12364"/>
                      </a:cubicBezTo>
                      <a:lnTo>
                        <a:pt x="8138" y="12364"/>
                      </a:lnTo>
                      <a:cubicBezTo>
                        <a:pt x="8355" y="12365"/>
                        <a:pt x="8571" y="12366"/>
                        <a:pt x="8785" y="12366"/>
                      </a:cubicBezTo>
                      <a:cubicBezTo>
                        <a:pt x="10281" y="12366"/>
                        <a:pt x="11680" y="12346"/>
                        <a:pt x="12949" y="12306"/>
                      </a:cubicBezTo>
                      <a:cubicBezTo>
                        <a:pt x="13215" y="12297"/>
                        <a:pt x="13470" y="12293"/>
                        <a:pt x="13712" y="12293"/>
                      </a:cubicBezTo>
                      <a:cubicBezTo>
                        <a:pt x="15786" y="12293"/>
                        <a:pt x="16995" y="12621"/>
                        <a:pt x="17789" y="13374"/>
                      </a:cubicBezTo>
                      <a:cubicBezTo>
                        <a:pt x="17866" y="13448"/>
                        <a:pt x="17941" y="13526"/>
                        <a:pt x="18009" y="13610"/>
                      </a:cubicBezTo>
                      <a:cubicBezTo>
                        <a:pt x="19963" y="12539"/>
                        <a:pt x="19927" y="9744"/>
                        <a:pt x="19927" y="9715"/>
                      </a:cubicBezTo>
                      <a:lnTo>
                        <a:pt x="19927" y="4156"/>
                      </a:lnTo>
                      <a:cubicBezTo>
                        <a:pt x="19927" y="2603"/>
                        <a:pt x="19545" y="1461"/>
                        <a:pt x="18795" y="763"/>
                      </a:cubicBezTo>
                      <a:cubicBezTo>
                        <a:pt x="18032" y="53"/>
                        <a:pt x="17079" y="1"/>
                        <a:pt x="16810" y="1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7" name="Google Shape;737;p37"/>
                <p:cNvSpPr/>
                <p:nvPr/>
              </p:nvSpPr>
              <p:spPr>
                <a:xfrm>
                  <a:off x="8031573" y="2063282"/>
                  <a:ext cx="177311" cy="142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33" h="10396" extrusionOk="0">
                      <a:moveTo>
                        <a:pt x="3097" y="1"/>
                      </a:moveTo>
                      <a:cubicBezTo>
                        <a:pt x="134" y="1"/>
                        <a:pt x="4" y="3928"/>
                        <a:pt x="1" y="4087"/>
                      </a:cubicBezTo>
                      <a:lnTo>
                        <a:pt x="1" y="10396"/>
                      </a:lnTo>
                      <a:lnTo>
                        <a:pt x="3796" y="10396"/>
                      </a:lnTo>
                      <a:cubicBezTo>
                        <a:pt x="5061" y="10393"/>
                        <a:pt x="6087" y="9367"/>
                        <a:pt x="6087" y="8102"/>
                      </a:cubicBezTo>
                      <a:lnTo>
                        <a:pt x="6087" y="7568"/>
                      </a:lnTo>
                      <a:cubicBezTo>
                        <a:pt x="6083" y="6255"/>
                        <a:pt x="5022" y="5193"/>
                        <a:pt x="3712" y="5193"/>
                      </a:cubicBezTo>
                      <a:lnTo>
                        <a:pt x="2803" y="5193"/>
                      </a:lnTo>
                      <a:cubicBezTo>
                        <a:pt x="2499" y="5193"/>
                        <a:pt x="2249" y="4944"/>
                        <a:pt x="2249" y="4640"/>
                      </a:cubicBezTo>
                      <a:cubicBezTo>
                        <a:pt x="2249" y="4336"/>
                        <a:pt x="2499" y="4087"/>
                        <a:pt x="2803" y="4087"/>
                      </a:cubicBezTo>
                      <a:lnTo>
                        <a:pt x="3715" y="4087"/>
                      </a:lnTo>
                      <a:cubicBezTo>
                        <a:pt x="5507" y="4090"/>
                        <a:pt x="7009" y="5456"/>
                        <a:pt x="7180" y="7241"/>
                      </a:cubicBezTo>
                      <a:lnTo>
                        <a:pt x="12741" y="7241"/>
                      </a:lnTo>
                      <a:cubicBezTo>
                        <a:pt x="12868" y="7086"/>
                        <a:pt x="12932" y="6847"/>
                        <a:pt x="12777" y="6420"/>
                      </a:cubicBezTo>
                      <a:cubicBezTo>
                        <a:pt x="12389" y="5323"/>
                        <a:pt x="10755" y="3708"/>
                        <a:pt x="8616" y="2301"/>
                      </a:cubicBezTo>
                      <a:cubicBezTo>
                        <a:pt x="6494" y="903"/>
                        <a:pt x="4327" y="1"/>
                        <a:pt x="3097" y="1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8" name="Google Shape;738;p37"/>
                <p:cNvSpPr/>
                <p:nvPr/>
              </p:nvSpPr>
              <p:spPr>
                <a:xfrm>
                  <a:off x="8031573" y="2177659"/>
                  <a:ext cx="221307" cy="1769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42" h="12904" extrusionOk="0">
                      <a:moveTo>
                        <a:pt x="13080" y="0"/>
                      </a:moveTo>
                      <a:cubicBezTo>
                        <a:pt x="13032" y="0"/>
                        <a:pt x="13005" y="2"/>
                        <a:pt x="13004" y="2"/>
                      </a:cubicBezTo>
                      <a:cubicBezTo>
                        <a:pt x="12997" y="3"/>
                        <a:pt x="12991" y="4"/>
                        <a:pt x="12985" y="4"/>
                      </a:cubicBezTo>
                      <a:cubicBezTo>
                        <a:pt x="12978" y="4"/>
                        <a:pt x="12973" y="3"/>
                        <a:pt x="12968" y="2"/>
                      </a:cubicBezTo>
                      <a:lnTo>
                        <a:pt x="7183" y="2"/>
                      </a:lnTo>
                      <a:cubicBezTo>
                        <a:pt x="7054" y="1778"/>
                        <a:pt x="5579" y="3156"/>
                        <a:pt x="3796" y="3156"/>
                      </a:cubicBezTo>
                      <a:lnTo>
                        <a:pt x="1" y="3156"/>
                      </a:lnTo>
                      <a:lnTo>
                        <a:pt x="1" y="12904"/>
                      </a:lnTo>
                      <a:lnTo>
                        <a:pt x="6792" y="12904"/>
                      </a:lnTo>
                      <a:cubicBezTo>
                        <a:pt x="6802" y="10018"/>
                        <a:pt x="9150" y="7676"/>
                        <a:pt x="12036" y="7676"/>
                      </a:cubicBezTo>
                      <a:lnTo>
                        <a:pt x="16142" y="7676"/>
                      </a:lnTo>
                      <a:lnTo>
                        <a:pt x="16142" y="3137"/>
                      </a:lnTo>
                      <a:cubicBezTo>
                        <a:pt x="16142" y="2108"/>
                        <a:pt x="15857" y="1318"/>
                        <a:pt x="15297" y="788"/>
                      </a:cubicBezTo>
                      <a:cubicBezTo>
                        <a:pt x="14516" y="51"/>
                        <a:pt x="13383" y="0"/>
                        <a:pt x="13080" y="0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739" name="Google Shape;739;p37"/>
          <p:cNvGrpSpPr/>
          <p:nvPr/>
        </p:nvGrpSpPr>
        <p:grpSpPr>
          <a:xfrm>
            <a:off x="3845041" y="2140239"/>
            <a:ext cx="311895" cy="291821"/>
            <a:chOff x="-3771675" y="3971775"/>
            <a:chExt cx="291300" cy="292025"/>
          </a:xfrm>
        </p:grpSpPr>
        <p:sp>
          <p:nvSpPr>
            <p:cNvPr id="740" name="Google Shape;740;p37"/>
            <p:cNvSpPr/>
            <p:nvPr/>
          </p:nvSpPr>
          <p:spPr>
            <a:xfrm>
              <a:off x="-3770100" y="3971775"/>
              <a:ext cx="218975" cy="66775"/>
            </a:xfrm>
            <a:custGeom>
              <a:avLst/>
              <a:gdLst/>
              <a:ahLst/>
              <a:cxnLst/>
              <a:rect l="l" t="t" r="r" b="b"/>
              <a:pathLst>
                <a:path w="8759" h="2671" extrusionOk="0">
                  <a:moveTo>
                    <a:pt x="4391" y="0"/>
                  </a:moveTo>
                  <a:cubicBezTo>
                    <a:pt x="2410" y="0"/>
                    <a:pt x="426" y="449"/>
                    <a:pt x="0" y="1347"/>
                  </a:cubicBezTo>
                  <a:cubicBezTo>
                    <a:pt x="426" y="2229"/>
                    <a:pt x="2410" y="2670"/>
                    <a:pt x="4391" y="2670"/>
                  </a:cubicBezTo>
                  <a:cubicBezTo>
                    <a:pt x="6372" y="2670"/>
                    <a:pt x="8349" y="2229"/>
                    <a:pt x="8759" y="1347"/>
                  </a:cubicBezTo>
                  <a:cubicBezTo>
                    <a:pt x="8349" y="449"/>
                    <a:pt x="6372" y="0"/>
                    <a:pt x="4391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741" name="Google Shape;741;p37"/>
            <p:cNvSpPr/>
            <p:nvPr/>
          </p:nvSpPr>
          <p:spPr>
            <a:xfrm>
              <a:off x="-3771675" y="4030650"/>
              <a:ext cx="222125" cy="78000"/>
            </a:xfrm>
            <a:custGeom>
              <a:avLst/>
              <a:gdLst/>
              <a:ahLst/>
              <a:cxnLst/>
              <a:rect l="l" t="t" r="r" b="b"/>
              <a:pathLst>
                <a:path w="8885" h="3120" extrusionOk="0">
                  <a:moveTo>
                    <a:pt x="0" y="0"/>
                  </a:moveTo>
                  <a:lnTo>
                    <a:pt x="0" y="1418"/>
                  </a:lnTo>
                  <a:cubicBezTo>
                    <a:pt x="0" y="2521"/>
                    <a:pt x="2048" y="3088"/>
                    <a:pt x="4127" y="3119"/>
                  </a:cubicBezTo>
                  <a:cubicBezTo>
                    <a:pt x="4915" y="1891"/>
                    <a:pt x="6301" y="1103"/>
                    <a:pt x="7877" y="1103"/>
                  </a:cubicBezTo>
                  <a:cubicBezTo>
                    <a:pt x="8223" y="1103"/>
                    <a:pt x="8570" y="1135"/>
                    <a:pt x="8885" y="1229"/>
                  </a:cubicBezTo>
                  <a:lnTo>
                    <a:pt x="8885" y="0"/>
                  </a:lnTo>
                  <a:cubicBezTo>
                    <a:pt x="7908" y="788"/>
                    <a:pt x="6112" y="1072"/>
                    <a:pt x="4443" y="1072"/>
                  </a:cubicBezTo>
                  <a:cubicBezTo>
                    <a:pt x="2804" y="1072"/>
                    <a:pt x="977" y="757"/>
                    <a:pt x="0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742" name="Google Shape;742;p37"/>
            <p:cNvSpPr/>
            <p:nvPr/>
          </p:nvSpPr>
          <p:spPr>
            <a:xfrm>
              <a:off x="-3669425" y="4074750"/>
              <a:ext cx="189050" cy="189050"/>
            </a:xfrm>
            <a:custGeom>
              <a:avLst/>
              <a:gdLst/>
              <a:ahLst/>
              <a:cxnLst/>
              <a:rect l="l" t="t" r="r" b="b"/>
              <a:pathLst>
                <a:path w="7562" h="7562" extrusionOk="0">
                  <a:moveTo>
                    <a:pt x="5501" y="2732"/>
                  </a:moveTo>
                  <a:cubicBezTo>
                    <a:pt x="5748" y="2732"/>
                    <a:pt x="6008" y="3067"/>
                    <a:pt x="5766" y="3309"/>
                  </a:cubicBezTo>
                  <a:lnTo>
                    <a:pt x="3718" y="5356"/>
                  </a:lnTo>
                  <a:cubicBezTo>
                    <a:pt x="3655" y="5420"/>
                    <a:pt x="3568" y="5451"/>
                    <a:pt x="3482" y="5451"/>
                  </a:cubicBezTo>
                  <a:cubicBezTo>
                    <a:pt x="3395" y="5451"/>
                    <a:pt x="3308" y="5420"/>
                    <a:pt x="3245" y="5356"/>
                  </a:cubicBezTo>
                  <a:lnTo>
                    <a:pt x="1859" y="4002"/>
                  </a:lnTo>
                  <a:cubicBezTo>
                    <a:pt x="1617" y="3760"/>
                    <a:pt x="1840" y="3425"/>
                    <a:pt x="2099" y="3425"/>
                  </a:cubicBezTo>
                  <a:cubicBezTo>
                    <a:pt x="2177" y="3425"/>
                    <a:pt x="2259" y="3456"/>
                    <a:pt x="2332" y="3529"/>
                  </a:cubicBezTo>
                  <a:lnTo>
                    <a:pt x="3466" y="4663"/>
                  </a:lnTo>
                  <a:lnTo>
                    <a:pt x="5293" y="2836"/>
                  </a:lnTo>
                  <a:cubicBezTo>
                    <a:pt x="5352" y="2763"/>
                    <a:pt x="5426" y="2732"/>
                    <a:pt x="5501" y="2732"/>
                  </a:cubicBezTo>
                  <a:close/>
                  <a:moveTo>
                    <a:pt x="3781" y="1"/>
                  </a:moveTo>
                  <a:cubicBezTo>
                    <a:pt x="1702" y="1"/>
                    <a:pt x="0" y="1702"/>
                    <a:pt x="0" y="3781"/>
                  </a:cubicBezTo>
                  <a:cubicBezTo>
                    <a:pt x="0" y="5892"/>
                    <a:pt x="1702" y="7562"/>
                    <a:pt x="3781" y="7562"/>
                  </a:cubicBezTo>
                  <a:cubicBezTo>
                    <a:pt x="5860" y="7562"/>
                    <a:pt x="7562" y="5892"/>
                    <a:pt x="7562" y="3781"/>
                  </a:cubicBezTo>
                  <a:cubicBezTo>
                    <a:pt x="7562" y="1702"/>
                    <a:pt x="5860" y="1"/>
                    <a:pt x="3781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743" name="Google Shape;743;p37"/>
            <p:cNvSpPr/>
            <p:nvPr/>
          </p:nvSpPr>
          <p:spPr>
            <a:xfrm>
              <a:off x="-3771675" y="4099950"/>
              <a:ext cx="94525" cy="76425"/>
            </a:xfrm>
            <a:custGeom>
              <a:avLst/>
              <a:gdLst/>
              <a:ahLst/>
              <a:cxnLst/>
              <a:rect l="l" t="t" r="r" b="b"/>
              <a:pathLst>
                <a:path w="3781" h="3057" extrusionOk="0">
                  <a:moveTo>
                    <a:pt x="0" y="1"/>
                  </a:moveTo>
                  <a:lnTo>
                    <a:pt x="0" y="1419"/>
                  </a:lnTo>
                  <a:cubicBezTo>
                    <a:pt x="0" y="2364"/>
                    <a:pt x="1607" y="2899"/>
                    <a:pt x="3434" y="3057"/>
                  </a:cubicBezTo>
                  <a:cubicBezTo>
                    <a:pt x="3371" y="2364"/>
                    <a:pt x="3497" y="1671"/>
                    <a:pt x="3781" y="1040"/>
                  </a:cubicBezTo>
                  <a:cubicBezTo>
                    <a:pt x="2332" y="977"/>
                    <a:pt x="819" y="662"/>
                    <a:pt x="0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744" name="Google Shape;744;p37"/>
            <p:cNvSpPr/>
            <p:nvPr/>
          </p:nvSpPr>
          <p:spPr>
            <a:xfrm>
              <a:off x="-3771675" y="4167700"/>
              <a:ext cx="135500" cy="95325"/>
            </a:xfrm>
            <a:custGeom>
              <a:avLst/>
              <a:gdLst/>
              <a:ahLst/>
              <a:cxnLst/>
              <a:rect l="l" t="t" r="r" b="b"/>
              <a:pathLst>
                <a:path w="5420" h="3813" extrusionOk="0">
                  <a:moveTo>
                    <a:pt x="0" y="0"/>
                  </a:moveTo>
                  <a:lnTo>
                    <a:pt x="0" y="2111"/>
                  </a:lnTo>
                  <a:cubicBezTo>
                    <a:pt x="0" y="3277"/>
                    <a:pt x="2237" y="3812"/>
                    <a:pt x="4443" y="3812"/>
                  </a:cubicBezTo>
                  <a:cubicBezTo>
                    <a:pt x="4789" y="3812"/>
                    <a:pt x="5104" y="3812"/>
                    <a:pt x="5419" y="3781"/>
                  </a:cubicBezTo>
                  <a:cubicBezTo>
                    <a:pt x="4474" y="3151"/>
                    <a:pt x="3781" y="2206"/>
                    <a:pt x="3529" y="1071"/>
                  </a:cubicBezTo>
                  <a:cubicBezTo>
                    <a:pt x="2174" y="977"/>
                    <a:pt x="788" y="662"/>
                    <a:pt x="0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</p:grpSp>
      <p:pic>
        <p:nvPicPr>
          <p:cNvPr id="745" name="Google Shape;74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9025" y="1109700"/>
            <a:ext cx="3284100" cy="291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6" name="Google Shape;746;p37"/>
          <p:cNvPicPr preferRelativeResize="0"/>
          <p:nvPr/>
        </p:nvPicPr>
        <p:blipFill rotWithShape="1">
          <a:blip r:embed="rId4">
            <a:alphaModFix/>
          </a:blip>
          <a:srcRect l="24404" t="5714" r="19037" b="5412"/>
          <a:stretch/>
        </p:blipFill>
        <p:spPr>
          <a:xfrm>
            <a:off x="949036" y="1401525"/>
            <a:ext cx="814314" cy="1279650"/>
          </a:xfrm>
          <a:prstGeom prst="rect">
            <a:avLst/>
          </a:prstGeom>
          <a:noFill/>
          <a:ln>
            <a:noFill/>
          </a:ln>
        </p:spPr>
      </p:pic>
      <p:sp>
        <p:nvSpPr>
          <p:cNvPr id="747" name="Google Shape;747;p37"/>
          <p:cNvSpPr txBox="1"/>
          <p:nvPr/>
        </p:nvSpPr>
        <p:spPr>
          <a:xfrm>
            <a:off x="1852700" y="1645225"/>
            <a:ext cx="1789200" cy="103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1- Précipitation totale</a:t>
            </a:r>
            <a:endParaRPr sz="8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2-Température</a:t>
            </a:r>
            <a:endParaRPr sz="8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3- Cas confirmés de paludisme</a:t>
            </a:r>
            <a:endParaRPr sz="8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4- Décès dû au paludisme</a:t>
            </a:r>
            <a:endParaRPr sz="8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De 202 a 2023</a:t>
            </a:r>
            <a:endParaRPr sz="8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748" name="Google Shape;748;p37"/>
          <p:cNvGrpSpPr/>
          <p:nvPr/>
        </p:nvGrpSpPr>
        <p:grpSpPr>
          <a:xfrm>
            <a:off x="3781372" y="3122420"/>
            <a:ext cx="311899" cy="339253"/>
            <a:chOff x="2104275" y="3806450"/>
            <a:chExt cx="442975" cy="481825"/>
          </a:xfrm>
        </p:grpSpPr>
        <p:sp>
          <p:nvSpPr>
            <p:cNvPr id="749" name="Google Shape;749;p37"/>
            <p:cNvSpPr/>
            <p:nvPr/>
          </p:nvSpPr>
          <p:spPr>
            <a:xfrm>
              <a:off x="2104275" y="3806450"/>
              <a:ext cx="442975" cy="481825"/>
            </a:xfrm>
            <a:custGeom>
              <a:avLst/>
              <a:gdLst/>
              <a:ahLst/>
              <a:cxnLst/>
              <a:rect l="l" t="t" r="r" b="b"/>
              <a:pathLst>
                <a:path w="17719" h="19273" extrusionOk="0">
                  <a:moveTo>
                    <a:pt x="8889" y="1130"/>
                  </a:moveTo>
                  <a:cubicBezTo>
                    <a:pt x="9660" y="1130"/>
                    <a:pt x="10482" y="2382"/>
                    <a:pt x="11039" y="4343"/>
                  </a:cubicBezTo>
                  <a:cubicBezTo>
                    <a:pt x="10308" y="4586"/>
                    <a:pt x="9594" y="4870"/>
                    <a:pt x="8895" y="5192"/>
                  </a:cubicBezTo>
                  <a:cubicBezTo>
                    <a:pt x="8194" y="4864"/>
                    <a:pt x="7474" y="4577"/>
                    <a:pt x="6742" y="4331"/>
                  </a:cubicBezTo>
                  <a:cubicBezTo>
                    <a:pt x="7302" y="2379"/>
                    <a:pt x="8121" y="1130"/>
                    <a:pt x="8889" y="1130"/>
                  </a:cubicBezTo>
                  <a:close/>
                  <a:moveTo>
                    <a:pt x="6471" y="5445"/>
                  </a:moveTo>
                  <a:cubicBezTo>
                    <a:pt x="6830" y="5565"/>
                    <a:pt x="7200" y="5704"/>
                    <a:pt x="7570" y="5854"/>
                  </a:cubicBezTo>
                  <a:cubicBezTo>
                    <a:pt x="6571" y="6393"/>
                    <a:pt x="6878" y="6243"/>
                    <a:pt x="6273" y="6616"/>
                  </a:cubicBezTo>
                  <a:cubicBezTo>
                    <a:pt x="6330" y="6210"/>
                    <a:pt x="6396" y="5815"/>
                    <a:pt x="6471" y="5445"/>
                  </a:cubicBezTo>
                  <a:close/>
                  <a:moveTo>
                    <a:pt x="11307" y="5445"/>
                  </a:moveTo>
                  <a:cubicBezTo>
                    <a:pt x="11386" y="5815"/>
                    <a:pt x="11449" y="6210"/>
                    <a:pt x="11506" y="6616"/>
                  </a:cubicBezTo>
                  <a:cubicBezTo>
                    <a:pt x="10895" y="6240"/>
                    <a:pt x="11220" y="6399"/>
                    <a:pt x="10208" y="5854"/>
                  </a:cubicBezTo>
                  <a:cubicBezTo>
                    <a:pt x="10582" y="5704"/>
                    <a:pt x="10949" y="5565"/>
                    <a:pt x="11307" y="5445"/>
                  </a:cubicBezTo>
                  <a:close/>
                  <a:moveTo>
                    <a:pt x="13999" y="4845"/>
                  </a:moveTo>
                  <a:cubicBezTo>
                    <a:pt x="14142" y="5686"/>
                    <a:pt x="14870" y="6249"/>
                    <a:pt x="15661" y="6249"/>
                  </a:cubicBezTo>
                  <a:cubicBezTo>
                    <a:pt x="15873" y="6249"/>
                    <a:pt x="16089" y="6209"/>
                    <a:pt x="16300" y="6122"/>
                  </a:cubicBezTo>
                  <a:lnTo>
                    <a:pt x="16300" y="6122"/>
                  </a:lnTo>
                  <a:cubicBezTo>
                    <a:pt x="16201" y="6676"/>
                    <a:pt x="15821" y="7384"/>
                    <a:pt x="15183" y="8158"/>
                  </a:cubicBezTo>
                  <a:cubicBezTo>
                    <a:pt x="14993" y="8390"/>
                    <a:pt x="14761" y="8625"/>
                    <a:pt x="14535" y="8856"/>
                  </a:cubicBezTo>
                  <a:cubicBezTo>
                    <a:pt x="13963" y="8345"/>
                    <a:pt x="13361" y="7866"/>
                    <a:pt x="12735" y="7423"/>
                  </a:cubicBezTo>
                  <a:cubicBezTo>
                    <a:pt x="12662" y="6652"/>
                    <a:pt x="12551" y="5884"/>
                    <a:pt x="12394" y="5125"/>
                  </a:cubicBezTo>
                  <a:cubicBezTo>
                    <a:pt x="12921" y="4990"/>
                    <a:pt x="13457" y="4897"/>
                    <a:pt x="13999" y="4845"/>
                  </a:cubicBezTo>
                  <a:close/>
                  <a:moveTo>
                    <a:pt x="3779" y="4845"/>
                  </a:moveTo>
                  <a:cubicBezTo>
                    <a:pt x="4321" y="4897"/>
                    <a:pt x="4857" y="4990"/>
                    <a:pt x="5384" y="5129"/>
                  </a:cubicBezTo>
                  <a:cubicBezTo>
                    <a:pt x="5231" y="5887"/>
                    <a:pt x="5116" y="6652"/>
                    <a:pt x="5047" y="7423"/>
                  </a:cubicBezTo>
                  <a:cubicBezTo>
                    <a:pt x="4421" y="7869"/>
                    <a:pt x="3818" y="8348"/>
                    <a:pt x="3246" y="8859"/>
                  </a:cubicBezTo>
                  <a:cubicBezTo>
                    <a:pt x="3020" y="8625"/>
                    <a:pt x="2789" y="8393"/>
                    <a:pt x="2599" y="8161"/>
                  </a:cubicBezTo>
                  <a:cubicBezTo>
                    <a:pt x="1963" y="7387"/>
                    <a:pt x="1584" y="6685"/>
                    <a:pt x="1485" y="6125"/>
                  </a:cubicBezTo>
                  <a:lnTo>
                    <a:pt x="1485" y="6125"/>
                  </a:lnTo>
                  <a:cubicBezTo>
                    <a:pt x="1683" y="6207"/>
                    <a:pt x="1897" y="6249"/>
                    <a:pt x="2114" y="6249"/>
                  </a:cubicBezTo>
                  <a:cubicBezTo>
                    <a:pt x="2936" y="6246"/>
                    <a:pt x="3638" y="5655"/>
                    <a:pt x="3779" y="4845"/>
                  </a:cubicBezTo>
                  <a:close/>
                  <a:moveTo>
                    <a:pt x="4951" y="8893"/>
                  </a:moveTo>
                  <a:lnTo>
                    <a:pt x="4951" y="8893"/>
                  </a:lnTo>
                  <a:cubicBezTo>
                    <a:pt x="4945" y="9143"/>
                    <a:pt x="4939" y="9389"/>
                    <a:pt x="4939" y="9636"/>
                  </a:cubicBezTo>
                  <a:cubicBezTo>
                    <a:pt x="4939" y="9882"/>
                    <a:pt x="4945" y="10128"/>
                    <a:pt x="4951" y="10377"/>
                  </a:cubicBezTo>
                  <a:lnTo>
                    <a:pt x="4951" y="10377"/>
                  </a:lnTo>
                  <a:cubicBezTo>
                    <a:pt x="4637" y="10133"/>
                    <a:pt x="4348" y="9886"/>
                    <a:pt x="4065" y="9636"/>
                  </a:cubicBezTo>
                  <a:cubicBezTo>
                    <a:pt x="4348" y="9386"/>
                    <a:pt x="4637" y="9139"/>
                    <a:pt x="4951" y="8893"/>
                  </a:cubicBezTo>
                  <a:close/>
                  <a:moveTo>
                    <a:pt x="12828" y="8896"/>
                  </a:moveTo>
                  <a:lnTo>
                    <a:pt x="12828" y="8896"/>
                  </a:lnTo>
                  <a:cubicBezTo>
                    <a:pt x="13144" y="9139"/>
                    <a:pt x="13430" y="9386"/>
                    <a:pt x="13713" y="9636"/>
                  </a:cubicBezTo>
                  <a:cubicBezTo>
                    <a:pt x="13433" y="9886"/>
                    <a:pt x="13144" y="10133"/>
                    <a:pt x="12828" y="10380"/>
                  </a:cubicBezTo>
                  <a:cubicBezTo>
                    <a:pt x="12837" y="10130"/>
                    <a:pt x="12843" y="9883"/>
                    <a:pt x="12843" y="9636"/>
                  </a:cubicBezTo>
                  <a:cubicBezTo>
                    <a:pt x="12843" y="9389"/>
                    <a:pt x="12837" y="9143"/>
                    <a:pt x="12828" y="8896"/>
                  </a:cubicBezTo>
                  <a:close/>
                  <a:moveTo>
                    <a:pt x="8889" y="6447"/>
                  </a:moveTo>
                  <a:cubicBezTo>
                    <a:pt x="9850" y="6908"/>
                    <a:pt x="10774" y="7441"/>
                    <a:pt x="11657" y="8040"/>
                  </a:cubicBezTo>
                  <a:cubicBezTo>
                    <a:pt x="11693" y="8555"/>
                    <a:pt x="11714" y="9088"/>
                    <a:pt x="11714" y="9636"/>
                  </a:cubicBezTo>
                  <a:cubicBezTo>
                    <a:pt x="11714" y="10187"/>
                    <a:pt x="11693" y="10717"/>
                    <a:pt x="11657" y="11232"/>
                  </a:cubicBezTo>
                  <a:cubicBezTo>
                    <a:pt x="10774" y="11832"/>
                    <a:pt x="9853" y="12365"/>
                    <a:pt x="8895" y="12828"/>
                  </a:cubicBezTo>
                  <a:cubicBezTo>
                    <a:pt x="7932" y="12368"/>
                    <a:pt x="7007" y="11832"/>
                    <a:pt x="6125" y="11232"/>
                  </a:cubicBezTo>
                  <a:cubicBezTo>
                    <a:pt x="6086" y="10717"/>
                    <a:pt x="6068" y="10187"/>
                    <a:pt x="6068" y="9636"/>
                  </a:cubicBezTo>
                  <a:cubicBezTo>
                    <a:pt x="6068" y="9088"/>
                    <a:pt x="6089" y="8555"/>
                    <a:pt x="6125" y="8040"/>
                  </a:cubicBezTo>
                  <a:cubicBezTo>
                    <a:pt x="7004" y="7441"/>
                    <a:pt x="7929" y="6908"/>
                    <a:pt x="8889" y="6447"/>
                  </a:cubicBezTo>
                  <a:close/>
                  <a:moveTo>
                    <a:pt x="6273" y="12657"/>
                  </a:moveTo>
                  <a:lnTo>
                    <a:pt x="6273" y="12657"/>
                  </a:lnTo>
                  <a:cubicBezTo>
                    <a:pt x="6878" y="13033"/>
                    <a:pt x="6571" y="12879"/>
                    <a:pt x="7570" y="13418"/>
                  </a:cubicBezTo>
                  <a:cubicBezTo>
                    <a:pt x="7194" y="13569"/>
                    <a:pt x="6827" y="13708"/>
                    <a:pt x="6471" y="13828"/>
                  </a:cubicBezTo>
                  <a:cubicBezTo>
                    <a:pt x="6393" y="13455"/>
                    <a:pt x="6330" y="13063"/>
                    <a:pt x="6273" y="12657"/>
                  </a:cubicBezTo>
                  <a:close/>
                  <a:moveTo>
                    <a:pt x="11506" y="12657"/>
                  </a:moveTo>
                  <a:cubicBezTo>
                    <a:pt x="11449" y="13063"/>
                    <a:pt x="11386" y="13458"/>
                    <a:pt x="11307" y="13828"/>
                  </a:cubicBezTo>
                  <a:cubicBezTo>
                    <a:pt x="10949" y="13711"/>
                    <a:pt x="10582" y="13569"/>
                    <a:pt x="10208" y="13418"/>
                  </a:cubicBezTo>
                  <a:cubicBezTo>
                    <a:pt x="11181" y="12898"/>
                    <a:pt x="10937" y="13009"/>
                    <a:pt x="11506" y="12657"/>
                  </a:cubicBezTo>
                  <a:close/>
                  <a:moveTo>
                    <a:pt x="14535" y="10416"/>
                  </a:moveTo>
                  <a:cubicBezTo>
                    <a:pt x="14761" y="10648"/>
                    <a:pt x="14993" y="10883"/>
                    <a:pt x="15183" y="11115"/>
                  </a:cubicBezTo>
                  <a:cubicBezTo>
                    <a:pt x="15818" y="11886"/>
                    <a:pt x="16198" y="12590"/>
                    <a:pt x="16294" y="13147"/>
                  </a:cubicBezTo>
                  <a:cubicBezTo>
                    <a:pt x="16095" y="13066"/>
                    <a:pt x="15881" y="13024"/>
                    <a:pt x="15665" y="13024"/>
                  </a:cubicBezTo>
                  <a:cubicBezTo>
                    <a:pt x="14843" y="13024"/>
                    <a:pt x="14141" y="13617"/>
                    <a:pt x="13999" y="14424"/>
                  </a:cubicBezTo>
                  <a:cubicBezTo>
                    <a:pt x="13457" y="14376"/>
                    <a:pt x="12921" y="14280"/>
                    <a:pt x="12394" y="14144"/>
                  </a:cubicBezTo>
                  <a:cubicBezTo>
                    <a:pt x="12551" y="13385"/>
                    <a:pt x="12662" y="12620"/>
                    <a:pt x="12735" y="11850"/>
                  </a:cubicBezTo>
                  <a:cubicBezTo>
                    <a:pt x="13361" y="11407"/>
                    <a:pt x="13963" y="10928"/>
                    <a:pt x="14535" y="10416"/>
                  </a:cubicBezTo>
                  <a:close/>
                  <a:moveTo>
                    <a:pt x="3243" y="10416"/>
                  </a:moveTo>
                  <a:cubicBezTo>
                    <a:pt x="3815" y="10928"/>
                    <a:pt x="4418" y="11407"/>
                    <a:pt x="5044" y="11850"/>
                  </a:cubicBezTo>
                  <a:cubicBezTo>
                    <a:pt x="5116" y="12620"/>
                    <a:pt x="5228" y="13385"/>
                    <a:pt x="5384" y="14144"/>
                  </a:cubicBezTo>
                  <a:cubicBezTo>
                    <a:pt x="4554" y="14353"/>
                    <a:pt x="3815" y="14456"/>
                    <a:pt x="3207" y="14456"/>
                  </a:cubicBezTo>
                  <a:cubicBezTo>
                    <a:pt x="2366" y="14456"/>
                    <a:pt x="1778" y="14258"/>
                    <a:pt x="1554" y="13870"/>
                  </a:cubicBezTo>
                  <a:cubicBezTo>
                    <a:pt x="1238" y="13322"/>
                    <a:pt x="1626" y="12292"/>
                    <a:pt x="2596" y="11115"/>
                  </a:cubicBezTo>
                  <a:cubicBezTo>
                    <a:pt x="2786" y="10883"/>
                    <a:pt x="3020" y="10648"/>
                    <a:pt x="3243" y="10416"/>
                  </a:cubicBezTo>
                  <a:close/>
                  <a:moveTo>
                    <a:pt x="8889" y="14081"/>
                  </a:moveTo>
                  <a:cubicBezTo>
                    <a:pt x="9588" y="14403"/>
                    <a:pt x="10308" y="14689"/>
                    <a:pt x="11039" y="14933"/>
                  </a:cubicBezTo>
                  <a:cubicBezTo>
                    <a:pt x="10482" y="16890"/>
                    <a:pt x="9660" y="18143"/>
                    <a:pt x="8889" y="18143"/>
                  </a:cubicBezTo>
                  <a:cubicBezTo>
                    <a:pt x="8118" y="18143"/>
                    <a:pt x="7296" y="16887"/>
                    <a:pt x="6739" y="14924"/>
                  </a:cubicBezTo>
                  <a:cubicBezTo>
                    <a:pt x="7471" y="14683"/>
                    <a:pt x="8188" y="14400"/>
                    <a:pt x="8889" y="14081"/>
                  </a:cubicBezTo>
                  <a:close/>
                  <a:moveTo>
                    <a:pt x="8889" y="0"/>
                  </a:moveTo>
                  <a:cubicBezTo>
                    <a:pt x="7396" y="0"/>
                    <a:pt x="6312" y="1708"/>
                    <a:pt x="5658" y="4014"/>
                  </a:cubicBezTo>
                  <a:cubicBezTo>
                    <a:pt x="4902" y="3825"/>
                    <a:pt x="4201" y="3719"/>
                    <a:pt x="3568" y="3698"/>
                  </a:cubicBezTo>
                  <a:cubicBezTo>
                    <a:pt x="3260" y="3171"/>
                    <a:pt x="2700" y="2861"/>
                    <a:pt x="2111" y="2861"/>
                  </a:cubicBezTo>
                  <a:cubicBezTo>
                    <a:pt x="1963" y="2861"/>
                    <a:pt x="1813" y="2881"/>
                    <a:pt x="1665" y="2921"/>
                  </a:cubicBezTo>
                  <a:cubicBezTo>
                    <a:pt x="928" y="3123"/>
                    <a:pt x="419" y="3792"/>
                    <a:pt x="422" y="4556"/>
                  </a:cubicBezTo>
                  <a:cubicBezTo>
                    <a:pt x="422" y="4716"/>
                    <a:pt x="449" y="4876"/>
                    <a:pt x="497" y="5026"/>
                  </a:cubicBezTo>
                  <a:cubicBezTo>
                    <a:pt x="63" y="6017"/>
                    <a:pt x="485" y="7372"/>
                    <a:pt x="1726" y="8878"/>
                  </a:cubicBezTo>
                  <a:cubicBezTo>
                    <a:pt x="1933" y="9130"/>
                    <a:pt x="2183" y="9383"/>
                    <a:pt x="2430" y="9636"/>
                  </a:cubicBezTo>
                  <a:cubicBezTo>
                    <a:pt x="2183" y="9892"/>
                    <a:pt x="1933" y="10145"/>
                    <a:pt x="1726" y="10398"/>
                  </a:cubicBezTo>
                  <a:cubicBezTo>
                    <a:pt x="407" y="12000"/>
                    <a:pt x="0" y="13434"/>
                    <a:pt x="578" y="14436"/>
                  </a:cubicBezTo>
                  <a:cubicBezTo>
                    <a:pt x="1045" y="15246"/>
                    <a:pt x="2003" y="15593"/>
                    <a:pt x="3225" y="15593"/>
                  </a:cubicBezTo>
                  <a:cubicBezTo>
                    <a:pt x="3954" y="15593"/>
                    <a:pt x="4782" y="15460"/>
                    <a:pt x="5652" y="15240"/>
                  </a:cubicBezTo>
                  <a:cubicBezTo>
                    <a:pt x="6306" y="17556"/>
                    <a:pt x="7396" y="19272"/>
                    <a:pt x="8889" y="19272"/>
                  </a:cubicBezTo>
                  <a:cubicBezTo>
                    <a:pt x="10383" y="19272"/>
                    <a:pt x="11473" y="17559"/>
                    <a:pt x="12126" y="15246"/>
                  </a:cubicBezTo>
                  <a:cubicBezTo>
                    <a:pt x="12810" y="15424"/>
                    <a:pt x="13509" y="15532"/>
                    <a:pt x="14210" y="15572"/>
                  </a:cubicBezTo>
                  <a:cubicBezTo>
                    <a:pt x="14519" y="16101"/>
                    <a:pt x="15083" y="16413"/>
                    <a:pt x="15674" y="16413"/>
                  </a:cubicBezTo>
                  <a:cubicBezTo>
                    <a:pt x="15820" y="16413"/>
                    <a:pt x="15968" y="16394"/>
                    <a:pt x="16113" y="16354"/>
                  </a:cubicBezTo>
                  <a:cubicBezTo>
                    <a:pt x="16851" y="16153"/>
                    <a:pt x="17363" y="15484"/>
                    <a:pt x="17360" y="14719"/>
                  </a:cubicBezTo>
                  <a:cubicBezTo>
                    <a:pt x="17357" y="14560"/>
                    <a:pt x="17333" y="14400"/>
                    <a:pt x="17285" y="14247"/>
                  </a:cubicBezTo>
                  <a:cubicBezTo>
                    <a:pt x="17718" y="13256"/>
                    <a:pt x="17297" y="11904"/>
                    <a:pt x="16056" y="10398"/>
                  </a:cubicBezTo>
                  <a:cubicBezTo>
                    <a:pt x="15848" y="10142"/>
                    <a:pt x="15595" y="9889"/>
                    <a:pt x="15351" y="9636"/>
                  </a:cubicBezTo>
                  <a:cubicBezTo>
                    <a:pt x="15595" y="9383"/>
                    <a:pt x="15848" y="9130"/>
                    <a:pt x="16056" y="8878"/>
                  </a:cubicBezTo>
                  <a:cubicBezTo>
                    <a:pt x="17261" y="7414"/>
                    <a:pt x="17694" y="6095"/>
                    <a:pt x="17279" y="5044"/>
                  </a:cubicBezTo>
                  <a:cubicBezTo>
                    <a:pt x="17330" y="4885"/>
                    <a:pt x="17357" y="4722"/>
                    <a:pt x="17360" y="4556"/>
                  </a:cubicBezTo>
                  <a:cubicBezTo>
                    <a:pt x="17363" y="3792"/>
                    <a:pt x="16851" y="3120"/>
                    <a:pt x="16113" y="2918"/>
                  </a:cubicBezTo>
                  <a:cubicBezTo>
                    <a:pt x="15967" y="2879"/>
                    <a:pt x="15819" y="2860"/>
                    <a:pt x="15673" y="2860"/>
                  </a:cubicBezTo>
                  <a:cubicBezTo>
                    <a:pt x="15080" y="2860"/>
                    <a:pt x="14517" y="3173"/>
                    <a:pt x="14210" y="3704"/>
                  </a:cubicBezTo>
                  <a:cubicBezTo>
                    <a:pt x="13506" y="3743"/>
                    <a:pt x="12810" y="3852"/>
                    <a:pt x="12126" y="4029"/>
                  </a:cubicBezTo>
                  <a:cubicBezTo>
                    <a:pt x="11473" y="1714"/>
                    <a:pt x="10383" y="0"/>
                    <a:pt x="888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50" name="Google Shape;750;p37"/>
            <p:cNvSpPr/>
            <p:nvPr/>
          </p:nvSpPr>
          <p:spPr>
            <a:xfrm>
              <a:off x="2284200" y="4005050"/>
              <a:ext cx="84700" cy="84700"/>
            </a:xfrm>
            <a:custGeom>
              <a:avLst/>
              <a:gdLst/>
              <a:ahLst/>
              <a:cxnLst/>
              <a:rect l="l" t="t" r="r" b="b"/>
              <a:pathLst>
                <a:path w="3388" h="3388" extrusionOk="0">
                  <a:moveTo>
                    <a:pt x="1692" y="0"/>
                  </a:moveTo>
                  <a:cubicBezTo>
                    <a:pt x="756" y="0"/>
                    <a:pt x="0" y="756"/>
                    <a:pt x="0" y="1692"/>
                  </a:cubicBezTo>
                  <a:cubicBezTo>
                    <a:pt x="0" y="2629"/>
                    <a:pt x="756" y="3388"/>
                    <a:pt x="1692" y="3388"/>
                  </a:cubicBezTo>
                  <a:cubicBezTo>
                    <a:pt x="2629" y="3388"/>
                    <a:pt x="3388" y="2629"/>
                    <a:pt x="3388" y="1692"/>
                  </a:cubicBezTo>
                  <a:cubicBezTo>
                    <a:pt x="3388" y="756"/>
                    <a:pt x="2629" y="0"/>
                    <a:pt x="1692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751" name="Google Shape;751;p37"/>
          <p:cNvGrpSpPr/>
          <p:nvPr/>
        </p:nvGrpSpPr>
        <p:grpSpPr>
          <a:xfrm>
            <a:off x="4764332" y="2092811"/>
            <a:ext cx="394736" cy="339271"/>
            <a:chOff x="5045500" y="842250"/>
            <a:chExt cx="503875" cy="481850"/>
          </a:xfrm>
        </p:grpSpPr>
        <p:sp>
          <p:nvSpPr>
            <p:cNvPr id="752" name="Google Shape;752;p37"/>
            <p:cNvSpPr/>
            <p:nvPr/>
          </p:nvSpPr>
          <p:spPr>
            <a:xfrm>
              <a:off x="5045500" y="842250"/>
              <a:ext cx="503875" cy="481850"/>
            </a:xfrm>
            <a:custGeom>
              <a:avLst/>
              <a:gdLst/>
              <a:ahLst/>
              <a:cxnLst/>
              <a:rect l="l" t="t" r="r" b="b"/>
              <a:pathLst>
                <a:path w="20155" h="19274" extrusionOk="0">
                  <a:moveTo>
                    <a:pt x="12103" y="1130"/>
                  </a:moveTo>
                  <a:cubicBezTo>
                    <a:pt x="13694" y="1130"/>
                    <a:pt x="15284" y="1735"/>
                    <a:pt x="16496" y="2945"/>
                  </a:cubicBezTo>
                  <a:cubicBezTo>
                    <a:pt x="18917" y="5366"/>
                    <a:pt x="18917" y="9305"/>
                    <a:pt x="16496" y="11729"/>
                  </a:cubicBezTo>
                  <a:cubicBezTo>
                    <a:pt x="15286" y="12940"/>
                    <a:pt x="13695" y="13545"/>
                    <a:pt x="12104" y="13545"/>
                  </a:cubicBezTo>
                  <a:cubicBezTo>
                    <a:pt x="10514" y="13545"/>
                    <a:pt x="8923" y="12940"/>
                    <a:pt x="7712" y="11729"/>
                  </a:cubicBezTo>
                  <a:cubicBezTo>
                    <a:pt x="5288" y="9305"/>
                    <a:pt x="5288" y="5369"/>
                    <a:pt x="7712" y="2945"/>
                  </a:cubicBezTo>
                  <a:cubicBezTo>
                    <a:pt x="8923" y="1735"/>
                    <a:pt x="10513" y="1130"/>
                    <a:pt x="12103" y="1130"/>
                  </a:cubicBezTo>
                  <a:close/>
                  <a:moveTo>
                    <a:pt x="4918" y="13726"/>
                  </a:moveTo>
                  <a:lnTo>
                    <a:pt x="5716" y="14524"/>
                  </a:lnTo>
                  <a:lnTo>
                    <a:pt x="4918" y="15322"/>
                  </a:lnTo>
                  <a:lnTo>
                    <a:pt x="4120" y="14524"/>
                  </a:lnTo>
                  <a:lnTo>
                    <a:pt x="4918" y="13726"/>
                  </a:lnTo>
                  <a:close/>
                  <a:moveTo>
                    <a:pt x="12106" y="1"/>
                  </a:moveTo>
                  <a:cubicBezTo>
                    <a:pt x="10226" y="1"/>
                    <a:pt x="8345" y="717"/>
                    <a:pt x="6914" y="2147"/>
                  </a:cubicBezTo>
                  <a:cubicBezTo>
                    <a:pt x="4725" y="4333"/>
                    <a:pt x="4240" y="7516"/>
                    <a:pt x="5315" y="10133"/>
                  </a:cubicBezTo>
                  <a:lnTo>
                    <a:pt x="4518" y="10931"/>
                  </a:lnTo>
                  <a:cubicBezTo>
                    <a:pt x="4009" y="11434"/>
                    <a:pt x="3876" y="12208"/>
                    <a:pt x="4192" y="12852"/>
                  </a:cubicBezTo>
                  <a:lnTo>
                    <a:pt x="663" y="16382"/>
                  </a:lnTo>
                  <a:cubicBezTo>
                    <a:pt x="1" y="17044"/>
                    <a:pt x="1" y="18116"/>
                    <a:pt x="663" y="18778"/>
                  </a:cubicBezTo>
                  <a:cubicBezTo>
                    <a:pt x="994" y="19108"/>
                    <a:pt x="1428" y="19273"/>
                    <a:pt x="1862" y="19273"/>
                  </a:cubicBezTo>
                  <a:cubicBezTo>
                    <a:pt x="2295" y="19273"/>
                    <a:pt x="2729" y="19108"/>
                    <a:pt x="3060" y="18778"/>
                  </a:cubicBezTo>
                  <a:lnTo>
                    <a:pt x="6586" y="15249"/>
                  </a:lnTo>
                  <a:cubicBezTo>
                    <a:pt x="6820" y="15363"/>
                    <a:pt x="7071" y="15418"/>
                    <a:pt x="7320" y="15418"/>
                  </a:cubicBezTo>
                  <a:cubicBezTo>
                    <a:pt x="7757" y="15418"/>
                    <a:pt x="8188" y="15247"/>
                    <a:pt x="8510" y="14921"/>
                  </a:cubicBezTo>
                  <a:lnTo>
                    <a:pt x="9308" y="14126"/>
                  </a:lnTo>
                  <a:cubicBezTo>
                    <a:pt x="10192" y="14489"/>
                    <a:pt x="11145" y="14675"/>
                    <a:pt x="12104" y="14675"/>
                  </a:cubicBezTo>
                  <a:cubicBezTo>
                    <a:pt x="13962" y="14675"/>
                    <a:pt x="15843" y="13979"/>
                    <a:pt x="17294" y="12527"/>
                  </a:cubicBezTo>
                  <a:cubicBezTo>
                    <a:pt x="20155" y="9666"/>
                    <a:pt x="20155" y="5008"/>
                    <a:pt x="17294" y="2147"/>
                  </a:cubicBezTo>
                  <a:cubicBezTo>
                    <a:pt x="15864" y="716"/>
                    <a:pt x="13985" y="1"/>
                    <a:pt x="12106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53" name="Google Shape;753;p37"/>
            <p:cNvSpPr/>
            <p:nvPr/>
          </p:nvSpPr>
          <p:spPr>
            <a:xfrm>
              <a:off x="5221050" y="898625"/>
              <a:ext cx="254100" cy="254100"/>
            </a:xfrm>
            <a:custGeom>
              <a:avLst/>
              <a:gdLst/>
              <a:ahLst/>
              <a:cxnLst/>
              <a:rect l="l" t="t" r="r" b="b"/>
              <a:pathLst>
                <a:path w="10164" h="10164" extrusionOk="0">
                  <a:moveTo>
                    <a:pt x="5081" y="1"/>
                  </a:moveTo>
                  <a:cubicBezTo>
                    <a:pt x="2274" y="1"/>
                    <a:pt x="1" y="2274"/>
                    <a:pt x="1" y="5081"/>
                  </a:cubicBezTo>
                  <a:cubicBezTo>
                    <a:pt x="1" y="7887"/>
                    <a:pt x="2274" y="10164"/>
                    <a:pt x="5081" y="10164"/>
                  </a:cubicBezTo>
                  <a:cubicBezTo>
                    <a:pt x="7887" y="10164"/>
                    <a:pt x="10164" y="7887"/>
                    <a:pt x="10164" y="5081"/>
                  </a:cubicBezTo>
                  <a:cubicBezTo>
                    <a:pt x="10164" y="2274"/>
                    <a:pt x="7887" y="1"/>
                    <a:pt x="5081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754" name="Google Shape;754;p37"/>
          <p:cNvGrpSpPr/>
          <p:nvPr/>
        </p:nvGrpSpPr>
        <p:grpSpPr>
          <a:xfrm>
            <a:off x="4801152" y="3109604"/>
            <a:ext cx="350079" cy="285837"/>
            <a:chOff x="3860400" y="3254050"/>
            <a:chExt cx="296175" cy="241825"/>
          </a:xfrm>
        </p:grpSpPr>
        <p:sp>
          <p:nvSpPr>
            <p:cNvPr id="755" name="Google Shape;755;p37"/>
            <p:cNvSpPr/>
            <p:nvPr/>
          </p:nvSpPr>
          <p:spPr>
            <a:xfrm>
              <a:off x="4112425" y="3358025"/>
              <a:ext cx="44150" cy="18125"/>
            </a:xfrm>
            <a:custGeom>
              <a:avLst/>
              <a:gdLst/>
              <a:ahLst/>
              <a:cxnLst/>
              <a:rect l="l" t="t" r="r" b="b"/>
              <a:pathLst>
                <a:path w="1766" h="725" extrusionOk="0">
                  <a:moveTo>
                    <a:pt x="347" y="0"/>
                  </a:moveTo>
                  <a:cubicBezTo>
                    <a:pt x="158" y="0"/>
                    <a:pt x="1" y="158"/>
                    <a:pt x="1" y="378"/>
                  </a:cubicBezTo>
                  <a:cubicBezTo>
                    <a:pt x="1" y="567"/>
                    <a:pt x="158" y="725"/>
                    <a:pt x="347" y="725"/>
                  </a:cubicBezTo>
                  <a:lnTo>
                    <a:pt x="1419" y="725"/>
                  </a:lnTo>
                  <a:cubicBezTo>
                    <a:pt x="1608" y="725"/>
                    <a:pt x="1765" y="567"/>
                    <a:pt x="1765" y="378"/>
                  </a:cubicBezTo>
                  <a:cubicBezTo>
                    <a:pt x="1734" y="158"/>
                    <a:pt x="1608" y="0"/>
                    <a:pt x="141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7"/>
            <p:cNvSpPr/>
            <p:nvPr/>
          </p:nvSpPr>
          <p:spPr>
            <a:xfrm>
              <a:off x="4102200" y="3393475"/>
              <a:ext cx="37050" cy="33875"/>
            </a:xfrm>
            <a:custGeom>
              <a:avLst/>
              <a:gdLst/>
              <a:ahLst/>
              <a:cxnLst/>
              <a:rect l="l" t="t" r="r" b="b"/>
              <a:pathLst>
                <a:path w="1482" h="1355" extrusionOk="0">
                  <a:moveTo>
                    <a:pt x="394" y="0"/>
                  </a:moveTo>
                  <a:cubicBezTo>
                    <a:pt x="308" y="0"/>
                    <a:pt x="221" y="32"/>
                    <a:pt x="158" y="95"/>
                  </a:cubicBezTo>
                  <a:cubicBezTo>
                    <a:pt x="0" y="221"/>
                    <a:pt x="0" y="410"/>
                    <a:pt x="158" y="567"/>
                  </a:cubicBezTo>
                  <a:lnTo>
                    <a:pt x="882" y="1260"/>
                  </a:lnTo>
                  <a:cubicBezTo>
                    <a:pt x="945" y="1323"/>
                    <a:pt x="1032" y="1355"/>
                    <a:pt x="1119" y="1355"/>
                  </a:cubicBezTo>
                  <a:cubicBezTo>
                    <a:pt x="1205" y="1355"/>
                    <a:pt x="1292" y="1323"/>
                    <a:pt x="1355" y="1260"/>
                  </a:cubicBezTo>
                  <a:cubicBezTo>
                    <a:pt x="1481" y="1134"/>
                    <a:pt x="1481" y="914"/>
                    <a:pt x="1355" y="788"/>
                  </a:cubicBezTo>
                  <a:lnTo>
                    <a:pt x="630" y="95"/>
                  </a:lnTo>
                  <a:cubicBezTo>
                    <a:pt x="567" y="32"/>
                    <a:pt x="481" y="0"/>
                    <a:pt x="394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7"/>
            <p:cNvSpPr/>
            <p:nvPr/>
          </p:nvSpPr>
          <p:spPr>
            <a:xfrm>
              <a:off x="4103775" y="3306025"/>
              <a:ext cx="35475" cy="34500"/>
            </a:xfrm>
            <a:custGeom>
              <a:avLst/>
              <a:gdLst/>
              <a:ahLst/>
              <a:cxnLst/>
              <a:rect l="l" t="t" r="r" b="b"/>
              <a:pathLst>
                <a:path w="1419" h="1380" extrusionOk="0">
                  <a:moveTo>
                    <a:pt x="1056" y="1"/>
                  </a:moveTo>
                  <a:cubicBezTo>
                    <a:pt x="969" y="1"/>
                    <a:pt x="882" y="32"/>
                    <a:pt x="819" y="96"/>
                  </a:cubicBezTo>
                  <a:lnTo>
                    <a:pt x="95" y="789"/>
                  </a:lnTo>
                  <a:cubicBezTo>
                    <a:pt x="0" y="915"/>
                    <a:pt x="0" y="1135"/>
                    <a:pt x="95" y="1261"/>
                  </a:cubicBezTo>
                  <a:cubicBezTo>
                    <a:pt x="158" y="1340"/>
                    <a:pt x="252" y="1379"/>
                    <a:pt x="343" y="1379"/>
                  </a:cubicBezTo>
                  <a:cubicBezTo>
                    <a:pt x="434" y="1379"/>
                    <a:pt x="520" y="1340"/>
                    <a:pt x="567" y="1261"/>
                  </a:cubicBezTo>
                  <a:lnTo>
                    <a:pt x="1292" y="568"/>
                  </a:lnTo>
                  <a:cubicBezTo>
                    <a:pt x="1418" y="442"/>
                    <a:pt x="1418" y="190"/>
                    <a:pt x="1292" y="96"/>
                  </a:cubicBezTo>
                  <a:cubicBezTo>
                    <a:pt x="1229" y="32"/>
                    <a:pt x="1142" y="1"/>
                    <a:pt x="1056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7"/>
            <p:cNvSpPr/>
            <p:nvPr/>
          </p:nvSpPr>
          <p:spPr>
            <a:xfrm>
              <a:off x="3860400" y="3306025"/>
              <a:ext cx="105550" cy="104800"/>
            </a:xfrm>
            <a:custGeom>
              <a:avLst/>
              <a:gdLst/>
              <a:ahLst/>
              <a:cxnLst/>
              <a:rect l="l" t="t" r="r" b="b"/>
              <a:pathLst>
                <a:path w="4222" h="4192" extrusionOk="0">
                  <a:moveTo>
                    <a:pt x="2489" y="1"/>
                  </a:moveTo>
                  <a:cubicBezTo>
                    <a:pt x="2048" y="1"/>
                    <a:pt x="1639" y="285"/>
                    <a:pt x="1481" y="726"/>
                  </a:cubicBezTo>
                  <a:lnTo>
                    <a:pt x="1418" y="726"/>
                  </a:lnTo>
                  <a:cubicBezTo>
                    <a:pt x="662" y="726"/>
                    <a:pt x="0" y="1356"/>
                    <a:pt x="0" y="2080"/>
                  </a:cubicBezTo>
                  <a:cubicBezTo>
                    <a:pt x="0" y="2836"/>
                    <a:pt x="630" y="3467"/>
                    <a:pt x="1418" y="3467"/>
                  </a:cubicBezTo>
                  <a:lnTo>
                    <a:pt x="1481" y="3467"/>
                  </a:lnTo>
                  <a:cubicBezTo>
                    <a:pt x="1639" y="3845"/>
                    <a:pt x="2017" y="4191"/>
                    <a:pt x="2489" y="4191"/>
                  </a:cubicBezTo>
                  <a:lnTo>
                    <a:pt x="4222" y="4191"/>
                  </a:lnTo>
                  <a:lnTo>
                    <a:pt x="4222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7"/>
            <p:cNvSpPr/>
            <p:nvPr/>
          </p:nvSpPr>
          <p:spPr>
            <a:xfrm>
              <a:off x="4050225" y="3254050"/>
              <a:ext cx="35450" cy="208750"/>
            </a:xfrm>
            <a:custGeom>
              <a:avLst/>
              <a:gdLst/>
              <a:ahLst/>
              <a:cxnLst/>
              <a:rect l="l" t="t" r="r" b="b"/>
              <a:pathLst>
                <a:path w="1418" h="8350" extrusionOk="0">
                  <a:moveTo>
                    <a:pt x="725" y="1"/>
                  </a:moveTo>
                  <a:cubicBezTo>
                    <a:pt x="315" y="1"/>
                    <a:pt x="0" y="316"/>
                    <a:pt x="0" y="694"/>
                  </a:cubicBezTo>
                  <a:lnTo>
                    <a:pt x="0" y="7625"/>
                  </a:lnTo>
                  <a:cubicBezTo>
                    <a:pt x="0" y="8034"/>
                    <a:pt x="315" y="8349"/>
                    <a:pt x="725" y="8349"/>
                  </a:cubicBezTo>
                  <a:cubicBezTo>
                    <a:pt x="1134" y="8286"/>
                    <a:pt x="1418" y="8003"/>
                    <a:pt x="1418" y="7625"/>
                  </a:cubicBezTo>
                  <a:lnTo>
                    <a:pt x="1418" y="694"/>
                  </a:lnTo>
                  <a:cubicBezTo>
                    <a:pt x="1418" y="316"/>
                    <a:pt x="1103" y="1"/>
                    <a:pt x="725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7"/>
            <p:cNvSpPr/>
            <p:nvPr/>
          </p:nvSpPr>
          <p:spPr>
            <a:xfrm>
              <a:off x="3912375" y="3426550"/>
              <a:ext cx="51225" cy="69325"/>
            </a:xfrm>
            <a:custGeom>
              <a:avLst/>
              <a:gdLst/>
              <a:ahLst/>
              <a:cxnLst/>
              <a:rect l="l" t="t" r="r" b="b"/>
              <a:pathLst>
                <a:path w="2049" h="2773" extrusionOk="0">
                  <a:moveTo>
                    <a:pt x="1" y="0"/>
                  </a:moveTo>
                  <a:lnTo>
                    <a:pt x="1" y="1764"/>
                  </a:lnTo>
                  <a:cubicBezTo>
                    <a:pt x="1" y="2363"/>
                    <a:pt x="473" y="2773"/>
                    <a:pt x="1040" y="2773"/>
                  </a:cubicBezTo>
                  <a:cubicBezTo>
                    <a:pt x="1607" y="2773"/>
                    <a:pt x="2048" y="2300"/>
                    <a:pt x="2048" y="1764"/>
                  </a:cubicBezTo>
                  <a:lnTo>
                    <a:pt x="2048" y="32"/>
                  </a:lnTo>
                  <a:lnTo>
                    <a:pt x="316" y="32"/>
                  </a:lnTo>
                  <a:cubicBezTo>
                    <a:pt x="253" y="32"/>
                    <a:pt x="127" y="32"/>
                    <a:pt x="1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7"/>
            <p:cNvSpPr/>
            <p:nvPr/>
          </p:nvSpPr>
          <p:spPr>
            <a:xfrm>
              <a:off x="3982475" y="3275325"/>
              <a:ext cx="52000" cy="163850"/>
            </a:xfrm>
            <a:custGeom>
              <a:avLst/>
              <a:gdLst/>
              <a:ahLst/>
              <a:cxnLst/>
              <a:rect l="l" t="t" r="r" b="b"/>
              <a:pathLst>
                <a:path w="2080" h="6554" extrusionOk="0">
                  <a:moveTo>
                    <a:pt x="2080" y="0"/>
                  </a:moveTo>
                  <a:lnTo>
                    <a:pt x="1765" y="315"/>
                  </a:lnTo>
                  <a:cubicBezTo>
                    <a:pt x="1292" y="788"/>
                    <a:pt x="662" y="1071"/>
                    <a:pt x="1" y="1166"/>
                  </a:cubicBezTo>
                  <a:lnTo>
                    <a:pt x="1" y="5419"/>
                  </a:lnTo>
                  <a:cubicBezTo>
                    <a:pt x="662" y="5482"/>
                    <a:pt x="1292" y="5766"/>
                    <a:pt x="1765" y="6238"/>
                  </a:cubicBezTo>
                  <a:lnTo>
                    <a:pt x="2080" y="6553"/>
                  </a:lnTo>
                  <a:lnTo>
                    <a:pt x="2080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762" name="Google Shape;762;p37"/>
          <p:cNvPicPr preferRelativeResize="0"/>
          <p:nvPr/>
        </p:nvPicPr>
        <p:blipFill rotWithShape="1">
          <a:blip r:embed="rId5">
            <a:alphaModFix/>
          </a:blip>
          <a:srcRect l="33471" t="18112" r="33726" b="18448"/>
          <a:stretch/>
        </p:blipFill>
        <p:spPr>
          <a:xfrm>
            <a:off x="4086924" y="4295067"/>
            <a:ext cx="311900" cy="267483"/>
          </a:xfrm>
          <a:prstGeom prst="rect">
            <a:avLst/>
          </a:prstGeom>
          <a:noFill/>
          <a:ln>
            <a:noFill/>
          </a:ln>
        </p:spPr>
      </p:pic>
      <p:pic>
        <p:nvPicPr>
          <p:cNvPr id="763" name="Google Shape;763;p37"/>
          <p:cNvPicPr preferRelativeResize="0"/>
          <p:nvPr/>
        </p:nvPicPr>
        <p:blipFill rotWithShape="1">
          <a:blip r:embed="rId6">
            <a:alphaModFix/>
          </a:blip>
          <a:srcRect r="7689" b="15333"/>
          <a:stretch/>
        </p:blipFill>
        <p:spPr>
          <a:xfrm>
            <a:off x="4126109" y="3951400"/>
            <a:ext cx="265541" cy="26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4" name="Google Shape;764;p3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08250" y="3951402"/>
            <a:ext cx="1811099" cy="55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5" name="Google Shape;765;p3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920857" y="3912500"/>
            <a:ext cx="1156131" cy="631500"/>
          </a:xfrm>
          <a:prstGeom prst="rect">
            <a:avLst/>
          </a:prstGeom>
          <a:noFill/>
          <a:ln>
            <a:noFill/>
          </a:ln>
        </p:spPr>
      </p:pic>
      <p:sp>
        <p:nvSpPr>
          <p:cNvPr id="766" name="Google Shape;766;p37"/>
          <p:cNvSpPr txBox="1"/>
          <p:nvPr/>
        </p:nvSpPr>
        <p:spPr>
          <a:xfrm>
            <a:off x="832050" y="2848625"/>
            <a:ext cx="2629500" cy="5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Estimation Bayésienne d’un modèle linéaire:</a:t>
            </a:r>
            <a:endParaRPr sz="9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"/>
              <a:buChar char="-"/>
            </a:pPr>
            <a:r>
              <a:rPr lang="en"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Vraisemblance de Poisson(lambda)</a:t>
            </a:r>
            <a:endParaRPr sz="9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"/>
              <a:buChar char="-"/>
            </a:pPr>
            <a:r>
              <a:rPr lang="en"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Inference: simulateur de NUTS</a:t>
            </a:r>
            <a:endParaRPr sz="9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767" name="Google Shape;767;p3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670101" y="3395450"/>
            <a:ext cx="1312976" cy="492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8" name="Google Shape;768;p3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621900" y="1436525"/>
            <a:ext cx="2070824" cy="119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69" name="Google Shape;769;p37"/>
          <p:cNvSpPr txBox="1"/>
          <p:nvPr/>
        </p:nvSpPr>
        <p:spPr>
          <a:xfrm>
            <a:off x="4648925" y="1093700"/>
            <a:ext cx="3392700" cy="29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Donnees de janv. 2020 a juin 2023 =&gt; Entrainement du modèle</a:t>
            </a:r>
            <a:endParaRPr sz="8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Données de juil. 2023 a dec. 2023 =&gt; Test du modele</a:t>
            </a:r>
            <a:endParaRPr sz="8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70" name="Google Shape;770;p37"/>
          <p:cNvSpPr txBox="1"/>
          <p:nvPr/>
        </p:nvSpPr>
        <p:spPr>
          <a:xfrm>
            <a:off x="5057350" y="3626200"/>
            <a:ext cx="3020400" cy="8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Le coefficient des dummies (region/mois) représente le risque lié à cette composante</a:t>
            </a:r>
            <a:endParaRPr sz="8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Le coefficient des variables exogenes (temperature et precipitation) représente les effets marginaux sur la contamination du paludisme </a:t>
            </a:r>
            <a:endParaRPr sz="8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38"/>
          <p:cNvSpPr txBox="1">
            <a:spLocks noGrp="1"/>
          </p:cNvSpPr>
          <p:nvPr>
            <p:ph type="title"/>
          </p:nvPr>
        </p:nvSpPr>
        <p:spPr>
          <a:xfrm>
            <a:off x="720000" y="267718"/>
            <a:ext cx="7704000" cy="63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</a:t>
            </a:r>
            <a:r>
              <a:rPr lang="en">
                <a:latin typeface="DM Sans"/>
                <a:ea typeface="DM Sans"/>
                <a:cs typeface="DM Sans"/>
                <a:sym typeface="DM Sans"/>
              </a:rPr>
              <a:t>é</a:t>
            </a:r>
            <a:r>
              <a:rPr lang="en"/>
              <a:t>sultats &amp; Implications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76" name="Google Shape;77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000" y="1082149"/>
            <a:ext cx="3431900" cy="117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7" name="Google Shape;777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6425" y="2444574"/>
            <a:ext cx="1831000" cy="167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8" name="Google Shape;778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92800" y="1082150"/>
            <a:ext cx="2254775" cy="3555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9" name="Google Shape;779;p3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47500" y="1082150"/>
            <a:ext cx="1964225" cy="1428258"/>
          </a:xfrm>
          <a:prstGeom prst="rect">
            <a:avLst/>
          </a:prstGeom>
          <a:noFill/>
          <a:ln>
            <a:noFill/>
          </a:ln>
        </p:spPr>
      </p:pic>
      <p:sp>
        <p:nvSpPr>
          <p:cNvPr id="780" name="Google Shape;780;p38"/>
          <p:cNvSpPr txBox="1"/>
          <p:nvPr/>
        </p:nvSpPr>
        <p:spPr>
          <a:xfrm>
            <a:off x="865050" y="895625"/>
            <a:ext cx="2988600" cy="2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Tendances du paludisme et des facteurs climatiques</a:t>
            </a:r>
            <a:endParaRPr sz="7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81" name="Google Shape;781;p38"/>
          <p:cNvSpPr txBox="1"/>
          <p:nvPr/>
        </p:nvSpPr>
        <p:spPr>
          <a:xfrm>
            <a:off x="780150" y="2277175"/>
            <a:ext cx="1386900" cy="2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Convergence du modele</a:t>
            </a:r>
            <a:endParaRPr sz="7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graphicFrame>
        <p:nvGraphicFramePr>
          <p:cNvPr id="782" name="Google Shape;782;p38"/>
          <p:cNvGraphicFramePr/>
          <p:nvPr/>
        </p:nvGraphicFramePr>
        <p:xfrm>
          <a:off x="780150" y="4158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{483CFFEB-1A8B-492B-98B1-483203709D7A}</a:tableStyleId>
              </a:tblPr>
              <a:tblGrid>
                <a:gridCol w="1434400"/>
                <a:gridCol w="382850"/>
              </a:tblGrid>
              <a:tr h="81775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Effets des facteurs climatiques</a:t>
                      </a:r>
                      <a:endParaRPr sz="700"/>
                    </a:p>
                  </a:txBody>
                  <a:tcPr marL="91425" marR="0" marT="0" marB="0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146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Precipitation (mm)</a:t>
                      </a:r>
                      <a:endParaRPr sz="700"/>
                    </a:p>
                  </a:txBody>
                  <a:tcPr marL="91425" marR="0" marT="0" marB="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246 </a:t>
                      </a:r>
                      <a:endParaRPr sz="700"/>
                    </a:p>
                  </a:txBody>
                  <a:tcPr marL="91425" marR="0" marT="0" marB="0"/>
                </a:tc>
              </a:tr>
              <a:tr h="151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Temperature(C)</a:t>
                      </a:r>
                      <a:endParaRPr sz="700"/>
                    </a:p>
                  </a:txBody>
                  <a:tcPr marL="91425" marR="0" marT="0" marB="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4</a:t>
                      </a:r>
                      <a:endParaRPr sz="700"/>
                    </a:p>
                  </a:txBody>
                  <a:tcPr marL="91425" marR="0" marT="0" marB="0"/>
                </a:tc>
              </a:tr>
            </a:tbl>
          </a:graphicData>
        </a:graphic>
      </p:graphicFrame>
      <p:sp>
        <p:nvSpPr>
          <p:cNvPr id="783" name="Google Shape;783;p38"/>
          <p:cNvSpPr txBox="1"/>
          <p:nvPr/>
        </p:nvSpPr>
        <p:spPr>
          <a:xfrm>
            <a:off x="4314675" y="878975"/>
            <a:ext cx="2177400" cy="2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Distribution périodique du risque de paludisme</a:t>
            </a:r>
            <a:endParaRPr sz="7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84" name="Google Shape;784;p38"/>
          <p:cNvSpPr txBox="1"/>
          <p:nvPr/>
        </p:nvSpPr>
        <p:spPr>
          <a:xfrm>
            <a:off x="6415799" y="878975"/>
            <a:ext cx="2052300" cy="2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Distribution spatiale du risque de paludisme</a:t>
            </a:r>
            <a:endParaRPr sz="7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785" name="Google Shape;785;p38"/>
          <p:cNvGrpSpPr/>
          <p:nvPr/>
        </p:nvGrpSpPr>
        <p:grpSpPr>
          <a:xfrm>
            <a:off x="2976053" y="2559210"/>
            <a:ext cx="2818129" cy="525345"/>
            <a:chOff x="5194708" y="3484366"/>
            <a:chExt cx="5296240" cy="987304"/>
          </a:xfrm>
        </p:grpSpPr>
        <p:grpSp>
          <p:nvGrpSpPr>
            <p:cNvPr id="786" name="Google Shape;786;p38"/>
            <p:cNvGrpSpPr/>
            <p:nvPr/>
          </p:nvGrpSpPr>
          <p:grpSpPr>
            <a:xfrm>
              <a:off x="9679613" y="3484366"/>
              <a:ext cx="811335" cy="987304"/>
              <a:chOff x="6267034" y="1617275"/>
              <a:chExt cx="1090650" cy="1327200"/>
            </a:xfrm>
          </p:grpSpPr>
          <p:sp>
            <p:nvSpPr>
              <p:cNvPr id="787" name="Google Shape;787;p38"/>
              <p:cNvSpPr/>
              <p:nvPr/>
            </p:nvSpPr>
            <p:spPr>
              <a:xfrm>
                <a:off x="6442084" y="1792400"/>
                <a:ext cx="740475" cy="740375"/>
              </a:xfrm>
              <a:custGeom>
                <a:avLst/>
                <a:gdLst/>
                <a:ahLst/>
                <a:cxnLst/>
                <a:rect l="l" t="t" r="r" b="b"/>
                <a:pathLst>
                  <a:path w="29619" h="29615" extrusionOk="0">
                    <a:moveTo>
                      <a:pt x="14809" y="1"/>
                    </a:moveTo>
                    <a:cubicBezTo>
                      <a:pt x="6631" y="1"/>
                      <a:pt x="0" y="6631"/>
                      <a:pt x="0" y="14809"/>
                    </a:cubicBezTo>
                    <a:cubicBezTo>
                      <a:pt x="0" y="22988"/>
                      <a:pt x="6631" y="29615"/>
                      <a:pt x="14809" y="29615"/>
                    </a:cubicBezTo>
                    <a:cubicBezTo>
                      <a:pt x="22987" y="29615"/>
                      <a:pt x="29618" y="22988"/>
                      <a:pt x="29618" y="14809"/>
                    </a:cubicBezTo>
                    <a:cubicBezTo>
                      <a:pt x="29618" y="6631"/>
                      <a:pt x="22987" y="1"/>
                      <a:pt x="14809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" name="Google Shape;788;p38"/>
              <p:cNvSpPr/>
              <p:nvPr/>
            </p:nvSpPr>
            <p:spPr>
              <a:xfrm>
                <a:off x="6267034" y="1617275"/>
                <a:ext cx="1090650" cy="1273950"/>
              </a:xfrm>
              <a:custGeom>
                <a:avLst/>
                <a:gdLst/>
                <a:ahLst/>
                <a:cxnLst/>
                <a:rect l="l" t="t" r="r" b="b"/>
                <a:pathLst>
                  <a:path w="43626" h="50958" extrusionOk="0">
                    <a:moveTo>
                      <a:pt x="21811" y="0"/>
                    </a:moveTo>
                    <a:cubicBezTo>
                      <a:pt x="9785" y="0"/>
                      <a:pt x="0" y="9788"/>
                      <a:pt x="0" y="21814"/>
                    </a:cubicBezTo>
                    <a:cubicBezTo>
                      <a:pt x="8" y="22289"/>
                      <a:pt x="401" y="22672"/>
                      <a:pt x="876" y="22672"/>
                    </a:cubicBezTo>
                    <a:cubicBezTo>
                      <a:pt x="1355" y="22672"/>
                      <a:pt x="1744" y="22289"/>
                      <a:pt x="1755" y="21814"/>
                    </a:cubicBezTo>
                    <a:cubicBezTo>
                      <a:pt x="1755" y="10757"/>
                      <a:pt x="10754" y="1755"/>
                      <a:pt x="21811" y="1755"/>
                    </a:cubicBezTo>
                    <a:cubicBezTo>
                      <a:pt x="32869" y="1755"/>
                      <a:pt x="41867" y="10753"/>
                      <a:pt x="41867" y="21814"/>
                    </a:cubicBezTo>
                    <a:cubicBezTo>
                      <a:pt x="41871" y="32872"/>
                      <a:pt x="32869" y="41870"/>
                      <a:pt x="21811" y="41870"/>
                    </a:cubicBezTo>
                    <a:cubicBezTo>
                      <a:pt x="21329" y="41870"/>
                      <a:pt x="20932" y="42263"/>
                      <a:pt x="20935" y="42750"/>
                    </a:cubicBezTo>
                    <a:lnTo>
                      <a:pt x="20935" y="50957"/>
                    </a:lnTo>
                    <a:lnTo>
                      <a:pt x="22691" y="50942"/>
                    </a:lnTo>
                    <a:lnTo>
                      <a:pt x="22691" y="43610"/>
                    </a:lnTo>
                    <a:cubicBezTo>
                      <a:pt x="34312" y="43147"/>
                      <a:pt x="43626" y="33547"/>
                      <a:pt x="43626" y="21814"/>
                    </a:cubicBezTo>
                    <a:cubicBezTo>
                      <a:pt x="43626" y="9785"/>
                      <a:pt x="33841" y="0"/>
                      <a:pt x="2181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9" name="Google Shape;789;p38"/>
              <p:cNvSpPr/>
              <p:nvPr/>
            </p:nvSpPr>
            <p:spPr>
              <a:xfrm>
                <a:off x="6662659" y="2771175"/>
                <a:ext cx="300875" cy="173300"/>
              </a:xfrm>
              <a:custGeom>
                <a:avLst/>
                <a:gdLst/>
                <a:ahLst/>
                <a:cxnLst/>
                <a:rect l="l" t="t" r="r" b="b"/>
                <a:pathLst>
                  <a:path w="12035" h="6932" extrusionOk="0">
                    <a:moveTo>
                      <a:pt x="11087" y="1"/>
                    </a:moveTo>
                    <a:cubicBezTo>
                      <a:pt x="10861" y="1"/>
                      <a:pt x="10636" y="87"/>
                      <a:pt x="10465" y="260"/>
                    </a:cubicBezTo>
                    <a:lnTo>
                      <a:pt x="6866" y="3859"/>
                    </a:lnTo>
                    <a:lnTo>
                      <a:pt x="5979" y="4742"/>
                    </a:lnTo>
                    <a:lnTo>
                      <a:pt x="5110" y="3874"/>
                    </a:lnTo>
                    <a:lnTo>
                      <a:pt x="1496" y="260"/>
                    </a:lnTo>
                    <a:cubicBezTo>
                      <a:pt x="1342" y="153"/>
                      <a:pt x="1166" y="102"/>
                      <a:pt x="990" y="102"/>
                    </a:cubicBezTo>
                    <a:cubicBezTo>
                      <a:pt x="731" y="102"/>
                      <a:pt x="475" y="214"/>
                      <a:pt x="298" y="427"/>
                    </a:cubicBezTo>
                    <a:cubicBezTo>
                      <a:pt x="1" y="783"/>
                      <a:pt x="23" y="1306"/>
                      <a:pt x="350" y="1636"/>
                    </a:cubicBezTo>
                    <a:lnTo>
                      <a:pt x="5389" y="6675"/>
                    </a:lnTo>
                    <a:cubicBezTo>
                      <a:pt x="5559" y="6846"/>
                      <a:pt x="5784" y="6931"/>
                      <a:pt x="6009" y="6931"/>
                    </a:cubicBezTo>
                    <a:cubicBezTo>
                      <a:pt x="6234" y="6931"/>
                      <a:pt x="6459" y="6846"/>
                      <a:pt x="6632" y="6675"/>
                    </a:cubicBezTo>
                    <a:lnTo>
                      <a:pt x="11667" y="1636"/>
                    </a:lnTo>
                    <a:cubicBezTo>
                      <a:pt x="12016" y="1250"/>
                      <a:pt x="12034" y="668"/>
                      <a:pt x="11712" y="260"/>
                    </a:cubicBezTo>
                    <a:cubicBezTo>
                      <a:pt x="11539" y="87"/>
                      <a:pt x="11313" y="1"/>
                      <a:pt x="1108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90" name="Google Shape;790;p38"/>
            <p:cNvGrpSpPr/>
            <p:nvPr/>
          </p:nvGrpSpPr>
          <p:grpSpPr>
            <a:xfrm>
              <a:off x="8184608" y="3484366"/>
              <a:ext cx="811428" cy="987304"/>
              <a:chOff x="4257348" y="1617275"/>
              <a:chExt cx="1090775" cy="1327200"/>
            </a:xfrm>
          </p:grpSpPr>
          <p:sp>
            <p:nvSpPr>
              <p:cNvPr id="791" name="Google Shape;791;p38"/>
              <p:cNvSpPr/>
              <p:nvPr/>
            </p:nvSpPr>
            <p:spPr>
              <a:xfrm>
                <a:off x="4432498" y="1792400"/>
                <a:ext cx="740375" cy="740375"/>
              </a:xfrm>
              <a:custGeom>
                <a:avLst/>
                <a:gdLst/>
                <a:ahLst/>
                <a:cxnLst/>
                <a:rect l="l" t="t" r="r" b="b"/>
                <a:pathLst>
                  <a:path w="29615" h="29615" extrusionOk="0">
                    <a:moveTo>
                      <a:pt x="14810" y="1"/>
                    </a:moveTo>
                    <a:cubicBezTo>
                      <a:pt x="6631" y="1"/>
                      <a:pt x="1" y="6631"/>
                      <a:pt x="1" y="14809"/>
                    </a:cubicBezTo>
                    <a:cubicBezTo>
                      <a:pt x="1" y="22988"/>
                      <a:pt x="6631" y="29615"/>
                      <a:pt x="14810" y="29615"/>
                    </a:cubicBezTo>
                    <a:cubicBezTo>
                      <a:pt x="22988" y="29615"/>
                      <a:pt x="29615" y="22988"/>
                      <a:pt x="29615" y="14809"/>
                    </a:cubicBezTo>
                    <a:cubicBezTo>
                      <a:pt x="29615" y="6631"/>
                      <a:pt x="22988" y="1"/>
                      <a:pt x="14810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2" name="Google Shape;792;p38"/>
              <p:cNvSpPr/>
              <p:nvPr/>
            </p:nvSpPr>
            <p:spPr>
              <a:xfrm>
                <a:off x="4257348" y="1617275"/>
                <a:ext cx="1090775" cy="1273950"/>
              </a:xfrm>
              <a:custGeom>
                <a:avLst/>
                <a:gdLst/>
                <a:ahLst/>
                <a:cxnLst/>
                <a:rect l="l" t="t" r="r" b="b"/>
                <a:pathLst>
                  <a:path w="43631" h="50958" extrusionOk="0">
                    <a:moveTo>
                      <a:pt x="21816" y="0"/>
                    </a:moveTo>
                    <a:cubicBezTo>
                      <a:pt x="9786" y="0"/>
                      <a:pt x="1" y="9788"/>
                      <a:pt x="1" y="21814"/>
                    </a:cubicBezTo>
                    <a:cubicBezTo>
                      <a:pt x="12" y="22289"/>
                      <a:pt x="402" y="22672"/>
                      <a:pt x="880" y="22672"/>
                    </a:cubicBezTo>
                    <a:cubicBezTo>
                      <a:pt x="1355" y="22672"/>
                      <a:pt x="1745" y="22289"/>
                      <a:pt x="1756" y="21814"/>
                    </a:cubicBezTo>
                    <a:cubicBezTo>
                      <a:pt x="1756" y="10757"/>
                      <a:pt x="10754" y="1755"/>
                      <a:pt x="21812" y="1755"/>
                    </a:cubicBezTo>
                    <a:cubicBezTo>
                      <a:pt x="32869" y="1755"/>
                      <a:pt x="41871" y="10753"/>
                      <a:pt x="41871" y="21814"/>
                    </a:cubicBezTo>
                    <a:cubicBezTo>
                      <a:pt x="41871" y="32872"/>
                      <a:pt x="32873" y="41870"/>
                      <a:pt x="21816" y="41870"/>
                    </a:cubicBezTo>
                    <a:cubicBezTo>
                      <a:pt x="21329" y="41870"/>
                      <a:pt x="20936" y="42263"/>
                      <a:pt x="20936" y="42750"/>
                    </a:cubicBezTo>
                    <a:lnTo>
                      <a:pt x="20936" y="50957"/>
                    </a:lnTo>
                    <a:lnTo>
                      <a:pt x="22691" y="50942"/>
                    </a:lnTo>
                    <a:lnTo>
                      <a:pt x="22691" y="43610"/>
                    </a:lnTo>
                    <a:cubicBezTo>
                      <a:pt x="34317" y="43147"/>
                      <a:pt x="43630" y="33547"/>
                      <a:pt x="43627" y="21814"/>
                    </a:cubicBezTo>
                    <a:cubicBezTo>
                      <a:pt x="43627" y="9785"/>
                      <a:pt x="33842" y="0"/>
                      <a:pt x="2181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" name="Google Shape;793;p38"/>
              <p:cNvSpPr/>
              <p:nvPr/>
            </p:nvSpPr>
            <p:spPr>
              <a:xfrm>
                <a:off x="4637903" y="2771175"/>
                <a:ext cx="300950" cy="173300"/>
              </a:xfrm>
              <a:custGeom>
                <a:avLst/>
                <a:gdLst/>
                <a:ahLst/>
                <a:cxnLst/>
                <a:rect l="l" t="t" r="r" b="b"/>
                <a:pathLst>
                  <a:path w="12038" h="6932" extrusionOk="0">
                    <a:moveTo>
                      <a:pt x="11088" y="1"/>
                    </a:moveTo>
                    <a:cubicBezTo>
                      <a:pt x="10863" y="1"/>
                      <a:pt x="10637" y="87"/>
                      <a:pt x="10465" y="260"/>
                    </a:cubicBezTo>
                    <a:lnTo>
                      <a:pt x="6869" y="3859"/>
                    </a:lnTo>
                    <a:lnTo>
                      <a:pt x="5982" y="4742"/>
                    </a:lnTo>
                    <a:lnTo>
                      <a:pt x="5110" y="3874"/>
                    </a:lnTo>
                    <a:lnTo>
                      <a:pt x="1496" y="260"/>
                    </a:lnTo>
                    <a:cubicBezTo>
                      <a:pt x="1342" y="153"/>
                      <a:pt x="1165" y="102"/>
                      <a:pt x="990" y="102"/>
                    </a:cubicBezTo>
                    <a:cubicBezTo>
                      <a:pt x="731" y="102"/>
                      <a:pt x="475" y="214"/>
                      <a:pt x="297" y="427"/>
                    </a:cubicBezTo>
                    <a:cubicBezTo>
                      <a:pt x="1" y="783"/>
                      <a:pt x="27" y="1306"/>
                      <a:pt x="353" y="1636"/>
                    </a:cubicBezTo>
                    <a:lnTo>
                      <a:pt x="5388" y="6675"/>
                    </a:lnTo>
                    <a:cubicBezTo>
                      <a:pt x="5561" y="6846"/>
                      <a:pt x="5785" y="6931"/>
                      <a:pt x="6010" y="6931"/>
                    </a:cubicBezTo>
                    <a:cubicBezTo>
                      <a:pt x="6234" y="6931"/>
                      <a:pt x="6459" y="6846"/>
                      <a:pt x="6632" y="6675"/>
                    </a:cubicBezTo>
                    <a:lnTo>
                      <a:pt x="11667" y="1636"/>
                    </a:lnTo>
                    <a:cubicBezTo>
                      <a:pt x="12019" y="1250"/>
                      <a:pt x="12038" y="668"/>
                      <a:pt x="11711" y="260"/>
                    </a:cubicBezTo>
                    <a:cubicBezTo>
                      <a:pt x="11539" y="87"/>
                      <a:pt x="11313" y="1"/>
                      <a:pt x="1108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94" name="Google Shape;794;p38"/>
            <p:cNvGrpSpPr/>
            <p:nvPr/>
          </p:nvGrpSpPr>
          <p:grpSpPr>
            <a:xfrm>
              <a:off x="6689695" y="3484366"/>
              <a:ext cx="811335" cy="987304"/>
              <a:chOff x="2247786" y="1617275"/>
              <a:chExt cx="1090650" cy="1327200"/>
            </a:xfrm>
          </p:grpSpPr>
          <p:sp>
            <p:nvSpPr>
              <p:cNvPr id="795" name="Google Shape;795;p38"/>
              <p:cNvSpPr/>
              <p:nvPr/>
            </p:nvSpPr>
            <p:spPr>
              <a:xfrm>
                <a:off x="2422836" y="1792400"/>
                <a:ext cx="740475" cy="740375"/>
              </a:xfrm>
              <a:custGeom>
                <a:avLst/>
                <a:gdLst/>
                <a:ahLst/>
                <a:cxnLst/>
                <a:rect l="l" t="t" r="r" b="b"/>
                <a:pathLst>
                  <a:path w="29619" h="29615" extrusionOk="0">
                    <a:moveTo>
                      <a:pt x="14809" y="1"/>
                    </a:moveTo>
                    <a:cubicBezTo>
                      <a:pt x="6631" y="1"/>
                      <a:pt x="0" y="6631"/>
                      <a:pt x="0" y="14809"/>
                    </a:cubicBezTo>
                    <a:cubicBezTo>
                      <a:pt x="0" y="22988"/>
                      <a:pt x="6631" y="29615"/>
                      <a:pt x="14809" y="29615"/>
                    </a:cubicBezTo>
                    <a:cubicBezTo>
                      <a:pt x="22987" y="29615"/>
                      <a:pt x="29618" y="22988"/>
                      <a:pt x="29618" y="14809"/>
                    </a:cubicBezTo>
                    <a:cubicBezTo>
                      <a:pt x="29618" y="6631"/>
                      <a:pt x="22987" y="1"/>
                      <a:pt x="14809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" name="Google Shape;796;p38"/>
              <p:cNvSpPr/>
              <p:nvPr/>
            </p:nvSpPr>
            <p:spPr>
              <a:xfrm>
                <a:off x="2247786" y="1617275"/>
                <a:ext cx="1090650" cy="1273950"/>
              </a:xfrm>
              <a:custGeom>
                <a:avLst/>
                <a:gdLst/>
                <a:ahLst/>
                <a:cxnLst/>
                <a:rect l="l" t="t" r="r" b="b"/>
                <a:pathLst>
                  <a:path w="43626" h="50958" extrusionOk="0">
                    <a:moveTo>
                      <a:pt x="21811" y="0"/>
                    </a:moveTo>
                    <a:cubicBezTo>
                      <a:pt x="9785" y="0"/>
                      <a:pt x="0" y="9788"/>
                      <a:pt x="0" y="21814"/>
                    </a:cubicBezTo>
                    <a:cubicBezTo>
                      <a:pt x="8" y="22289"/>
                      <a:pt x="401" y="22672"/>
                      <a:pt x="876" y="22672"/>
                    </a:cubicBezTo>
                    <a:cubicBezTo>
                      <a:pt x="1355" y="22672"/>
                      <a:pt x="1744" y="22289"/>
                      <a:pt x="1755" y="21814"/>
                    </a:cubicBezTo>
                    <a:cubicBezTo>
                      <a:pt x="1755" y="10757"/>
                      <a:pt x="10754" y="1755"/>
                      <a:pt x="21811" y="1755"/>
                    </a:cubicBezTo>
                    <a:cubicBezTo>
                      <a:pt x="32869" y="1755"/>
                      <a:pt x="41867" y="10753"/>
                      <a:pt x="41867" y="21814"/>
                    </a:cubicBezTo>
                    <a:cubicBezTo>
                      <a:pt x="41871" y="32872"/>
                      <a:pt x="32869" y="41870"/>
                      <a:pt x="21811" y="41870"/>
                    </a:cubicBezTo>
                    <a:cubicBezTo>
                      <a:pt x="21329" y="41870"/>
                      <a:pt x="20932" y="42263"/>
                      <a:pt x="20936" y="42750"/>
                    </a:cubicBezTo>
                    <a:lnTo>
                      <a:pt x="20936" y="50957"/>
                    </a:lnTo>
                    <a:lnTo>
                      <a:pt x="22691" y="50942"/>
                    </a:lnTo>
                    <a:lnTo>
                      <a:pt x="22691" y="43610"/>
                    </a:lnTo>
                    <a:cubicBezTo>
                      <a:pt x="34312" y="43147"/>
                      <a:pt x="43626" y="33547"/>
                      <a:pt x="43626" y="21814"/>
                    </a:cubicBezTo>
                    <a:cubicBezTo>
                      <a:pt x="43626" y="9785"/>
                      <a:pt x="33841" y="0"/>
                      <a:pt x="2181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" name="Google Shape;797;p38"/>
              <p:cNvSpPr/>
              <p:nvPr/>
            </p:nvSpPr>
            <p:spPr>
              <a:xfrm>
                <a:off x="2643436" y="2771175"/>
                <a:ext cx="300850" cy="173300"/>
              </a:xfrm>
              <a:custGeom>
                <a:avLst/>
                <a:gdLst/>
                <a:ahLst/>
                <a:cxnLst/>
                <a:rect l="l" t="t" r="r" b="b"/>
                <a:pathLst>
                  <a:path w="12034" h="6932" extrusionOk="0">
                    <a:moveTo>
                      <a:pt x="11086" y="1"/>
                    </a:moveTo>
                    <a:cubicBezTo>
                      <a:pt x="10860" y="1"/>
                      <a:pt x="10635" y="87"/>
                      <a:pt x="10464" y="260"/>
                    </a:cubicBezTo>
                    <a:lnTo>
                      <a:pt x="6865" y="3859"/>
                    </a:lnTo>
                    <a:lnTo>
                      <a:pt x="5978" y="4742"/>
                    </a:lnTo>
                    <a:lnTo>
                      <a:pt x="5110" y="3874"/>
                    </a:lnTo>
                    <a:lnTo>
                      <a:pt x="1495" y="260"/>
                    </a:lnTo>
                    <a:cubicBezTo>
                      <a:pt x="1341" y="153"/>
                      <a:pt x="1165" y="102"/>
                      <a:pt x="989" y="102"/>
                    </a:cubicBezTo>
                    <a:cubicBezTo>
                      <a:pt x="730" y="102"/>
                      <a:pt x="474" y="214"/>
                      <a:pt x="297" y="427"/>
                    </a:cubicBezTo>
                    <a:cubicBezTo>
                      <a:pt x="0" y="783"/>
                      <a:pt x="22" y="1306"/>
                      <a:pt x="349" y="1636"/>
                    </a:cubicBezTo>
                    <a:lnTo>
                      <a:pt x="5388" y="6675"/>
                    </a:lnTo>
                    <a:cubicBezTo>
                      <a:pt x="5559" y="6846"/>
                      <a:pt x="5783" y="6931"/>
                      <a:pt x="6008" y="6931"/>
                    </a:cubicBezTo>
                    <a:cubicBezTo>
                      <a:pt x="6233" y="6931"/>
                      <a:pt x="6458" y="6846"/>
                      <a:pt x="6631" y="6675"/>
                    </a:cubicBezTo>
                    <a:lnTo>
                      <a:pt x="11666" y="1636"/>
                    </a:lnTo>
                    <a:cubicBezTo>
                      <a:pt x="12015" y="1250"/>
                      <a:pt x="12034" y="668"/>
                      <a:pt x="11711" y="260"/>
                    </a:cubicBezTo>
                    <a:cubicBezTo>
                      <a:pt x="11538" y="87"/>
                      <a:pt x="11312" y="1"/>
                      <a:pt x="1108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98" name="Google Shape;798;p38"/>
            <p:cNvGrpSpPr/>
            <p:nvPr/>
          </p:nvGrpSpPr>
          <p:grpSpPr>
            <a:xfrm>
              <a:off x="5194708" y="3484366"/>
              <a:ext cx="811409" cy="987304"/>
              <a:chOff x="238125" y="1617275"/>
              <a:chExt cx="1090750" cy="1327200"/>
            </a:xfrm>
          </p:grpSpPr>
          <p:sp>
            <p:nvSpPr>
              <p:cNvPr id="799" name="Google Shape;799;p38"/>
              <p:cNvSpPr/>
              <p:nvPr/>
            </p:nvSpPr>
            <p:spPr>
              <a:xfrm>
                <a:off x="413250" y="1792400"/>
                <a:ext cx="740375" cy="740375"/>
              </a:xfrm>
              <a:custGeom>
                <a:avLst/>
                <a:gdLst/>
                <a:ahLst/>
                <a:cxnLst/>
                <a:rect l="l" t="t" r="r" b="b"/>
                <a:pathLst>
                  <a:path w="29615" h="29615" extrusionOk="0">
                    <a:moveTo>
                      <a:pt x="14810" y="1"/>
                    </a:moveTo>
                    <a:cubicBezTo>
                      <a:pt x="6631" y="1"/>
                      <a:pt x="1" y="6631"/>
                      <a:pt x="1" y="14809"/>
                    </a:cubicBezTo>
                    <a:cubicBezTo>
                      <a:pt x="1" y="22988"/>
                      <a:pt x="6631" y="29615"/>
                      <a:pt x="14810" y="29615"/>
                    </a:cubicBezTo>
                    <a:cubicBezTo>
                      <a:pt x="22988" y="29615"/>
                      <a:pt x="29615" y="22988"/>
                      <a:pt x="29615" y="14809"/>
                    </a:cubicBezTo>
                    <a:cubicBezTo>
                      <a:pt x="29615" y="6631"/>
                      <a:pt x="22988" y="1"/>
                      <a:pt x="14810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" name="Google Shape;800;p38"/>
              <p:cNvSpPr/>
              <p:nvPr/>
            </p:nvSpPr>
            <p:spPr>
              <a:xfrm>
                <a:off x="238125" y="1617275"/>
                <a:ext cx="1090750" cy="1273950"/>
              </a:xfrm>
              <a:custGeom>
                <a:avLst/>
                <a:gdLst/>
                <a:ahLst/>
                <a:cxnLst/>
                <a:rect l="l" t="t" r="r" b="b"/>
                <a:pathLst>
                  <a:path w="43630" h="50958" extrusionOk="0">
                    <a:moveTo>
                      <a:pt x="21815" y="0"/>
                    </a:moveTo>
                    <a:cubicBezTo>
                      <a:pt x="9785" y="0"/>
                      <a:pt x="0" y="9788"/>
                      <a:pt x="0" y="21814"/>
                    </a:cubicBezTo>
                    <a:cubicBezTo>
                      <a:pt x="11" y="22289"/>
                      <a:pt x="401" y="22672"/>
                      <a:pt x="879" y="22672"/>
                    </a:cubicBezTo>
                    <a:cubicBezTo>
                      <a:pt x="1354" y="22672"/>
                      <a:pt x="1744" y="22289"/>
                      <a:pt x="1755" y="21814"/>
                    </a:cubicBezTo>
                    <a:cubicBezTo>
                      <a:pt x="1755" y="10757"/>
                      <a:pt x="10753" y="1755"/>
                      <a:pt x="21811" y="1755"/>
                    </a:cubicBezTo>
                    <a:cubicBezTo>
                      <a:pt x="32869" y="1755"/>
                      <a:pt x="41870" y="10753"/>
                      <a:pt x="41870" y="21814"/>
                    </a:cubicBezTo>
                    <a:cubicBezTo>
                      <a:pt x="41870" y="32872"/>
                      <a:pt x="32872" y="41870"/>
                      <a:pt x="21815" y="41870"/>
                    </a:cubicBezTo>
                    <a:cubicBezTo>
                      <a:pt x="21329" y="41870"/>
                      <a:pt x="20935" y="42263"/>
                      <a:pt x="20935" y="42750"/>
                    </a:cubicBezTo>
                    <a:lnTo>
                      <a:pt x="20935" y="50957"/>
                    </a:lnTo>
                    <a:lnTo>
                      <a:pt x="22694" y="50942"/>
                    </a:lnTo>
                    <a:lnTo>
                      <a:pt x="22694" y="43610"/>
                    </a:lnTo>
                    <a:cubicBezTo>
                      <a:pt x="34316" y="43147"/>
                      <a:pt x="43629" y="33547"/>
                      <a:pt x="43626" y="21814"/>
                    </a:cubicBezTo>
                    <a:cubicBezTo>
                      <a:pt x="43626" y="9785"/>
                      <a:pt x="33841" y="0"/>
                      <a:pt x="2181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" name="Google Shape;801;p38"/>
              <p:cNvSpPr/>
              <p:nvPr/>
            </p:nvSpPr>
            <p:spPr>
              <a:xfrm>
                <a:off x="633750" y="2771175"/>
                <a:ext cx="300950" cy="173300"/>
              </a:xfrm>
              <a:custGeom>
                <a:avLst/>
                <a:gdLst/>
                <a:ahLst/>
                <a:cxnLst/>
                <a:rect l="l" t="t" r="r" b="b"/>
                <a:pathLst>
                  <a:path w="12038" h="6932" extrusionOk="0">
                    <a:moveTo>
                      <a:pt x="11088" y="1"/>
                    </a:moveTo>
                    <a:cubicBezTo>
                      <a:pt x="10863" y="1"/>
                      <a:pt x="10637" y="87"/>
                      <a:pt x="10465" y="260"/>
                    </a:cubicBezTo>
                    <a:lnTo>
                      <a:pt x="6869" y="3859"/>
                    </a:lnTo>
                    <a:lnTo>
                      <a:pt x="5982" y="4742"/>
                    </a:lnTo>
                    <a:lnTo>
                      <a:pt x="5110" y="3874"/>
                    </a:lnTo>
                    <a:lnTo>
                      <a:pt x="1496" y="260"/>
                    </a:lnTo>
                    <a:cubicBezTo>
                      <a:pt x="1342" y="153"/>
                      <a:pt x="1165" y="102"/>
                      <a:pt x="990" y="102"/>
                    </a:cubicBezTo>
                    <a:cubicBezTo>
                      <a:pt x="731" y="102"/>
                      <a:pt x="475" y="214"/>
                      <a:pt x="298" y="427"/>
                    </a:cubicBezTo>
                    <a:cubicBezTo>
                      <a:pt x="1" y="783"/>
                      <a:pt x="27" y="1306"/>
                      <a:pt x="353" y="1636"/>
                    </a:cubicBezTo>
                    <a:lnTo>
                      <a:pt x="5389" y="6675"/>
                    </a:lnTo>
                    <a:cubicBezTo>
                      <a:pt x="5561" y="6846"/>
                      <a:pt x="5786" y="6931"/>
                      <a:pt x="6010" y="6931"/>
                    </a:cubicBezTo>
                    <a:cubicBezTo>
                      <a:pt x="6235" y="6931"/>
                      <a:pt x="6459" y="6846"/>
                      <a:pt x="6632" y="6675"/>
                    </a:cubicBezTo>
                    <a:lnTo>
                      <a:pt x="11667" y="1636"/>
                    </a:lnTo>
                    <a:cubicBezTo>
                      <a:pt x="12019" y="1250"/>
                      <a:pt x="12038" y="668"/>
                      <a:pt x="11711" y="260"/>
                    </a:cubicBezTo>
                    <a:cubicBezTo>
                      <a:pt x="11539" y="87"/>
                      <a:pt x="11313" y="1"/>
                      <a:pt x="1108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02" name="Google Shape;802;p38"/>
          <p:cNvSpPr/>
          <p:nvPr/>
        </p:nvSpPr>
        <p:spPr>
          <a:xfrm>
            <a:off x="2833976" y="3084550"/>
            <a:ext cx="737523" cy="1525714"/>
          </a:xfrm>
          <a:custGeom>
            <a:avLst/>
            <a:gdLst/>
            <a:ahLst/>
            <a:cxnLst/>
            <a:rect l="l" t="t" r="r" b="b"/>
            <a:pathLst>
              <a:path w="14910" h="22743" extrusionOk="0">
                <a:moveTo>
                  <a:pt x="7449" y="0"/>
                </a:moveTo>
                <a:cubicBezTo>
                  <a:pt x="7363" y="0"/>
                  <a:pt x="7277" y="40"/>
                  <a:pt x="7219" y="121"/>
                </a:cubicBezTo>
                <a:lnTo>
                  <a:pt x="4981" y="3220"/>
                </a:lnTo>
                <a:lnTo>
                  <a:pt x="1079" y="3220"/>
                </a:lnTo>
                <a:cubicBezTo>
                  <a:pt x="482" y="3220"/>
                  <a:pt x="0" y="3702"/>
                  <a:pt x="0" y="4298"/>
                </a:cubicBezTo>
                <a:lnTo>
                  <a:pt x="0" y="21652"/>
                </a:lnTo>
                <a:cubicBezTo>
                  <a:pt x="0" y="22249"/>
                  <a:pt x="482" y="22742"/>
                  <a:pt x="1079" y="22742"/>
                </a:cubicBezTo>
                <a:lnTo>
                  <a:pt x="13830" y="22742"/>
                </a:lnTo>
                <a:cubicBezTo>
                  <a:pt x="14427" y="22742"/>
                  <a:pt x="14909" y="22249"/>
                  <a:pt x="14909" y="21652"/>
                </a:cubicBezTo>
                <a:lnTo>
                  <a:pt x="14909" y="4298"/>
                </a:lnTo>
                <a:cubicBezTo>
                  <a:pt x="14909" y="3708"/>
                  <a:pt x="14438" y="3219"/>
                  <a:pt x="13851" y="3219"/>
                </a:cubicBezTo>
                <a:cubicBezTo>
                  <a:pt x="13844" y="3219"/>
                  <a:pt x="13837" y="3219"/>
                  <a:pt x="13830" y="3220"/>
                </a:cubicBezTo>
                <a:lnTo>
                  <a:pt x="9916" y="3220"/>
                </a:lnTo>
                <a:lnTo>
                  <a:pt x="7678" y="121"/>
                </a:lnTo>
                <a:cubicBezTo>
                  <a:pt x="7621" y="40"/>
                  <a:pt x="7535" y="0"/>
                  <a:pt x="7449" y="0"/>
                </a:cubicBezTo>
                <a:close/>
              </a:path>
            </a:pathLst>
          </a:cu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3" name="Google Shape;803;p38"/>
          <p:cNvSpPr/>
          <p:nvPr/>
        </p:nvSpPr>
        <p:spPr>
          <a:xfrm>
            <a:off x="3609976" y="3084550"/>
            <a:ext cx="737523" cy="1525714"/>
          </a:xfrm>
          <a:custGeom>
            <a:avLst/>
            <a:gdLst/>
            <a:ahLst/>
            <a:cxnLst/>
            <a:rect l="l" t="t" r="r" b="b"/>
            <a:pathLst>
              <a:path w="14910" h="22743" extrusionOk="0">
                <a:moveTo>
                  <a:pt x="7449" y="0"/>
                </a:moveTo>
                <a:cubicBezTo>
                  <a:pt x="7363" y="0"/>
                  <a:pt x="7277" y="40"/>
                  <a:pt x="7219" y="121"/>
                </a:cubicBezTo>
                <a:lnTo>
                  <a:pt x="4981" y="3220"/>
                </a:lnTo>
                <a:lnTo>
                  <a:pt x="1079" y="3220"/>
                </a:lnTo>
                <a:cubicBezTo>
                  <a:pt x="482" y="3220"/>
                  <a:pt x="0" y="3702"/>
                  <a:pt x="0" y="4298"/>
                </a:cubicBezTo>
                <a:lnTo>
                  <a:pt x="0" y="21652"/>
                </a:lnTo>
                <a:cubicBezTo>
                  <a:pt x="0" y="22249"/>
                  <a:pt x="482" y="22742"/>
                  <a:pt x="1079" y="22742"/>
                </a:cubicBezTo>
                <a:lnTo>
                  <a:pt x="13830" y="22742"/>
                </a:lnTo>
                <a:cubicBezTo>
                  <a:pt x="14427" y="22742"/>
                  <a:pt x="14909" y="22249"/>
                  <a:pt x="14909" y="21652"/>
                </a:cubicBezTo>
                <a:lnTo>
                  <a:pt x="14909" y="4298"/>
                </a:lnTo>
                <a:cubicBezTo>
                  <a:pt x="14909" y="3708"/>
                  <a:pt x="14438" y="3219"/>
                  <a:pt x="13851" y="3219"/>
                </a:cubicBezTo>
                <a:cubicBezTo>
                  <a:pt x="13844" y="3219"/>
                  <a:pt x="13837" y="3219"/>
                  <a:pt x="13830" y="3220"/>
                </a:cubicBezTo>
                <a:lnTo>
                  <a:pt x="9916" y="3220"/>
                </a:lnTo>
                <a:lnTo>
                  <a:pt x="7678" y="121"/>
                </a:lnTo>
                <a:cubicBezTo>
                  <a:pt x="7621" y="40"/>
                  <a:pt x="7535" y="0"/>
                  <a:pt x="7449" y="0"/>
                </a:cubicBezTo>
                <a:close/>
              </a:path>
            </a:pathLst>
          </a:cu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4" name="Google Shape;804;p38"/>
          <p:cNvSpPr/>
          <p:nvPr/>
        </p:nvSpPr>
        <p:spPr>
          <a:xfrm>
            <a:off x="4385976" y="3084550"/>
            <a:ext cx="737523" cy="1525714"/>
          </a:xfrm>
          <a:custGeom>
            <a:avLst/>
            <a:gdLst/>
            <a:ahLst/>
            <a:cxnLst/>
            <a:rect l="l" t="t" r="r" b="b"/>
            <a:pathLst>
              <a:path w="14910" h="22743" extrusionOk="0">
                <a:moveTo>
                  <a:pt x="7449" y="0"/>
                </a:moveTo>
                <a:cubicBezTo>
                  <a:pt x="7363" y="0"/>
                  <a:pt x="7277" y="40"/>
                  <a:pt x="7219" y="121"/>
                </a:cubicBezTo>
                <a:lnTo>
                  <a:pt x="4981" y="3220"/>
                </a:lnTo>
                <a:lnTo>
                  <a:pt x="1079" y="3220"/>
                </a:lnTo>
                <a:cubicBezTo>
                  <a:pt x="482" y="3220"/>
                  <a:pt x="0" y="3702"/>
                  <a:pt x="0" y="4298"/>
                </a:cubicBezTo>
                <a:lnTo>
                  <a:pt x="0" y="21652"/>
                </a:lnTo>
                <a:cubicBezTo>
                  <a:pt x="0" y="22249"/>
                  <a:pt x="482" y="22742"/>
                  <a:pt x="1079" y="22742"/>
                </a:cubicBezTo>
                <a:lnTo>
                  <a:pt x="13830" y="22742"/>
                </a:lnTo>
                <a:cubicBezTo>
                  <a:pt x="14427" y="22742"/>
                  <a:pt x="14909" y="22249"/>
                  <a:pt x="14909" y="21652"/>
                </a:cubicBezTo>
                <a:lnTo>
                  <a:pt x="14909" y="4298"/>
                </a:lnTo>
                <a:cubicBezTo>
                  <a:pt x="14909" y="3708"/>
                  <a:pt x="14438" y="3219"/>
                  <a:pt x="13851" y="3219"/>
                </a:cubicBezTo>
                <a:cubicBezTo>
                  <a:pt x="13844" y="3219"/>
                  <a:pt x="13837" y="3219"/>
                  <a:pt x="13830" y="3220"/>
                </a:cubicBezTo>
                <a:lnTo>
                  <a:pt x="9916" y="3220"/>
                </a:lnTo>
                <a:lnTo>
                  <a:pt x="7678" y="121"/>
                </a:lnTo>
                <a:cubicBezTo>
                  <a:pt x="7621" y="40"/>
                  <a:pt x="7535" y="0"/>
                  <a:pt x="7449" y="0"/>
                </a:cubicBezTo>
                <a:close/>
              </a:path>
            </a:pathLst>
          </a:cu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5" name="Google Shape;805;p38"/>
          <p:cNvSpPr/>
          <p:nvPr/>
        </p:nvSpPr>
        <p:spPr>
          <a:xfrm>
            <a:off x="5206851" y="3084550"/>
            <a:ext cx="737523" cy="1525714"/>
          </a:xfrm>
          <a:custGeom>
            <a:avLst/>
            <a:gdLst/>
            <a:ahLst/>
            <a:cxnLst/>
            <a:rect l="l" t="t" r="r" b="b"/>
            <a:pathLst>
              <a:path w="14910" h="22743" extrusionOk="0">
                <a:moveTo>
                  <a:pt x="7449" y="0"/>
                </a:moveTo>
                <a:cubicBezTo>
                  <a:pt x="7363" y="0"/>
                  <a:pt x="7277" y="40"/>
                  <a:pt x="7219" y="121"/>
                </a:cubicBezTo>
                <a:lnTo>
                  <a:pt x="4981" y="3220"/>
                </a:lnTo>
                <a:lnTo>
                  <a:pt x="1079" y="3220"/>
                </a:lnTo>
                <a:cubicBezTo>
                  <a:pt x="482" y="3220"/>
                  <a:pt x="0" y="3702"/>
                  <a:pt x="0" y="4298"/>
                </a:cubicBezTo>
                <a:lnTo>
                  <a:pt x="0" y="21652"/>
                </a:lnTo>
                <a:cubicBezTo>
                  <a:pt x="0" y="22249"/>
                  <a:pt x="482" y="22742"/>
                  <a:pt x="1079" y="22742"/>
                </a:cubicBezTo>
                <a:lnTo>
                  <a:pt x="13830" y="22742"/>
                </a:lnTo>
                <a:cubicBezTo>
                  <a:pt x="14427" y="22742"/>
                  <a:pt x="14909" y="22249"/>
                  <a:pt x="14909" y="21652"/>
                </a:cubicBezTo>
                <a:lnTo>
                  <a:pt x="14909" y="4298"/>
                </a:lnTo>
                <a:cubicBezTo>
                  <a:pt x="14909" y="3708"/>
                  <a:pt x="14438" y="3219"/>
                  <a:pt x="13851" y="3219"/>
                </a:cubicBezTo>
                <a:cubicBezTo>
                  <a:pt x="13844" y="3219"/>
                  <a:pt x="13837" y="3219"/>
                  <a:pt x="13830" y="3220"/>
                </a:cubicBezTo>
                <a:lnTo>
                  <a:pt x="9916" y="3220"/>
                </a:lnTo>
                <a:lnTo>
                  <a:pt x="7678" y="121"/>
                </a:lnTo>
                <a:cubicBezTo>
                  <a:pt x="7621" y="40"/>
                  <a:pt x="7535" y="0"/>
                  <a:pt x="7449" y="0"/>
                </a:cubicBezTo>
                <a:close/>
              </a:path>
            </a:pathLst>
          </a:cu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6" name="Google Shape;806;p38"/>
          <p:cNvGrpSpPr/>
          <p:nvPr/>
        </p:nvGrpSpPr>
        <p:grpSpPr>
          <a:xfrm>
            <a:off x="3097251" y="2698967"/>
            <a:ext cx="210971" cy="157813"/>
            <a:chOff x="946175" y="3619500"/>
            <a:chExt cx="296975" cy="293825"/>
          </a:xfrm>
        </p:grpSpPr>
        <p:sp>
          <p:nvSpPr>
            <p:cNvPr id="807" name="Google Shape;807;p38"/>
            <p:cNvSpPr/>
            <p:nvPr/>
          </p:nvSpPr>
          <p:spPr>
            <a:xfrm>
              <a:off x="963525" y="3619500"/>
              <a:ext cx="207950" cy="293825"/>
            </a:xfrm>
            <a:custGeom>
              <a:avLst/>
              <a:gdLst/>
              <a:ahLst/>
              <a:cxnLst/>
              <a:rect l="l" t="t" r="r" b="b"/>
              <a:pathLst>
                <a:path w="8318" h="11753" extrusionOk="0">
                  <a:moveTo>
                    <a:pt x="3828" y="2742"/>
                  </a:moveTo>
                  <a:cubicBezTo>
                    <a:pt x="3915" y="2742"/>
                    <a:pt x="4001" y="2773"/>
                    <a:pt x="4064" y="2836"/>
                  </a:cubicBezTo>
                  <a:cubicBezTo>
                    <a:pt x="4253" y="2994"/>
                    <a:pt x="4253" y="3183"/>
                    <a:pt x="4096" y="3340"/>
                  </a:cubicBezTo>
                  <a:lnTo>
                    <a:pt x="2678" y="4695"/>
                  </a:lnTo>
                  <a:cubicBezTo>
                    <a:pt x="2615" y="4790"/>
                    <a:pt x="2520" y="4821"/>
                    <a:pt x="2457" y="4821"/>
                  </a:cubicBezTo>
                  <a:cubicBezTo>
                    <a:pt x="2363" y="4821"/>
                    <a:pt x="2268" y="4790"/>
                    <a:pt x="2205" y="4695"/>
                  </a:cubicBezTo>
                  <a:lnTo>
                    <a:pt x="1512" y="4002"/>
                  </a:lnTo>
                  <a:cubicBezTo>
                    <a:pt x="1386" y="3876"/>
                    <a:pt x="1386" y="3655"/>
                    <a:pt x="1512" y="3529"/>
                  </a:cubicBezTo>
                  <a:cubicBezTo>
                    <a:pt x="1575" y="3466"/>
                    <a:pt x="1662" y="3435"/>
                    <a:pt x="1749" y="3435"/>
                  </a:cubicBezTo>
                  <a:cubicBezTo>
                    <a:pt x="1835" y="3435"/>
                    <a:pt x="1922" y="3466"/>
                    <a:pt x="1985" y="3529"/>
                  </a:cubicBezTo>
                  <a:lnTo>
                    <a:pt x="2426" y="3971"/>
                  </a:lnTo>
                  <a:lnTo>
                    <a:pt x="3592" y="2836"/>
                  </a:lnTo>
                  <a:cubicBezTo>
                    <a:pt x="3655" y="2773"/>
                    <a:pt x="3741" y="2742"/>
                    <a:pt x="3828" y="2742"/>
                  </a:cubicBezTo>
                  <a:close/>
                  <a:moveTo>
                    <a:pt x="3828" y="4790"/>
                  </a:moveTo>
                  <a:cubicBezTo>
                    <a:pt x="3915" y="4790"/>
                    <a:pt x="4001" y="4821"/>
                    <a:pt x="4064" y="4884"/>
                  </a:cubicBezTo>
                  <a:cubicBezTo>
                    <a:pt x="4253" y="5042"/>
                    <a:pt x="4253" y="5262"/>
                    <a:pt x="4096" y="5388"/>
                  </a:cubicBezTo>
                  <a:lnTo>
                    <a:pt x="2678" y="6774"/>
                  </a:lnTo>
                  <a:cubicBezTo>
                    <a:pt x="2615" y="6837"/>
                    <a:pt x="2520" y="6869"/>
                    <a:pt x="2457" y="6869"/>
                  </a:cubicBezTo>
                  <a:cubicBezTo>
                    <a:pt x="2363" y="6869"/>
                    <a:pt x="2268" y="6837"/>
                    <a:pt x="2205" y="6774"/>
                  </a:cubicBezTo>
                  <a:lnTo>
                    <a:pt x="1512" y="6050"/>
                  </a:lnTo>
                  <a:cubicBezTo>
                    <a:pt x="1386" y="5924"/>
                    <a:pt x="1386" y="5703"/>
                    <a:pt x="1512" y="5577"/>
                  </a:cubicBezTo>
                  <a:cubicBezTo>
                    <a:pt x="1575" y="5514"/>
                    <a:pt x="1662" y="5483"/>
                    <a:pt x="1749" y="5483"/>
                  </a:cubicBezTo>
                  <a:cubicBezTo>
                    <a:pt x="1835" y="5483"/>
                    <a:pt x="1922" y="5514"/>
                    <a:pt x="1985" y="5577"/>
                  </a:cubicBezTo>
                  <a:lnTo>
                    <a:pt x="2426" y="6018"/>
                  </a:lnTo>
                  <a:lnTo>
                    <a:pt x="3592" y="4884"/>
                  </a:lnTo>
                  <a:cubicBezTo>
                    <a:pt x="3655" y="4821"/>
                    <a:pt x="3741" y="4790"/>
                    <a:pt x="3828" y="4790"/>
                  </a:cubicBezTo>
                  <a:close/>
                  <a:moveTo>
                    <a:pt x="3828" y="6869"/>
                  </a:moveTo>
                  <a:cubicBezTo>
                    <a:pt x="3915" y="6869"/>
                    <a:pt x="4001" y="6900"/>
                    <a:pt x="4064" y="6963"/>
                  </a:cubicBezTo>
                  <a:cubicBezTo>
                    <a:pt x="4253" y="7121"/>
                    <a:pt x="4253" y="7342"/>
                    <a:pt x="4096" y="7468"/>
                  </a:cubicBezTo>
                  <a:lnTo>
                    <a:pt x="2678" y="8854"/>
                  </a:lnTo>
                  <a:cubicBezTo>
                    <a:pt x="2615" y="8917"/>
                    <a:pt x="2520" y="8980"/>
                    <a:pt x="2457" y="8980"/>
                  </a:cubicBezTo>
                  <a:cubicBezTo>
                    <a:pt x="2363" y="8980"/>
                    <a:pt x="2268" y="8917"/>
                    <a:pt x="2205" y="8854"/>
                  </a:cubicBezTo>
                  <a:lnTo>
                    <a:pt x="1512" y="8129"/>
                  </a:lnTo>
                  <a:cubicBezTo>
                    <a:pt x="1386" y="8003"/>
                    <a:pt x="1386" y="7783"/>
                    <a:pt x="1512" y="7657"/>
                  </a:cubicBezTo>
                  <a:cubicBezTo>
                    <a:pt x="1575" y="7594"/>
                    <a:pt x="1662" y="7562"/>
                    <a:pt x="1749" y="7562"/>
                  </a:cubicBezTo>
                  <a:cubicBezTo>
                    <a:pt x="1835" y="7562"/>
                    <a:pt x="1922" y="7594"/>
                    <a:pt x="1985" y="7657"/>
                  </a:cubicBezTo>
                  <a:lnTo>
                    <a:pt x="2426" y="8098"/>
                  </a:lnTo>
                  <a:lnTo>
                    <a:pt x="3592" y="6963"/>
                  </a:lnTo>
                  <a:cubicBezTo>
                    <a:pt x="3655" y="6900"/>
                    <a:pt x="3741" y="6869"/>
                    <a:pt x="3828" y="6869"/>
                  </a:cubicBezTo>
                  <a:close/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lnTo>
                    <a:pt x="0" y="9673"/>
                  </a:lnTo>
                  <a:lnTo>
                    <a:pt x="6301" y="9673"/>
                  </a:lnTo>
                  <a:lnTo>
                    <a:pt x="6301" y="10397"/>
                  </a:lnTo>
                  <a:lnTo>
                    <a:pt x="6301" y="10744"/>
                  </a:lnTo>
                  <a:lnTo>
                    <a:pt x="6270" y="10744"/>
                  </a:lnTo>
                  <a:cubicBezTo>
                    <a:pt x="6270" y="11343"/>
                    <a:pt x="6742" y="11752"/>
                    <a:pt x="7278" y="11752"/>
                  </a:cubicBezTo>
                  <a:cubicBezTo>
                    <a:pt x="7876" y="11752"/>
                    <a:pt x="8317" y="11280"/>
                    <a:pt x="8317" y="10744"/>
                  </a:cubicBezTo>
                  <a:lnTo>
                    <a:pt x="8317" y="7972"/>
                  </a:lnTo>
                  <a:lnTo>
                    <a:pt x="7498" y="8822"/>
                  </a:lnTo>
                  <a:lnTo>
                    <a:pt x="5608" y="9547"/>
                  </a:lnTo>
                  <a:cubicBezTo>
                    <a:pt x="5497" y="9576"/>
                    <a:pt x="5390" y="9590"/>
                    <a:pt x="5288" y="9590"/>
                  </a:cubicBezTo>
                  <a:cubicBezTo>
                    <a:pt x="4954" y="9590"/>
                    <a:pt x="4674" y="9441"/>
                    <a:pt x="4505" y="9200"/>
                  </a:cubicBezTo>
                  <a:cubicBezTo>
                    <a:pt x="4316" y="8980"/>
                    <a:pt x="4222" y="8665"/>
                    <a:pt x="4316" y="8255"/>
                  </a:cubicBezTo>
                  <a:lnTo>
                    <a:pt x="5041" y="6365"/>
                  </a:lnTo>
                  <a:lnTo>
                    <a:pt x="8317" y="3088"/>
                  </a:lnTo>
                  <a:lnTo>
                    <a:pt x="8317" y="2773"/>
                  </a:lnTo>
                  <a:lnTo>
                    <a:pt x="5891" y="2773"/>
                  </a:lnTo>
                  <a:cubicBezTo>
                    <a:pt x="5671" y="2773"/>
                    <a:pt x="5513" y="2616"/>
                    <a:pt x="5513" y="2427"/>
                  </a:cubicBezTo>
                  <a:lnTo>
                    <a:pt x="551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8"/>
            <p:cNvSpPr/>
            <p:nvPr/>
          </p:nvSpPr>
          <p:spPr>
            <a:xfrm>
              <a:off x="1185625" y="3688025"/>
              <a:ext cx="57525" cy="55950"/>
            </a:xfrm>
            <a:custGeom>
              <a:avLst/>
              <a:gdLst/>
              <a:ahLst/>
              <a:cxnLst/>
              <a:rect l="l" t="t" r="r" b="b"/>
              <a:pathLst>
                <a:path w="2301" h="2238" extrusionOk="0">
                  <a:moveTo>
                    <a:pt x="1072" y="1"/>
                  </a:moveTo>
                  <a:cubicBezTo>
                    <a:pt x="890" y="1"/>
                    <a:pt x="709" y="64"/>
                    <a:pt x="568" y="190"/>
                  </a:cubicBezTo>
                  <a:lnTo>
                    <a:pt x="0" y="788"/>
                  </a:lnTo>
                  <a:lnTo>
                    <a:pt x="1450" y="2238"/>
                  </a:lnTo>
                  <a:lnTo>
                    <a:pt x="2048" y="1639"/>
                  </a:lnTo>
                  <a:cubicBezTo>
                    <a:pt x="2300" y="1387"/>
                    <a:pt x="2300" y="946"/>
                    <a:pt x="2048" y="662"/>
                  </a:cubicBezTo>
                  <a:lnTo>
                    <a:pt x="1576" y="190"/>
                  </a:lnTo>
                  <a:cubicBezTo>
                    <a:pt x="1434" y="64"/>
                    <a:pt x="1253" y="1"/>
                    <a:pt x="10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8"/>
            <p:cNvSpPr/>
            <p:nvPr/>
          </p:nvSpPr>
          <p:spPr>
            <a:xfrm>
              <a:off x="1088075" y="3795925"/>
              <a:ext cx="46375" cy="45025"/>
            </a:xfrm>
            <a:custGeom>
              <a:avLst/>
              <a:gdLst/>
              <a:ahLst/>
              <a:cxnLst/>
              <a:rect l="l" t="t" r="r" b="b"/>
              <a:pathLst>
                <a:path w="1855" h="1801" extrusionOk="0">
                  <a:moveTo>
                    <a:pt x="594" y="1"/>
                  </a:moveTo>
                  <a:lnTo>
                    <a:pt x="59" y="1387"/>
                  </a:lnTo>
                  <a:cubicBezTo>
                    <a:pt x="0" y="1621"/>
                    <a:pt x="186" y="1800"/>
                    <a:pt x="414" y="1800"/>
                  </a:cubicBezTo>
                  <a:cubicBezTo>
                    <a:pt x="432" y="1800"/>
                    <a:pt x="450" y="1799"/>
                    <a:pt x="468" y="1797"/>
                  </a:cubicBezTo>
                  <a:lnTo>
                    <a:pt x="1855" y="1261"/>
                  </a:lnTo>
                  <a:lnTo>
                    <a:pt x="5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8"/>
            <p:cNvSpPr/>
            <p:nvPr/>
          </p:nvSpPr>
          <p:spPr>
            <a:xfrm>
              <a:off x="1112375" y="3720325"/>
              <a:ext cx="97700" cy="97700"/>
            </a:xfrm>
            <a:custGeom>
              <a:avLst/>
              <a:gdLst/>
              <a:ahLst/>
              <a:cxnLst/>
              <a:rect l="l" t="t" r="r" b="b"/>
              <a:pathLst>
                <a:path w="3908" h="3908" extrusionOk="0">
                  <a:moveTo>
                    <a:pt x="2426" y="1"/>
                  </a:moveTo>
                  <a:lnTo>
                    <a:pt x="1" y="2458"/>
                  </a:lnTo>
                  <a:lnTo>
                    <a:pt x="1450" y="3907"/>
                  </a:lnTo>
                  <a:lnTo>
                    <a:pt x="3907" y="1481"/>
                  </a:lnTo>
                  <a:lnTo>
                    <a:pt x="242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8"/>
            <p:cNvSpPr/>
            <p:nvPr/>
          </p:nvSpPr>
          <p:spPr>
            <a:xfrm>
              <a:off x="1120250" y="3623450"/>
              <a:ext cx="47275" cy="47275"/>
            </a:xfrm>
            <a:custGeom>
              <a:avLst/>
              <a:gdLst/>
              <a:ahLst/>
              <a:cxnLst/>
              <a:rect l="l" t="t" r="r" b="b"/>
              <a:pathLst>
                <a:path w="1891" h="1891" extrusionOk="0">
                  <a:moveTo>
                    <a:pt x="1" y="0"/>
                  </a:moveTo>
                  <a:lnTo>
                    <a:pt x="1" y="1891"/>
                  </a:lnTo>
                  <a:lnTo>
                    <a:pt x="1891" y="189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8"/>
            <p:cNvSpPr/>
            <p:nvPr/>
          </p:nvSpPr>
          <p:spPr>
            <a:xfrm>
              <a:off x="946175" y="3879425"/>
              <a:ext cx="166225" cy="33900"/>
            </a:xfrm>
            <a:custGeom>
              <a:avLst/>
              <a:gdLst/>
              <a:ahLst/>
              <a:cxnLst/>
              <a:rect l="l" t="t" r="r" b="b"/>
              <a:pathLst>
                <a:path w="6649" h="1356" extrusionOk="0">
                  <a:moveTo>
                    <a:pt x="348" y="0"/>
                  </a:moveTo>
                  <a:cubicBezTo>
                    <a:pt x="158" y="0"/>
                    <a:pt x="1" y="190"/>
                    <a:pt x="1" y="347"/>
                  </a:cubicBezTo>
                  <a:lnTo>
                    <a:pt x="1" y="694"/>
                  </a:lnTo>
                  <a:cubicBezTo>
                    <a:pt x="1" y="1040"/>
                    <a:pt x="316" y="1355"/>
                    <a:pt x="694" y="1355"/>
                  </a:cubicBezTo>
                  <a:lnTo>
                    <a:pt x="6649" y="1355"/>
                  </a:lnTo>
                  <a:cubicBezTo>
                    <a:pt x="6428" y="1103"/>
                    <a:pt x="6302" y="725"/>
                    <a:pt x="6302" y="347"/>
                  </a:cubicBezTo>
                  <a:lnTo>
                    <a:pt x="63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3" name="Google Shape;813;p38"/>
          <p:cNvGrpSpPr/>
          <p:nvPr/>
        </p:nvGrpSpPr>
        <p:grpSpPr>
          <a:xfrm>
            <a:off x="3898926" y="2698967"/>
            <a:ext cx="210971" cy="157813"/>
            <a:chOff x="946175" y="3619500"/>
            <a:chExt cx="296975" cy="293825"/>
          </a:xfrm>
        </p:grpSpPr>
        <p:sp>
          <p:nvSpPr>
            <p:cNvPr id="814" name="Google Shape;814;p38"/>
            <p:cNvSpPr/>
            <p:nvPr/>
          </p:nvSpPr>
          <p:spPr>
            <a:xfrm>
              <a:off x="963525" y="3619500"/>
              <a:ext cx="207950" cy="293825"/>
            </a:xfrm>
            <a:custGeom>
              <a:avLst/>
              <a:gdLst/>
              <a:ahLst/>
              <a:cxnLst/>
              <a:rect l="l" t="t" r="r" b="b"/>
              <a:pathLst>
                <a:path w="8318" h="11753" extrusionOk="0">
                  <a:moveTo>
                    <a:pt x="3828" y="2742"/>
                  </a:moveTo>
                  <a:cubicBezTo>
                    <a:pt x="3915" y="2742"/>
                    <a:pt x="4001" y="2773"/>
                    <a:pt x="4064" y="2836"/>
                  </a:cubicBezTo>
                  <a:cubicBezTo>
                    <a:pt x="4253" y="2994"/>
                    <a:pt x="4253" y="3183"/>
                    <a:pt x="4096" y="3340"/>
                  </a:cubicBezTo>
                  <a:lnTo>
                    <a:pt x="2678" y="4695"/>
                  </a:lnTo>
                  <a:cubicBezTo>
                    <a:pt x="2615" y="4790"/>
                    <a:pt x="2520" y="4821"/>
                    <a:pt x="2457" y="4821"/>
                  </a:cubicBezTo>
                  <a:cubicBezTo>
                    <a:pt x="2363" y="4821"/>
                    <a:pt x="2268" y="4790"/>
                    <a:pt x="2205" y="4695"/>
                  </a:cubicBezTo>
                  <a:lnTo>
                    <a:pt x="1512" y="4002"/>
                  </a:lnTo>
                  <a:cubicBezTo>
                    <a:pt x="1386" y="3876"/>
                    <a:pt x="1386" y="3655"/>
                    <a:pt x="1512" y="3529"/>
                  </a:cubicBezTo>
                  <a:cubicBezTo>
                    <a:pt x="1575" y="3466"/>
                    <a:pt x="1662" y="3435"/>
                    <a:pt x="1749" y="3435"/>
                  </a:cubicBezTo>
                  <a:cubicBezTo>
                    <a:pt x="1835" y="3435"/>
                    <a:pt x="1922" y="3466"/>
                    <a:pt x="1985" y="3529"/>
                  </a:cubicBezTo>
                  <a:lnTo>
                    <a:pt x="2426" y="3971"/>
                  </a:lnTo>
                  <a:lnTo>
                    <a:pt x="3592" y="2836"/>
                  </a:lnTo>
                  <a:cubicBezTo>
                    <a:pt x="3655" y="2773"/>
                    <a:pt x="3741" y="2742"/>
                    <a:pt x="3828" y="2742"/>
                  </a:cubicBezTo>
                  <a:close/>
                  <a:moveTo>
                    <a:pt x="3828" y="4790"/>
                  </a:moveTo>
                  <a:cubicBezTo>
                    <a:pt x="3915" y="4790"/>
                    <a:pt x="4001" y="4821"/>
                    <a:pt x="4064" y="4884"/>
                  </a:cubicBezTo>
                  <a:cubicBezTo>
                    <a:pt x="4253" y="5042"/>
                    <a:pt x="4253" y="5262"/>
                    <a:pt x="4096" y="5388"/>
                  </a:cubicBezTo>
                  <a:lnTo>
                    <a:pt x="2678" y="6774"/>
                  </a:lnTo>
                  <a:cubicBezTo>
                    <a:pt x="2615" y="6837"/>
                    <a:pt x="2520" y="6869"/>
                    <a:pt x="2457" y="6869"/>
                  </a:cubicBezTo>
                  <a:cubicBezTo>
                    <a:pt x="2363" y="6869"/>
                    <a:pt x="2268" y="6837"/>
                    <a:pt x="2205" y="6774"/>
                  </a:cubicBezTo>
                  <a:lnTo>
                    <a:pt x="1512" y="6050"/>
                  </a:lnTo>
                  <a:cubicBezTo>
                    <a:pt x="1386" y="5924"/>
                    <a:pt x="1386" y="5703"/>
                    <a:pt x="1512" y="5577"/>
                  </a:cubicBezTo>
                  <a:cubicBezTo>
                    <a:pt x="1575" y="5514"/>
                    <a:pt x="1662" y="5483"/>
                    <a:pt x="1749" y="5483"/>
                  </a:cubicBezTo>
                  <a:cubicBezTo>
                    <a:pt x="1835" y="5483"/>
                    <a:pt x="1922" y="5514"/>
                    <a:pt x="1985" y="5577"/>
                  </a:cubicBezTo>
                  <a:lnTo>
                    <a:pt x="2426" y="6018"/>
                  </a:lnTo>
                  <a:lnTo>
                    <a:pt x="3592" y="4884"/>
                  </a:lnTo>
                  <a:cubicBezTo>
                    <a:pt x="3655" y="4821"/>
                    <a:pt x="3741" y="4790"/>
                    <a:pt x="3828" y="4790"/>
                  </a:cubicBezTo>
                  <a:close/>
                  <a:moveTo>
                    <a:pt x="3828" y="6869"/>
                  </a:moveTo>
                  <a:cubicBezTo>
                    <a:pt x="3915" y="6869"/>
                    <a:pt x="4001" y="6900"/>
                    <a:pt x="4064" y="6963"/>
                  </a:cubicBezTo>
                  <a:cubicBezTo>
                    <a:pt x="4253" y="7121"/>
                    <a:pt x="4253" y="7342"/>
                    <a:pt x="4096" y="7468"/>
                  </a:cubicBezTo>
                  <a:lnTo>
                    <a:pt x="2678" y="8854"/>
                  </a:lnTo>
                  <a:cubicBezTo>
                    <a:pt x="2615" y="8917"/>
                    <a:pt x="2520" y="8980"/>
                    <a:pt x="2457" y="8980"/>
                  </a:cubicBezTo>
                  <a:cubicBezTo>
                    <a:pt x="2363" y="8980"/>
                    <a:pt x="2268" y="8917"/>
                    <a:pt x="2205" y="8854"/>
                  </a:cubicBezTo>
                  <a:lnTo>
                    <a:pt x="1512" y="8129"/>
                  </a:lnTo>
                  <a:cubicBezTo>
                    <a:pt x="1386" y="8003"/>
                    <a:pt x="1386" y="7783"/>
                    <a:pt x="1512" y="7657"/>
                  </a:cubicBezTo>
                  <a:cubicBezTo>
                    <a:pt x="1575" y="7594"/>
                    <a:pt x="1662" y="7562"/>
                    <a:pt x="1749" y="7562"/>
                  </a:cubicBezTo>
                  <a:cubicBezTo>
                    <a:pt x="1835" y="7562"/>
                    <a:pt x="1922" y="7594"/>
                    <a:pt x="1985" y="7657"/>
                  </a:cubicBezTo>
                  <a:lnTo>
                    <a:pt x="2426" y="8098"/>
                  </a:lnTo>
                  <a:lnTo>
                    <a:pt x="3592" y="6963"/>
                  </a:lnTo>
                  <a:cubicBezTo>
                    <a:pt x="3655" y="6900"/>
                    <a:pt x="3741" y="6869"/>
                    <a:pt x="3828" y="6869"/>
                  </a:cubicBezTo>
                  <a:close/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lnTo>
                    <a:pt x="0" y="9673"/>
                  </a:lnTo>
                  <a:lnTo>
                    <a:pt x="6301" y="9673"/>
                  </a:lnTo>
                  <a:lnTo>
                    <a:pt x="6301" y="10397"/>
                  </a:lnTo>
                  <a:lnTo>
                    <a:pt x="6301" y="10744"/>
                  </a:lnTo>
                  <a:lnTo>
                    <a:pt x="6270" y="10744"/>
                  </a:lnTo>
                  <a:cubicBezTo>
                    <a:pt x="6270" y="11343"/>
                    <a:pt x="6742" y="11752"/>
                    <a:pt x="7278" y="11752"/>
                  </a:cubicBezTo>
                  <a:cubicBezTo>
                    <a:pt x="7876" y="11752"/>
                    <a:pt x="8317" y="11280"/>
                    <a:pt x="8317" y="10744"/>
                  </a:cubicBezTo>
                  <a:lnTo>
                    <a:pt x="8317" y="7972"/>
                  </a:lnTo>
                  <a:lnTo>
                    <a:pt x="7498" y="8822"/>
                  </a:lnTo>
                  <a:lnTo>
                    <a:pt x="5608" y="9547"/>
                  </a:lnTo>
                  <a:cubicBezTo>
                    <a:pt x="5497" y="9576"/>
                    <a:pt x="5390" y="9590"/>
                    <a:pt x="5288" y="9590"/>
                  </a:cubicBezTo>
                  <a:cubicBezTo>
                    <a:pt x="4954" y="9590"/>
                    <a:pt x="4674" y="9441"/>
                    <a:pt x="4505" y="9200"/>
                  </a:cubicBezTo>
                  <a:cubicBezTo>
                    <a:pt x="4316" y="8980"/>
                    <a:pt x="4222" y="8665"/>
                    <a:pt x="4316" y="8255"/>
                  </a:cubicBezTo>
                  <a:lnTo>
                    <a:pt x="5041" y="6365"/>
                  </a:lnTo>
                  <a:lnTo>
                    <a:pt x="8317" y="3088"/>
                  </a:lnTo>
                  <a:lnTo>
                    <a:pt x="8317" y="2773"/>
                  </a:lnTo>
                  <a:lnTo>
                    <a:pt x="5891" y="2773"/>
                  </a:lnTo>
                  <a:cubicBezTo>
                    <a:pt x="5671" y="2773"/>
                    <a:pt x="5513" y="2616"/>
                    <a:pt x="5513" y="2427"/>
                  </a:cubicBezTo>
                  <a:lnTo>
                    <a:pt x="551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8"/>
            <p:cNvSpPr/>
            <p:nvPr/>
          </p:nvSpPr>
          <p:spPr>
            <a:xfrm>
              <a:off x="1185625" y="3688025"/>
              <a:ext cx="57525" cy="55950"/>
            </a:xfrm>
            <a:custGeom>
              <a:avLst/>
              <a:gdLst/>
              <a:ahLst/>
              <a:cxnLst/>
              <a:rect l="l" t="t" r="r" b="b"/>
              <a:pathLst>
                <a:path w="2301" h="2238" extrusionOk="0">
                  <a:moveTo>
                    <a:pt x="1072" y="1"/>
                  </a:moveTo>
                  <a:cubicBezTo>
                    <a:pt x="890" y="1"/>
                    <a:pt x="709" y="64"/>
                    <a:pt x="568" y="190"/>
                  </a:cubicBezTo>
                  <a:lnTo>
                    <a:pt x="0" y="788"/>
                  </a:lnTo>
                  <a:lnTo>
                    <a:pt x="1450" y="2238"/>
                  </a:lnTo>
                  <a:lnTo>
                    <a:pt x="2048" y="1639"/>
                  </a:lnTo>
                  <a:cubicBezTo>
                    <a:pt x="2300" y="1387"/>
                    <a:pt x="2300" y="946"/>
                    <a:pt x="2048" y="662"/>
                  </a:cubicBezTo>
                  <a:lnTo>
                    <a:pt x="1576" y="190"/>
                  </a:lnTo>
                  <a:cubicBezTo>
                    <a:pt x="1434" y="64"/>
                    <a:pt x="1253" y="1"/>
                    <a:pt x="10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8"/>
            <p:cNvSpPr/>
            <p:nvPr/>
          </p:nvSpPr>
          <p:spPr>
            <a:xfrm>
              <a:off x="1088075" y="3795925"/>
              <a:ext cx="46375" cy="45025"/>
            </a:xfrm>
            <a:custGeom>
              <a:avLst/>
              <a:gdLst/>
              <a:ahLst/>
              <a:cxnLst/>
              <a:rect l="l" t="t" r="r" b="b"/>
              <a:pathLst>
                <a:path w="1855" h="1801" extrusionOk="0">
                  <a:moveTo>
                    <a:pt x="594" y="1"/>
                  </a:moveTo>
                  <a:lnTo>
                    <a:pt x="59" y="1387"/>
                  </a:lnTo>
                  <a:cubicBezTo>
                    <a:pt x="0" y="1621"/>
                    <a:pt x="186" y="1800"/>
                    <a:pt x="414" y="1800"/>
                  </a:cubicBezTo>
                  <a:cubicBezTo>
                    <a:pt x="432" y="1800"/>
                    <a:pt x="450" y="1799"/>
                    <a:pt x="468" y="1797"/>
                  </a:cubicBezTo>
                  <a:lnTo>
                    <a:pt x="1855" y="1261"/>
                  </a:lnTo>
                  <a:lnTo>
                    <a:pt x="5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8"/>
            <p:cNvSpPr/>
            <p:nvPr/>
          </p:nvSpPr>
          <p:spPr>
            <a:xfrm>
              <a:off x="1112375" y="3720325"/>
              <a:ext cx="97700" cy="97700"/>
            </a:xfrm>
            <a:custGeom>
              <a:avLst/>
              <a:gdLst/>
              <a:ahLst/>
              <a:cxnLst/>
              <a:rect l="l" t="t" r="r" b="b"/>
              <a:pathLst>
                <a:path w="3908" h="3908" extrusionOk="0">
                  <a:moveTo>
                    <a:pt x="2426" y="1"/>
                  </a:moveTo>
                  <a:lnTo>
                    <a:pt x="1" y="2458"/>
                  </a:lnTo>
                  <a:lnTo>
                    <a:pt x="1450" y="3907"/>
                  </a:lnTo>
                  <a:lnTo>
                    <a:pt x="3907" y="1481"/>
                  </a:lnTo>
                  <a:lnTo>
                    <a:pt x="242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8"/>
            <p:cNvSpPr/>
            <p:nvPr/>
          </p:nvSpPr>
          <p:spPr>
            <a:xfrm>
              <a:off x="1120250" y="3623450"/>
              <a:ext cx="47275" cy="47275"/>
            </a:xfrm>
            <a:custGeom>
              <a:avLst/>
              <a:gdLst/>
              <a:ahLst/>
              <a:cxnLst/>
              <a:rect l="l" t="t" r="r" b="b"/>
              <a:pathLst>
                <a:path w="1891" h="1891" extrusionOk="0">
                  <a:moveTo>
                    <a:pt x="1" y="0"/>
                  </a:moveTo>
                  <a:lnTo>
                    <a:pt x="1" y="1891"/>
                  </a:lnTo>
                  <a:lnTo>
                    <a:pt x="1891" y="189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8"/>
            <p:cNvSpPr/>
            <p:nvPr/>
          </p:nvSpPr>
          <p:spPr>
            <a:xfrm>
              <a:off x="946175" y="3879425"/>
              <a:ext cx="166225" cy="33900"/>
            </a:xfrm>
            <a:custGeom>
              <a:avLst/>
              <a:gdLst/>
              <a:ahLst/>
              <a:cxnLst/>
              <a:rect l="l" t="t" r="r" b="b"/>
              <a:pathLst>
                <a:path w="6649" h="1356" extrusionOk="0">
                  <a:moveTo>
                    <a:pt x="348" y="0"/>
                  </a:moveTo>
                  <a:cubicBezTo>
                    <a:pt x="158" y="0"/>
                    <a:pt x="1" y="190"/>
                    <a:pt x="1" y="347"/>
                  </a:cubicBezTo>
                  <a:lnTo>
                    <a:pt x="1" y="694"/>
                  </a:lnTo>
                  <a:cubicBezTo>
                    <a:pt x="1" y="1040"/>
                    <a:pt x="316" y="1355"/>
                    <a:pt x="694" y="1355"/>
                  </a:cubicBezTo>
                  <a:lnTo>
                    <a:pt x="6649" y="1355"/>
                  </a:lnTo>
                  <a:cubicBezTo>
                    <a:pt x="6428" y="1103"/>
                    <a:pt x="6302" y="725"/>
                    <a:pt x="6302" y="347"/>
                  </a:cubicBezTo>
                  <a:lnTo>
                    <a:pt x="63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0" name="Google Shape;820;p38"/>
          <p:cNvGrpSpPr/>
          <p:nvPr/>
        </p:nvGrpSpPr>
        <p:grpSpPr>
          <a:xfrm>
            <a:off x="4679076" y="2698967"/>
            <a:ext cx="210971" cy="157813"/>
            <a:chOff x="946175" y="3619500"/>
            <a:chExt cx="296975" cy="293825"/>
          </a:xfrm>
        </p:grpSpPr>
        <p:sp>
          <p:nvSpPr>
            <p:cNvPr id="821" name="Google Shape;821;p38"/>
            <p:cNvSpPr/>
            <p:nvPr/>
          </p:nvSpPr>
          <p:spPr>
            <a:xfrm>
              <a:off x="963525" y="3619500"/>
              <a:ext cx="207950" cy="293825"/>
            </a:xfrm>
            <a:custGeom>
              <a:avLst/>
              <a:gdLst/>
              <a:ahLst/>
              <a:cxnLst/>
              <a:rect l="l" t="t" r="r" b="b"/>
              <a:pathLst>
                <a:path w="8318" h="11753" extrusionOk="0">
                  <a:moveTo>
                    <a:pt x="3828" y="2742"/>
                  </a:moveTo>
                  <a:cubicBezTo>
                    <a:pt x="3915" y="2742"/>
                    <a:pt x="4001" y="2773"/>
                    <a:pt x="4064" y="2836"/>
                  </a:cubicBezTo>
                  <a:cubicBezTo>
                    <a:pt x="4253" y="2994"/>
                    <a:pt x="4253" y="3183"/>
                    <a:pt x="4096" y="3340"/>
                  </a:cubicBezTo>
                  <a:lnTo>
                    <a:pt x="2678" y="4695"/>
                  </a:lnTo>
                  <a:cubicBezTo>
                    <a:pt x="2615" y="4790"/>
                    <a:pt x="2520" y="4821"/>
                    <a:pt x="2457" y="4821"/>
                  </a:cubicBezTo>
                  <a:cubicBezTo>
                    <a:pt x="2363" y="4821"/>
                    <a:pt x="2268" y="4790"/>
                    <a:pt x="2205" y="4695"/>
                  </a:cubicBezTo>
                  <a:lnTo>
                    <a:pt x="1512" y="4002"/>
                  </a:lnTo>
                  <a:cubicBezTo>
                    <a:pt x="1386" y="3876"/>
                    <a:pt x="1386" y="3655"/>
                    <a:pt x="1512" y="3529"/>
                  </a:cubicBezTo>
                  <a:cubicBezTo>
                    <a:pt x="1575" y="3466"/>
                    <a:pt x="1662" y="3435"/>
                    <a:pt x="1749" y="3435"/>
                  </a:cubicBezTo>
                  <a:cubicBezTo>
                    <a:pt x="1835" y="3435"/>
                    <a:pt x="1922" y="3466"/>
                    <a:pt x="1985" y="3529"/>
                  </a:cubicBezTo>
                  <a:lnTo>
                    <a:pt x="2426" y="3971"/>
                  </a:lnTo>
                  <a:lnTo>
                    <a:pt x="3592" y="2836"/>
                  </a:lnTo>
                  <a:cubicBezTo>
                    <a:pt x="3655" y="2773"/>
                    <a:pt x="3741" y="2742"/>
                    <a:pt x="3828" y="2742"/>
                  </a:cubicBezTo>
                  <a:close/>
                  <a:moveTo>
                    <a:pt x="3828" y="4790"/>
                  </a:moveTo>
                  <a:cubicBezTo>
                    <a:pt x="3915" y="4790"/>
                    <a:pt x="4001" y="4821"/>
                    <a:pt x="4064" y="4884"/>
                  </a:cubicBezTo>
                  <a:cubicBezTo>
                    <a:pt x="4253" y="5042"/>
                    <a:pt x="4253" y="5262"/>
                    <a:pt x="4096" y="5388"/>
                  </a:cubicBezTo>
                  <a:lnTo>
                    <a:pt x="2678" y="6774"/>
                  </a:lnTo>
                  <a:cubicBezTo>
                    <a:pt x="2615" y="6837"/>
                    <a:pt x="2520" y="6869"/>
                    <a:pt x="2457" y="6869"/>
                  </a:cubicBezTo>
                  <a:cubicBezTo>
                    <a:pt x="2363" y="6869"/>
                    <a:pt x="2268" y="6837"/>
                    <a:pt x="2205" y="6774"/>
                  </a:cubicBezTo>
                  <a:lnTo>
                    <a:pt x="1512" y="6050"/>
                  </a:lnTo>
                  <a:cubicBezTo>
                    <a:pt x="1386" y="5924"/>
                    <a:pt x="1386" y="5703"/>
                    <a:pt x="1512" y="5577"/>
                  </a:cubicBezTo>
                  <a:cubicBezTo>
                    <a:pt x="1575" y="5514"/>
                    <a:pt x="1662" y="5483"/>
                    <a:pt x="1749" y="5483"/>
                  </a:cubicBezTo>
                  <a:cubicBezTo>
                    <a:pt x="1835" y="5483"/>
                    <a:pt x="1922" y="5514"/>
                    <a:pt x="1985" y="5577"/>
                  </a:cubicBezTo>
                  <a:lnTo>
                    <a:pt x="2426" y="6018"/>
                  </a:lnTo>
                  <a:lnTo>
                    <a:pt x="3592" y="4884"/>
                  </a:lnTo>
                  <a:cubicBezTo>
                    <a:pt x="3655" y="4821"/>
                    <a:pt x="3741" y="4790"/>
                    <a:pt x="3828" y="4790"/>
                  </a:cubicBezTo>
                  <a:close/>
                  <a:moveTo>
                    <a:pt x="3828" y="6869"/>
                  </a:moveTo>
                  <a:cubicBezTo>
                    <a:pt x="3915" y="6869"/>
                    <a:pt x="4001" y="6900"/>
                    <a:pt x="4064" y="6963"/>
                  </a:cubicBezTo>
                  <a:cubicBezTo>
                    <a:pt x="4253" y="7121"/>
                    <a:pt x="4253" y="7342"/>
                    <a:pt x="4096" y="7468"/>
                  </a:cubicBezTo>
                  <a:lnTo>
                    <a:pt x="2678" y="8854"/>
                  </a:lnTo>
                  <a:cubicBezTo>
                    <a:pt x="2615" y="8917"/>
                    <a:pt x="2520" y="8980"/>
                    <a:pt x="2457" y="8980"/>
                  </a:cubicBezTo>
                  <a:cubicBezTo>
                    <a:pt x="2363" y="8980"/>
                    <a:pt x="2268" y="8917"/>
                    <a:pt x="2205" y="8854"/>
                  </a:cubicBezTo>
                  <a:lnTo>
                    <a:pt x="1512" y="8129"/>
                  </a:lnTo>
                  <a:cubicBezTo>
                    <a:pt x="1386" y="8003"/>
                    <a:pt x="1386" y="7783"/>
                    <a:pt x="1512" y="7657"/>
                  </a:cubicBezTo>
                  <a:cubicBezTo>
                    <a:pt x="1575" y="7594"/>
                    <a:pt x="1662" y="7562"/>
                    <a:pt x="1749" y="7562"/>
                  </a:cubicBezTo>
                  <a:cubicBezTo>
                    <a:pt x="1835" y="7562"/>
                    <a:pt x="1922" y="7594"/>
                    <a:pt x="1985" y="7657"/>
                  </a:cubicBezTo>
                  <a:lnTo>
                    <a:pt x="2426" y="8098"/>
                  </a:lnTo>
                  <a:lnTo>
                    <a:pt x="3592" y="6963"/>
                  </a:lnTo>
                  <a:cubicBezTo>
                    <a:pt x="3655" y="6900"/>
                    <a:pt x="3741" y="6869"/>
                    <a:pt x="3828" y="6869"/>
                  </a:cubicBezTo>
                  <a:close/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lnTo>
                    <a:pt x="0" y="9673"/>
                  </a:lnTo>
                  <a:lnTo>
                    <a:pt x="6301" y="9673"/>
                  </a:lnTo>
                  <a:lnTo>
                    <a:pt x="6301" y="10397"/>
                  </a:lnTo>
                  <a:lnTo>
                    <a:pt x="6301" y="10744"/>
                  </a:lnTo>
                  <a:lnTo>
                    <a:pt x="6270" y="10744"/>
                  </a:lnTo>
                  <a:cubicBezTo>
                    <a:pt x="6270" y="11343"/>
                    <a:pt x="6742" y="11752"/>
                    <a:pt x="7278" y="11752"/>
                  </a:cubicBezTo>
                  <a:cubicBezTo>
                    <a:pt x="7876" y="11752"/>
                    <a:pt x="8317" y="11280"/>
                    <a:pt x="8317" y="10744"/>
                  </a:cubicBezTo>
                  <a:lnTo>
                    <a:pt x="8317" y="7972"/>
                  </a:lnTo>
                  <a:lnTo>
                    <a:pt x="7498" y="8822"/>
                  </a:lnTo>
                  <a:lnTo>
                    <a:pt x="5608" y="9547"/>
                  </a:lnTo>
                  <a:cubicBezTo>
                    <a:pt x="5497" y="9576"/>
                    <a:pt x="5390" y="9590"/>
                    <a:pt x="5288" y="9590"/>
                  </a:cubicBezTo>
                  <a:cubicBezTo>
                    <a:pt x="4954" y="9590"/>
                    <a:pt x="4674" y="9441"/>
                    <a:pt x="4505" y="9200"/>
                  </a:cubicBezTo>
                  <a:cubicBezTo>
                    <a:pt x="4316" y="8980"/>
                    <a:pt x="4222" y="8665"/>
                    <a:pt x="4316" y="8255"/>
                  </a:cubicBezTo>
                  <a:lnTo>
                    <a:pt x="5041" y="6365"/>
                  </a:lnTo>
                  <a:lnTo>
                    <a:pt x="8317" y="3088"/>
                  </a:lnTo>
                  <a:lnTo>
                    <a:pt x="8317" y="2773"/>
                  </a:lnTo>
                  <a:lnTo>
                    <a:pt x="5891" y="2773"/>
                  </a:lnTo>
                  <a:cubicBezTo>
                    <a:pt x="5671" y="2773"/>
                    <a:pt x="5513" y="2616"/>
                    <a:pt x="5513" y="2427"/>
                  </a:cubicBezTo>
                  <a:lnTo>
                    <a:pt x="551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8"/>
            <p:cNvSpPr/>
            <p:nvPr/>
          </p:nvSpPr>
          <p:spPr>
            <a:xfrm>
              <a:off x="1185625" y="3688025"/>
              <a:ext cx="57525" cy="55950"/>
            </a:xfrm>
            <a:custGeom>
              <a:avLst/>
              <a:gdLst/>
              <a:ahLst/>
              <a:cxnLst/>
              <a:rect l="l" t="t" r="r" b="b"/>
              <a:pathLst>
                <a:path w="2301" h="2238" extrusionOk="0">
                  <a:moveTo>
                    <a:pt x="1072" y="1"/>
                  </a:moveTo>
                  <a:cubicBezTo>
                    <a:pt x="890" y="1"/>
                    <a:pt x="709" y="64"/>
                    <a:pt x="568" y="190"/>
                  </a:cubicBezTo>
                  <a:lnTo>
                    <a:pt x="0" y="788"/>
                  </a:lnTo>
                  <a:lnTo>
                    <a:pt x="1450" y="2238"/>
                  </a:lnTo>
                  <a:lnTo>
                    <a:pt x="2048" y="1639"/>
                  </a:lnTo>
                  <a:cubicBezTo>
                    <a:pt x="2300" y="1387"/>
                    <a:pt x="2300" y="946"/>
                    <a:pt x="2048" y="662"/>
                  </a:cubicBezTo>
                  <a:lnTo>
                    <a:pt x="1576" y="190"/>
                  </a:lnTo>
                  <a:cubicBezTo>
                    <a:pt x="1434" y="64"/>
                    <a:pt x="1253" y="1"/>
                    <a:pt x="10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8"/>
            <p:cNvSpPr/>
            <p:nvPr/>
          </p:nvSpPr>
          <p:spPr>
            <a:xfrm>
              <a:off x="1088075" y="3795925"/>
              <a:ext cx="46375" cy="45025"/>
            </a:xfrm>
            <a:custGeom>
              <a:avLst/>
              <a:gdLst/>
              <a:ahLst/>
              <a:cxnLst/>
              <a:rect l="l" t="t" r="r" b="b"/>
              <a:pathLst>
                <a:path w="1855" h="1801" extrusionOk="0">
                  <a:moveTo>
                    <a:pt x="594" y="1"/>
                  </a:moveTo>
                  <a:lnTo>
                    <a:pt x="59" y="1387"/>
                  </a:lnTo>
                  <a:cubicBezTo>
                    <a:pt x="0" y="1621"/>
                    <a:pt x="186" y="1800"/>
                    <a:pt x="414" y="1800"/>
                  </a:cubicBezTo>
                  <a:cubicBezTo>
                    <a:pt x="432" y="1800"/>
                    <a:pt x="450" y="1799"/>
                    <a:pt x="468" y="1797"/>
                  </a:cubicBezTo>
                  <a:lnTo>
                    <a:pt x="1855" y="1261"/>
                  </a:lnTo>
                  <a:lnTo>
                    <a:pt x="5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8"/>
            <p:cNvSpPr/>
            <p:nvPr/>
          </p:nvSpPr>
          <p:spPr>
            <a:xfrm>
              <a:off x="1112375" y="3720325"/>
              <a:ext cx="97700" cy="97700"/>
            </a:xfrm>
            <a:custGeom>
              <a:avLst/>
              <a:gdLst/>
              <a:ahLst/>
              <a:cxnLst/>
              <a:rect l="l" t="t" r="r" b="b"/>
              <a:pathLst>
                <a:path w="3908" h="3908" extrusionOk="0">
                  <a:moveTo>
                    <a:pt x="2426" y="1"/>
                  </a:moveTo>
                  <a:lnTo>
                    <a:pt x="1" y="2458"/>
                  </a:lnTo>
                  <a:lnTo>
                    <a:pt x="1450" y="3907"/>
                  </a:lnTo>
                  <a:lnTo>
                    <a:pt x="3907" y="1481"/>
                  </a:lnTo>
                  <a:lnTo>
                    <a:pt x="242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8"/>
            <p:cNvSpPr/>
            <p:nvPr/>
          </p:nvSpPr>
          <p:spPr>
            <a:xfrm>
              <a:off x="1120250" y="3623450"/>
              <a:ext cx="47275" cy="47275"/>
            </a:xfrm>
            <a:custGeom>
              <a:avLst/>
              <a:gdLst/>
              <a:ahLst/>
              <a:cxnLst/>
              <a:rect l="l" t="t" r="r" b="b"/>
              <a:pathLst>
                <a:path w="1891" h="1891" extrusionOk="0">
                  <a:moveTo>
                    <a:pt x="1" y="0"/>
                  </a:moveTo>
                  <a:lnTo>
                    <a:pt x="1" y="1891"/>
                  </a:lnTo>
                  <a:lnTo>
                    <a:pt x="1891" y="189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8"/>
            <p:cNvSpPr/>
            <p:nvPr/>
          </p:nvSpPr>
          <p:spPr>
            <a:xfrm>
              <a:off x="946175" y="3879425"/>
              <a:ext cx="166225" cy="33900"/>
            </a:xfrm>
            <a:custGeom>
              <a:avLst/>
              <a:gdLst/>
              <a:ahLst/>
              <a:cxnLst/>
              <a:rect l="l" t="t" r="r" b="b"/>
              <a:pathLst>
                <a:path w="6649" h="1356" extrusionOk="0">
                  <a:moveTo>
                    <a:pt x="348" y="0"/>
                  </a:moveTo>
                  <a:cubicBezTo>
                    <a:pt x="158" y="0"/>
                    <a:pt x="1" y="190"/>
                    <a:pt x="1" y="347"/>
                  </a:cubicBezTo>
                  <a:lnTo>
                    <a:pt x="1" y="694"/>
                  </a:lnTo>
                  <a:cubicBezTo>
                    <a:pt x="1" y="1040"/>
                    <a:pt x="316" y="1355"/>
                    <a:pt x="694" y="1355"/>
                  </a:cubicBezTo>
                  <a:lnTo>
                    <a:pt x="6649" y="1355"/>
                  </a:lnTo>
                  <a:cubicBezTo>
                    <a:pt x="6428" y="1103"/>
                    <a:pt x="6302" y="725"/>
                    <a:pt x="6302" y="347"/>
                  </a:cubicBezTo>
                  <a:lnTo>
                    <a:pt x="63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7" name="Google Shape;827;p38"/>
          <p:cNvGrpSpPr/>
          <p:nvPr/>
        </p:nvGrpSpPr>
        <p:grpSpPr>
          <a:xfrm>
            <a:off x="5470126" y="2698967"/>
            <a:ext cx="210971" cy="157813"/>
            <a:chOff x="946175" y="3619500"/>
            <a:chExt cx="296975" cy="293825"/>
          </a:xfrm>
        </p:grpSpPr>
        <p:sp>
          <p:nvSpPr>
            <p:cNvPr id="828" name="Google Shape;828;p38"/>
            <p:cNvSpPr/>
            <p:nvPr/>
          </p:nvSpPr>
          <p:spPr>
            <a:xfrm>
              <a:off x="963525" y="3619500"/>
              <a:ext cx="207950" cy="293825"/>
            </a:xfrm>
            <a:custGeom>
              <a:avLst/>
              <a:gdLst/>
              <a:ahLst/>
              <a:cxnLst/>
              <a:rect l="l" t="t" r="r" b="b"/>
              <a:pathLst>
                <a:path w="8318" h="11753" extrusionOk="0">
                  <a:moveTo>
                    <a:pt x="3828" y="2742"/>
                  </a:moveTo>
                  <a:cubicBezTo>
                    <a:pt x="3915" y="2742"/>
                    <a:pt x="4001" y="2773"/>
                    <a:pt x="4064" y="2836"/>
                  </a:cubicBezTo>
                  <a:cubicBezTo>
                    <a:pt x="4253" y="2994"/>
                    <a:pt x="4253" y="3183"/>
                    <a:pt x="4096" y="3340"/>
                  </a:cubicBezTo>
                  <a:lnTo>
                    <a:pt x="2678" y="4695"/>
                  </a:lnTo>
                  <a:cubicBezTo>
                    <a:pt x="2615" y="4790"/>
                    <a:pt x="2520" y="4821"/>
                    <a:pt x="2457" y="4821"/>
                  </a:cubicBezTo>
                  <a:cubicBezTo>
                    <a:pt x="2363" y="4821"/>
                    <a:pt x="2268" y="4790"/>
                    <a:pt x="2205" y="4695"/>
                  </a:cubicBezTo>
                  <a:lnTo>
                    <a:pt x="1512" y="4002"/>
                  </a:lnTo>
                  <a:cubicBezTo>
                    <a:pt x="1386" y="3876"/>
                    <a:pt x="1386" y="3655"/>
                    <a:pt x="1512" y="3529"/>
                  </a:cubicBezTo>
                  <a:cubicBezTo>
                    <a:pt x="1575" y="3466"/>
                    <a:pt x="1662" y="3435"/>
                    <a:pt x="1749" y="3435"/>
                  </a:cubicBezTo>
                  <a:cubicBezTo>
                    <a:pt x="1835" y="3435"/>
                    <a:pt x="1922" y="3466"/>
                    <a:pt x="1985" y="3529"/>
                  </a:cubicBezTo>
                  <a:lnTo>
                    <a:pt x="2426" y="3971"/>
                  </a:lnTo>
                  <a:lnTo>
                    <a:pt x="3592" y="2836"/>
                  </a:lnTo>
                  <a:cubicBezTo>
                    <a:pt x="3655" y="2773"/>
                    <a:pt x="3741" y="2742"/>
                    <a:pt x="3828" y="2742"/>
                  </a:cubicBezTo>
                  <a:close/>
                  <a:moveTo>
                    <a:pt x="3828" y="4790"/>
                  </a:moveTo>
                  <a:cubicBezTo>
                    <a:pt x="3915" y="4790"/>
                    <a:pt x="4001" y="4821"/>
                    <a:pt x="4064" y="4884"/>
                  </a:cubicBezTo>
                  <a:cubicBezTo>
                    <a:pt x="4253" y="5042"/>
                    <a:pt x="4253" y="5262"/>
                    <a:pt x="4096" y="5388"/>
                  </a:cubicBezTo>
                  <a:lnTo>
                    <a:pt x="2678" y="6774"/>
                  </a:lnTo>
                  <a:cubicBezTo>
                    <a:pt x="2615" y="6837"/>
                    <a:pt x="2520" y="6869"/>
                    <a:pt x="2457" y="6869"/>
                  </a:cubicBezTo>
                  <a:cubicBezTo>
                    <a:pt x="2363" y="6869"/>
                    <a:pt x="2268" y="6837"/>
                    <a:pt x="2205" y="6774"/>
                  </a:cubicBezTo>
                  <a:lnTo>
                    <a:pt x="1512" y="6050"/>
                  </a:lnTo>
                  <a:cubicBezTo>
                    <a:pt x="1386" y="5924"/>
                    <a:pt x="1386" y="5703"/>
                    <a:pt x="1512" y="5577"/>
                  </a:cubicBezTo>
                  <a:cubicBezTo>
                    <a:pt x="1575" y="5514"/>
                    <a:pt x="1662" y="5483"/>
                    <a:pt x="1749" y="5483"/>
                  </a:cubicBezTo>
                  <a:cubicBezTo>
                    <a:pt x="1835" y="5483"/>
                    <a:pt x="1922" y="5514"/>
                    <a:pt x="1985" y="5577"/>
                  </a:cubicBezTo>
                  <a:lnTo>
                    <a:pt x="2426" y="6018"/>
                  </a:lnTo>
                  <a:lnTo>
                    <a:pt x="3592" y="4884"/>
                  </a:lnTo>
                  <a:cubicBezTo>
                    <a:pt x="3655" y="4821"/>
                    <a:pt x="3741" y="4790"/>
                    <a:pt x="3828" y="4790"/>
                  </a:cubicBezTo>
                  <a:close/>
                  <a:moveTo>
                    <a:pt x="3828" y="6869"/>
                  </a:moveTo>
                  <a:cubicBezTo>
                    <a:pt x="3915" y="6869"/>
                    <a:pt x="4001" y="6900"/>
                    <a:pt x="4064" y="6963"/>
                  </a:cubicBezTo>
                  <a:cubicBezTo>
                    <a:pt x="4253" y="7121"/>
                    <a:pt x="4253" y="7342"/>
                    <a:pt x="4096" y="7468"/>
                  </a:cubicBezTo>
                  <a:lnTo>
                    <a:pt x="2678" y="8854"/>
                  </a:lnTo>
                  <a:cubicBezTo>
                    <a:pt x="2615" y="8917"/>
                    <a:pt x="2520" y="8980"/>
                    <a:pt x="2457" y="8980"/>
                  </a:cubicBezTo>
                  <a:cubicBezTo>
                    <a:pt x="2363" y="8980"/>
                    <a:pt x="2268" y="8917"/>
                    <a:pt x="2205" y="8854"/>
                  </a:cubicBezTo>
                  <a:lnTo>
                    <a:pt x="1512" y="8129"/>
                  </a:lnTo>
                  <a:cubicBezTo>
                    <a:pt x="1386" y="8003"/>
                    <a:pt x="1386" y="7783"/>
                    <a:pt x="1512" y="7657"/>
                  </a:cubicBezTo>
                  <a:cubicBezTo>
                    <a:pt x="1575" y="7594"/>
                    <a:pt x="1662" y="7562"/>
                    <a:pt x="1749" y="7562"/>
                  </a:cubicBezTo>
                  <a:cubicBezTo>
                    <a:pt x="1835" y="7562"/>
                    <a:pt x="1922" y="7594"/>
                    <a:pt x="1985" y="7657"/>
                  </a:cubicBezTo>
                  <a:lnTo>
                    <a:pt x="2426" y="8098"/>
                  </a:lnTo>
                  <a:lnTo>
                    <a:pt x="3592" y="6963"/>
                  </a:lnTo>
                  <a:cubicBezTo>
                    <a:pt x="3655" y="6900"/>
                    <a:pt x="3741" y="6869"/>
                    <a:pt x="3828" y="6869"/>
                  </a:cubicBezTo>
                  <a:close/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lnTo>
                    <a:pt x="0" y="9673"/>
                  </a:lnTo>
                  <a:lnTo>
                    <a:pt x="6301" y="9673"/>
                  </a:lnTo>
                  <a:lnTo>
                    <a:pt x="6301" y="10397"/>
                  </a:lnTo>
                  <a:lnTo>
                    <a:pt x="6301" y="10744"/>
                  </a:lnTo>
                  <a:lnTo>
                    <a:pt x="6270" y="10744"/>
                  </a:lnTo>
                  <a:cubicBezTo>
                    <a:pt x="6270" y="11343"/>
                    <a:pt x="6742" y="11752"/>
                    <a:pt x="7278" y="11752"/>
                  </a:cubicBezTo>
                  <a:cubicBezTo>
                    <a:pt x="7876" y="11752"/>
                    <a:pt x="8317" y="11280"/>
                    <a:pt x="8317" y="10744"/>
                  </a:cubicBezTo>
                  <a:lnTo>
                    <a:pt x="8317" y="7972"/>
                  </a:lnTo>
                  <a:lnTo>
                    <a:pt x="7498" y="8822"/>
                  </a:lnTo>
                  <a:lnTo>
                    <a:pt x="5608" y="9547"/>
                  </a:lnTo>
                  <a:cubicBezTo>
                    <a:pt x="5497" y="9576"/>
                    <a:pt x="5390" y="9590"/>
                    <a:pt x="5288" y="9590"/>
                  </a:cubicBezTo>
                  <a:cubicBezTo>
                    <a:pt x="4954" y="9590"/>
                    <a:pt x="4674" y="9441"/>
                    <a:pt x="4505" y="9200"/>
                  </a:cubicBezTo>
                  <a:cubicBezTo>
                    <a:pt x="4316" y="8980"/>
                    <a:pt x="4222" y="8665"/>
                    <a:pt x="4316" y="8255"/>
                  </a:cubicBezTo>
                  <a:lnTo>
                    <a:pt x="5041" y="6365"/>
                  </a:lnTo>
                  <a:lnTo>
                    <a:pt x="8317" y="3088"/>
                  </a:lnTo>
                  <a:lnTo>
                    <a:pt x="8317" y="2773"/>
                  </a:lnTo>
                  <a:lnTo>
                    <a:pt x="5891" y="2773"/>
                  </a:lnTo>
                  <a:cubicBezTo>
                    <a:pt x="5671" y="2773"/>
                    <a:pt x="5513" y="2616"/>
                    <a:pt x="5513" y="2427"/>
                  </a:cubicBezTo>
                  <a:lnTo>
                    <a:pt x="551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8"/>
            <p:cNvSpPr/>
            <p:nvPr/>
          </p:nvSpPr>
          <p:spPr>
            <a:xfrm>
              <a:off x="1185625" y="3688025"/>
              <a:ext cx="57525" cy="55950"/>
            </a:xfrm>
            <a:custGeom>
              <a:avLst/>
              <a:gdLst/>
              <a:ahLst/>
              <a:cxnLst/>
              <a:rect l="l" t="t" r="r" b="b"/>
              <a:pathLst>
                <a:path w="2301" h="2238" extrusionOk="0">
                  <a:moveTo>
                    <a:pt x="1072" y="1"/>
                  </a:moveTo>
                  <a:cubicBezTo>
                    <a:pt x="890" y="1"/>
                    <a:pt x="709" y="64"/>
                    <a:pt x="568" y="190"/>
                  </a:cubicBezTo>
                  <a:lnTo>
                    <a:pt x="0" y="788"/>
                  </a:lnTo>
                  <a:lnTo>
                    <a:pt x="1450" y="2238"/>
                  </a:lnTo>
                  <a:lnTo>
                    <a:pt x="2048" y="1639"/>
                  </a:lnTo>
                  <a:cubicBezTo>
                    <a:pt x="2300" y="1387"/>
                    <a:pt x="2300" y="946"/>
                    <a:pt x="2048" y="662"/>
                  </a:cubicBezTo>
                  <a:lnTo>
                    <a:pt x="1576" y="190"/>
                  </a:lnTo>
                  <a:cubicBezTo>
                    <a:pt x="1434" y="64"/>
                    <a:pt x="1253" y="1"/>
                    <a:pt x="10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8"/>
            <p:cNvSpPr/>
            <p:nvPr/>
          </p:nvSpPr>
          <p:spPr>
            <a:xfrm>
              <a:off x="1088075" y="3795925"/>
              <a:ext cx="46375" cy="45025"/>
            </a:xfrm>
            <a:custGeom>
              <a:avLst/>
              <a:gdLst/>
              <a:ahLst/>
              <a:cxnLst/>
              <a:rect l="l" t="t" r="r" b="b"/>
              <a:pathLst>
                <a:path w="1855" h="1801" extrusionOk="0">
                  <a:moveTo>
                    <a:pt x="594" y="1"/>
                  </a:moveTo>
                  <a:lnTo>
                    <a:pt x="59" y="1387"/>
                  </a:lnTo>
                  <a:cubicBezTo>
                    <a:pt x="0" y="1621"/>
                    <a:pt x="186" y="1800"/>
                    <a:pt x="414" y="1800"/>
                  </a:cubicBezTo>
                  <a:cubicBezTo>
                    <a:pt x="432" y="1800"/>
                    <a:pt x="450" y="1799"/>
                    <a:pt x="468" y="1797"/>
                  </a:cubicBezTo>
                  <a:lnTo>
                    <a:pt x="1855" y="1261"/>
                  </a:lnTo>
                  <a:lnTo>
                    <a:pt x="5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8"/>
            <p:cNvSpPr/>
            <p:nvPr/>
          </p:nvSpPr>
          <p:spPr>
            <a:xfrm>
              <a:off x="1112375" y="3720325"/>
              <a:ext cx="97700" cy="97700"/>
            </a:xfrm>
            <a:custGeom>
              <a:avLst/>
              <a:gdLst/>
              <a:ahLst/>
              <a:cxnLst/>
              <a:rect l="l" t="t" r="r" b="b"/>
              <a:pathLst>
                <a:path w="3908" h="3908" extrusionOk="0">
                  <a:moveTo>
                    <a:pt x="2426" y="1"/>
                  </a:moveTo>
                  <a:lnTo>
                    <a:pt x="1" y="2458"/>
                  </a:lnTo>
                  <a:lnTo>
                    <a:pt x="1450" y="3907"/>
                  </a:lnTo>
                  <a:lnTo>
                    <a:pt x="3907" y="1481"/>
                  </a:lnTo>
                  <a:lnTo>
                    <a:pt x="242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8"/>
            <p:cNvSpPr/>
            <p:nvPr/>
          </p:nvSpPr>
          <p:spPr>
            <a:xfrm>
              <a:off x="1120250" y="3623450"/>
              <a:ext cx="47275" cy="47275"/>
            </a:xfrm>
            <a:custGeom>
              <a:avLst/>
              <a:gdLst/>
              <a:ahLst/>
              <a:cxnLst/>
              <a:rect l="l" t="t" r="r" b="b"/>
              <a:pathLst>
                <a:path w="1891" h="1891" extrusionOk="0">
                  <a:moveTo>
                    <a:pt x="1" y="0"/>
                  </a:moveTo>
                  <a:lnTo>
                    <a:pt x="1" y="1891"/>
                  </a:lnTo>
                  <a:lnTo>
                    <a:pt x="1891" y="189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8"/>
            <p:cNvSpPr/>
            <p:nvPr/>
          </p:nvSpPr>
          <p:spPr>
            <a:xfrm>
              <a:off x="946175" y="3879425"/>
              <a:ext cx="166225" cy="33900"/>
            </a:xfrm>
            <a:custGeom>
              <a:avLst/>
              <a:gdLst/>
              <a:ahLst/>
              <a:cxnLst/>
              <a:rect l="l" t="t" r="r" b="b"/>
              <a:pathLst>
                <a:path w="6649" h="1356" extrusionOk="0">
                  <a:moveTo>
                    <a:pt x="348" y="0"/>
                  </a:moveTo>
                  <a:cubicBezTo>
                    <a:pt x="158" y="0"/>
                    <a:pt x="1" y="190"/>
                    <a:pt x="1" y="347"/>
                  </a:cubicBezTo>
                  <a:lnTo>
                    <a:pt x="1" y="694"/>
                  </a:lnTo>
                  <a:cubicBezTo>
                    <a:pt x="1" y="1040"/>
                    <a:pt x="316" y="1355"/>
                    <a:pt x="694" y="1355"/>
                  </a:cubicBezTo>
                  <a:lnTo>
                    <a:pt x="6649" y="1355"/>
                  </a:lnTo>
                  <a:cubicBezTo>
                    <a:pt x="6428" y="1103"/>
                    <a:pt x="6302" y="725"/>
                    <a:pt x="6302" y="347"/>
                  </a:cubicBezTo>
                  <a:lnTo>
                    <a:pt x="63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34" name="Google Shape;834;p38"/>
          <p:cNvSpPr txBox="1"/>
          <p:nvPr/>
        </p:nvSpPr>
        <p:spPr>
          <a:xfrm>
            <a:off x="2866025" y="3338350"/>
            <a:ext cx="705300" cy="12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Effet de la précipitation est liée aux conditions l'activité des moustiques</a:t>
            </a:r>
            <a:endParaRPr sz="6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835" name="Google Shape;835;p38"/>
          <p:cNvSpPr txBox="1"/>
          <p:nvPr/>
        </p:nvSpPr>
        <p:spPr>
          <a:xfrm>
            <a:off x="3626000" y="3338350"/>
            <a:ext cx="705300" cy="12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Faible effet de la température est due aux conditions l'activité des moustiques</a:t>
            </a:r>
            <a:endParaRPr sz="7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836" name="Google Shape;836;p38"/>
          <p:cNvSpPr txBox="1"/>
          <p:nvPr/>
        </p:nvSpPr>
        <p:spPr>
          <a:xfrm>
            <a:off x="4424525" y="3338350"/>
            <a:ext cx="705300" cy="12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Le risque aux périodes de juillet - Sept. est justifi</a:t>
            </a:r>
            <a:r>
              <a:rPr lang="en" sz="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é</a:t>
            </a:r>
            <a:r>
              <a:rPr lang="en"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par la pluviométrie créant les conditions d'activité des moustiques</a:t>
            </a:r>
            <a:endParaRPr sz="7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837" name="Google Shape;837;p38"/>
          <p:cNvSpPr txBox="1"/>
          <p:nvPr/>
        </p:nvSpPr>
        <p:spPr>
          <a:xfrm>
            <a:off x="5223050" y="3338350"/>
            <a:ext cx="705300" cy="12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-Mandoul,</a:t>
            </a:r>
            <a:endParaRPr sz="7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-Ndjamena,</a:t>
            </a:r>
            <a:endParaRPr sz="7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-Logone Orien.</a:t>
            </a:r>
            <a:endParaRPr sz="7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-Mayo K. Est,</a:t>
            </a:r>
            <a:endParaRPr sz="7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-Tandjile, </a:t>
            </a:r>
            <a:endParaRPr sz="7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- Moyen-chari</a:t>
            </a:r>
            <a:endParaRPr sz="7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=&gt; justifi</a:t>
            </a:r>
            <a:r>
              <a:rPr lang="en" sz="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é</a:t>
            </a:r>
            <a:r>
              <a:rPr lang="en"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par les deux fleuves et la végétation des cultures</a:t>
            </a:r>
            <a:endParaRPr sz="7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p39"/>
          <p:cNvSpPr txBox="1">
            <a:spLocks noGrp="1"/>
          </p:cNvSpPr>
          <p:nvPr>
            <p:ph type="title"/>
          </p:nvPr>
        </p:nvSpPr>
        <p:spPr>
          <a:xfrm>
            <a:off x="720000" y="412943"/>
            <a:ext cx="7704000" cy="63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 </a:t>
            </a:r>
            <a:r>
              <a:rPr lang="en">
                <a:latin typeface="DM Sans"/>
                <a:ea typeface="DM Sans"/>
                <a:cs typeface="DM Sans"/>
                <a:sym typeface="DM Sans"/>
              </a:rPr>
              <a:t>é</a:t>
            </a:r>
            <a:r>
              <a:rPr lang="en"/>
              <a:t>quipe de travail</a:t>
            </a:r>
            <a:endParaRPr/>
          </a:p>
        </p:txBody>
      </p:sp>
      <p:pic>
        <p:nvPicPr>
          <p:cNvPr id="843" name="Google Shape;843;p39"/>
          <p:cNvPicPr preferRelativeResize="0"/>
          <p:nvPr/>
        </p:nvPicPr>
        <p:blipFill rotWithShape="1">
          <a:blip r:embed="rId3">
            <a:alphaModFix/>
          </a:blip>
          <a:srcRect t="69" b="79"/>
          <a:stretch/>
        </p:blipFill>
        <p:spPr>
          <a:xfrm>
            <a:off x="4433003" y="2898200"/>
            <a:ext cx="1188600" cy="11886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844" name="Google Shape;844;p39"/>
          <p:cNvPicPr preferRelativeResize="0"/>
          <p:nvPr/>
        </p:nvPicPr>
        <p:blipFill rotWithShape="1">
          <a:blip r:embed="rId4">
            <a:alphaModFix/>
          </a:blip>
          <a:srcRect t="69" b="79"/>
          <a:stretch/>
        </p:blipFill>
        <p:spPr>
          <a:xfrm>
            <a:off x="6230194" y="1525750"/>
            <a:ext cx="1188600" cy="11886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845" name="Google Shape;845;p39"/>
          <p:cNvPicPr preferRelativeResize="0"/>
          <p:nvPr/>
        </p:nvPicPr>
        <p:blipFill rotWithShape="1">
          <a:blip r:embed="rId5">
            <a:alphaModFix/>
          </a:blip>
          <a:srcRect t="69" b="79"/>
          <a:stretch/>
        </p:blipFill>
        <p:spPr>
          <a:xfrm>
            <a:off x="6281403" y="2898200"/>
            <a:ext cx="1188600" cy="11886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846" name="Google Shape;846;p3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385303" y="1561950"/>
            <a:ext cx="1188600" cy="11886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847" name="Google Shape;847;p39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573900" y="2481247"/>
            <a:ext cx="723050" cy="72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8" name="Google Shape;848;p39"/>
          <p:cNvPicPr preferRelativeResize="0"/>
          <p:nvPr/>
        </p:nvPicPr>
        <p:blipFill rotWithShape="1">
          <a:blip r:embed="rId8">
            <a:alphaModFix/>
          </a:blip>
          <a:srcRect l="14901" t="9971" r="14477" b="11325"/>
          <a:stretch/>
        </p:blipFill>
        <p:spPr>
          <a:xfrm>
            <a:off x="3856699" y="2118800"/>
            <a:ext cx="317451" cy="353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9" name="Google Shape;849;p3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008838" y="2542424"/>
            <a:ext cx="1432574" cy="28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0" name="Google Shape;850;p39"/>
          <p:cNvPicPr preferRelativeResize="0"/>
          <p:nvPr/>
        </p:nvPicPr>
        <p:blipFill rotWithShape="1">
          <a:blip r:embed="rId8">
            <a:alphaModFix/>
          </a:blip>
          <a:srcRect l="14901" t="9971" r="14477" b="11325"/>
          <a:stretch/>
        </p:blipFill>
        <p:spPr>
          <a:xfrm>
            <a:off x="7542274" y="2078363"/>
            <a:ext cx="317451" cy="353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1" name="Google Shape;851;p3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429450" y="2522199"/>
            <a:ext cx="1432574" cy="28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2" name="Google Shape;852;p39"/>
          <p:cNvPicPr preferRelativeResize="0"/>
          <p:nvPr/>
        </p:nvPicPr>
        <p:blipFill rotWithShape="1">
          <a:blip r:embed="rId8">
            <a:alphaModFix/>
          </a:blip>
          <a:srcRect l="14901" t="9971" r="14477" b="11325"/>
          <a:stretch/>
        </p:blipFill>
        <p:spPr>
          <a:xfrm>
            <a:off x="7719149" y="3376175"/>
            <a:ext cx="317451" cy="353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3" name="Google Shape;853;p3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418800" y="3863524"/>
            <a:ext cx="1432574" cy="28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4" name="Google Shape;854;p39"/>
          <p:cNvPicPr preferRelativeResize="0"/>
          <p:nvPr/>
        </p:nvPicPr>
        <p:blipFill rotWithShape="1">
          <a:blip r:embed="rId10">
            <a:alphaModFix/>
          </a:blip>
          <a:srcRect l="3809" t="25909" b="26784"/>
          <a:stretch/>
        </p:blipFill>
        <p:spPr>
          <a:xfrm>
            <a:off x="3552050" y="3877325"/>
            <a:ext cx="1000476" cy="258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5" name="Google Shape;855;p39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8210947" y="3438751"/>
            <a:ext cx="317450" cy="317450"/>
          </a:xfrm>
          <a:prstGeom prst="rect">
            <a:avLst/>
          </a:prstGeom>
          <a:noFill/>
          <a:ln>
            <a:noFill/>
          </a:ln>
        </p:spPr>
      </p:pic>
      <p:sp>
        <p:nvSpPr>
          <p:cNvPr id="856" name="Google Shape;856;p39"/>
          <p:cNvSpPr txBox="1"/>
          <p:nvPr/>
        </p:nvSpPr>
        <p:spPr>
          <a:xfrm>
            <a:off x="2897725" y="3490625"/>
            <a:ext cx="1654800" cy="3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Dr. Elizaveta Semenova</a:t>
            </a:r>
            <a:endParaRPr sz="10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857" name="Google Shape;857;p39"/>
          <p:cNvSpPr txBox="1"/>
          <p:nvPr/>
        </p:nvSpPr>
        <p:spPr>
          <a:xfrm>
            <a:off x="2804900" y="1690750"/>
            <a:ext cx="1654800" cy="3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Beria Chinnabe Kalpelbe</a:t>
            </a:r>
            <a:endParaRPr sz="10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858" name="Google Shape;858;p39"/>
          <p:cNvSpPr txBox="1"/>
          <p:nvPr/>
        </p:nvSpPr>
        <p:spPr>
          <a:xfrm>
            <a:off x="7389875" y="1598400"/>
            <a:ext cx="1654800" cy="3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Aurel Agbodoyetin</a:t>
            </a:r>
            <a:endParaRPr sz="10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859" name="Google Shape;859;p39"/>
          <p:cNvSpPr txBox="1"/>
          <p:nvPr/>
        </p:nvSpPr>
        <p:spPr>
          <a:xfrm>
            <a:off x="7364425" y="3085050"/>
            <a:ext cx="1654800" cy="3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Carlin Foka Takamgno</a:t>
            </a:r>
            <a:endParaRPr sz="10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860" name="Google Shape;860;p39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439675" y="2115793"/>
            <a:ext cx="1937667" cy="2540082"/>
          </a:xfrm>
          <a:prstGeom prst="rect">
            <a:avLst/>
          </a:prstGeom>
          <a:noFill/>
          <a:ln>
            <a:noFill/>
          </a:ln>
        </p:spPr>
      </p:pic>
      <p:pic>
        <p:nvPicPr>
          <p:cNvPr id="861" name="Google Shape;861;p39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363475" y="1561949"/>
            <a:ext cx="644070" cy="536725"/>
          </a:xfrm>
          <a:prstGeom prst="rect">
            <a:avLst/>
          </a:prstGeom>
          <a:noFill/>
          <a:ln>
            <a:noFill/>
          </a:ln>
        </p:spPr>
      </p:pic>
      <p:sp>
        <p:nvSpPr>
          <p:cNvPr id="862" name="Google Shape;862;p39"/>
          <p:cNvSpPr txBox="1"/>
          <p:nvPr/>
        </p:nvSpPr>
        <p:spPr>
          <a:xfrm>
            <a:off x="974075" y="1707850"/>
            <a:ext cx="1595400" cy="3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En revision a la Conference CIPSA qui se deroule en decembre 2024</a:t>
            </a:r>
            <a:endParaRPr sz="8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search Proposal for College Student by Slidesgo">
  <a:themeElements>
    <a:clrScheme name="Simple Light">
      <a:dk1>
        <a:srgbClr val="0E192C"/>
      </a:dk1>
      <a:lt1>
        <a:srgbClr val="FFFFFF"/>
      </a:lt1>
      <a:dk2>
        <a:srgbClr val="FDA733"/>
      </a:dk2>
      <a:lt2>
        <a:srgbClr val="FD6643"/>
      </a:lt2>
      <a:accent1>
        <a:srgbClr val="F632D4"/>
      </a:accent1>
      <a:accent2>
        <a:srgbClr val="7B62D6"/>
      </a:accent2>
      <a:accent3>
        <a:srgbClr val="143872"/>
      </a:accent3>
      <a:accent4>
        <a:srgbClr val="FFFFFF"/>
      </a:accent4>
      <a:accent5>
        <a:srgbClr val="FFFFFF"/>
      </a:accent5>
      <a:accent6>
        <a:srgbClr val="FFFFFF"/>
      </a:accent6>
      <a:hlink>
        <a:srgbClr val="0E192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336</Words>
  <Application>Microsoft Office PowerPoint</Application>
  <PresentationFormat>Affichage à l'écran (16:9)</PresentationFormat>
  <Paragraphs>52</Paragraphs>
  <Slides>5</Slides>
  <Notes>5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2" baseType="lpstr">
      <vt:lpstr>Montserrat</vt:lpstr>
      <vt:lpstr>Anaheim</vt:lpstr>
      <vt:lpstr>Arial</vt:lpstr>
      <vt:lpstr>Gilda Display</vt:lpstr>
      <vt:lpstr>Roboto Condensed Light</vt:lpstr>
      <vt:lpstr>DM Sans</vt:lpstr>
      <vt:lpstr>Research Proposal for College Student by Slidesgo</vt:lpstr>
      <vt:lpstr>Modélisation Bayésienne Pour l'Évaluation du Risque de Paludisme au Tchad</vt:lpstr>
      <vt:lpstr>Orientations de l’étude</vt:lpstr>
      <vt:lpstr>Méthodologie</vt:lpstr>
      <vt:lpstr>Résultats &amp; Implications </vt:lpstr>
      <vt:lpstr>Mon équipe de travail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Modélisation Bayésienne Pour l'Évaluation du Risque de Paludisme au Tchad</dc:title>
  <cp:lastModifiedBy>Compte Microsoft</cp:lastModifiedBy>
  <cp:revision>1</cp:revision>
  <dcterms:modified xsi:type="dcterms:W3CDTF">2024-10-18T01:53:05Z</dcterms:modified>
</cp:coreProperties>
</file>