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9" r:id="rId8"/>
    <p:sldId id="268" r:id="rId9"/>
    <p:sldId id="271" r:id="rId10"/>
    <p:sldId id="277" r:id="rId11"/>
    <p:sldId id="278" r:id="rId12"/>
    <p:sldId id="270" r:id="rId13"/>
    <p:sldId id="260" r:id="rId14"/>
    <p:sldId id="263" r:id="rId15"/>
    <p:sldId id="264" r:id="rId16"/>
    <p:sldId id="265" r:id="rId17"/>
    <p:sldId id="266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d Ballay" initials="CB" lastIdx="8" clrIdx="0">
    <p:extLst>
      <p:ext uri="{19B8F6BF-5375-455C-9EA6-DF929625EA0E}">
        <p15:presenceInfo xmlns:p15="http://schemas.microsoft.com/office/powerpoint/2012/main" userId="S::j3balla@homeoffice.wal-mart.com::9fda9eb8-c78d-45b0-985e-bd0ba386e8f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247"/>
    <p:restoredTop sz="96327"/>
  </p:normalViewPr>
  <p:slideViewPr>
    <p:cSldViewPr snapToGrid="0" snapToObjects="1">
      <p:cViewPr varScale="1">
        <p:scale>
          <a:sx n="60" d="100"/>
          <a:sy n="60" d="100"/>
        </p:scale>
        <p:origin x="208" y="2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2T21:08:31.809" idx="8">
    <p:pos x="7171" y="1109"/>
    <p:text>Enumerating through each country seems like a waste for powerpoint.  Not sure how I would best convey how hetrogenous their setup is across their locations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2C79-7545-9740-B761-ECE0993BA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Integrated Distributors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36A84-A161-204A-8A76-39177E2EF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 312</a:t>
            </a:r>
          </a:p>
          <a:p>
            <a:r>
              <a:rPr lang="en-US"/>
              <a:t>DRAFT Outline Week 6</a:t>
            </a:r>
            <a:endParaRPr lang="en-US" dirty="0"/>
          </a:p>
          <a:p>
            <a:r>
              <a:rPr lang="en-US" dirty="0"/>
              <a:t>Chad </a:t>
            </a:r>
            <a:r>
              <a:rPr lang="en-US" dirty="0" err="1"/>
              <a:t>Ballay</a:t>
            </a:r>
            <a:r>
              <a:rPr lang="en-US" dirty="0"/>
              <a:t> 3/22/2020</a:t>
            </a:r>
          </a:p>
        </p:txBody>
      </p:sp>
    </p:spTree>
    <p:extLst>
      <p:ext uri="{BB962C8B-B14F-4D97-AF65-F5344CB8AC3E}">
        <p14:creationId xmlns:p14="http://schemas.microsoft.com/office/powerpoint/2010/main" val="295872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C97E-0911-F746-ABF4-DAEA7B50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Sao Paulo</a:t>
            </a:r>
            <a:br>
              <a:rPr lang="en-US" dirty="0"/>
            </a:br>
            <a:r>
              <a:rPr lang="en-US" dirty="0"/>
              <a:t>Brazil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25831-5C84-B64F-82E1-11657CC29554}"/>
              </a:ext>
            </a:extLst>
          </p:cNvPr>
          <p:cNvSpPr txBox="1"/>
          <p:nvPr/>
        </p:nvSpPr>
        <p:spPr>
          <a:xfrm>
            <a:off x="4933507" y="2274838"/>
            <a:ext cx="6369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Vendor SLA’s lacking.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Vendor depth of expertise is lacking.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VPN shared credential by all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VPN credentials lacking in complexity.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user elevation policy enforcement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anti-virus or malware installed</a:t>
            </a:r>
          </a:p>
        </p:txBody>
      </p:sp>
    </p:spTree>
    <p:extLst>
      <p:ext uri="{BB962C8B-B14F-4D97-AF65-F5344CB8AC3E}">
        <p14:creationId xmlns:p14="http://schemas.microsoft.com/office/powerpoint/2010/main" val="198775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C97E-0911-F746-ABF4-DAEA7B50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Warsaw</a:t>
            </a:r>
            <a:br>
              <a:rPr lang="en-US" dirty="0"/>
            </a:br>
            <a:r>
              <a:rPr lang="en-US" dirty="0"/>
              <a:t>Poland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25831-5C84-B64F-82E1-11657CC29554}"/>
              </a:ext>
            </a:extLst>
          </p:cNvPr>
          <p:cNvSpPr txBox="1"/>
          <p:nvPr/>
        </p:nvSpPr>
        <p:spPr>
          <a:xfrm>
            <a:off x="4933507" y="2274838"/>
            <a:ext cx="63698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S&amp;S lack of integration and EOL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WAN access redundancy and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Unmonitored access JV and SA partners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Employee public WIFI 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Telecommunications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Staffing skillset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Audit of financial controls lacking</a:t>
            </a:r>
          </a:p>
        </p:txBody>
      </p:sp>
    </p:spTree>
    <p:extLst>
      <p:ext uri="{BB962C8B-B14F-4D97-AF65-F5344CB8AC3E}">
        <p14:creationId xmlns:p14="http://schemas.microsoft.com/office/powerpoint/2010/main" val="374543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 and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Tech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CMDB for inventory</a:t>
            </a:r>
          </a:p>
          <a:p>
            <a:r>
              <a:rPr lang="en-US" sz="2400" dirty="0"/>
              <a:t>Patch automation</a:t>
            </a:r>
          </a:p>
          <a:p>
            <a:r>
              <a:rPr lang="en-US" sz="2400" dirty="0"/>
              <a:t>EOL infrastructure remediation plan</a:t>
            </a:r>
          </a:p>
        </p:txBody>
      </p:sp>
    </p:spTree>
    <p:extLst>
      <p:ext uri="{BB962C8B-B14F-4D97-AF65-F5344CB8AC3E}">
        <p14:creationId xmlns:p14="http://schemas.microsoft.com/office/powerpoint/2010/main" val="2052733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Standardization of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SAS solutions all over the board</a:t>
            </a:r>
          </a:p>
          <a:p>
            <a:r>
              <a:rPr lang="en-US" sz="2400" dirty="0"/>
              <a:t>Internally hosted and not part of companies core competencies</a:t>
            </a:r>
          </a:p>
          <a:p>
            <a:r>
              <a:rPr lang="en-US" sz="2400" dirty="0"/>
              <a:t>Localization has been abused</a:t>
            </a:r>
          </a:p>
        </p:txBody>
      </p:sp>
    </p:spTree>
    <p:extLst>
      <p:ext uri="{BB962C8B-B14F-4D97-AF65-F5344CB8AC3E}">
        <p14:creationId xmlns:p14="http://schemas.microsoft.com/office/powerpoint/2010/main" val="4215048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D3A4-7AAA-1642-A8D6-CEF927FB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Standardization of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A496-5EF3-1740-91E7-59928A301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Physical hardware vs Cloud Strategy</a:t>
            </a:r>
          </a:p>
          <a:p>
            <a:r>
              <a:rPr lang="en-US" sz="2400" dirty="0"/>
              <a:t>Developer/Desktop builds and support</a:t>
            </a:r>
          </a:p>
          <a:p>
            <a:r>
              <a:rPr lang="en-US" sz="2400" dirty="0"/>
              <a:t>BYOD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24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and Automation of Core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Core functionality not enumerated or protected</a:t>
            </a:r>
          </a:p>
          <a:p>
            <a:r>
              <a:rPr lang="en-US" sz="2400" dirty="0" err="1"/>
              <a:t>Logisuite</a:t>
            </a:r>
            <a:r>
              <a:rPr lang="en-US" sz="2400" dirty="0"/>
              <a:t> and </a:t>
            </a:r>
            <a:r>
              <a:rPr lang="en-US" sz="2400" dirty="0" err="1"/>
              <a:t>RouteSim</a:t>
            </a:r>
            <a:r>
              <a:rPr lang="en-US" sz="2400" dirty="0"/>
              <a:t> disconnected and out of date</a:t>
            </a:r>
          </a:p>
          <a:p>
            <a:r>
              <a:rPr lang="en-US" sz="2400" dirty="0"/>
              <a:t>Business Continuity due to disaster is unlikely</a:t>
            </a:r>
          </a:p>
        </p:txBody>
      </p:sp>
    </p:spTree>
    <p:extLst>
      <p:ext uri="{BB962C8B-B14F-4D97-AF65-F5344CB8AC3E}">
        <p14:creationId xmlns:p14="http://schemas.microsoft.com/office/powerpoint/2010/main" val="12757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-  Capacity and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PBX/WAN modernization</a:t>
            </a:r>
          </a:p>
          <a:p>
            <a:r>
              <a:rPr lang="en-US" sz="2400" dirty="0"/>
              <a:t>Collaboration tools</a:t>
            </a:r>
          </a:p>
        </p:txBody>
      </p:sp>
    </p:spTree>
    <p:extLst>
      <p:ext uri="{BB962C8B-B14F-4D97-AF65-F5344CB8AC3E}">
        <p14:creationId xmlns:p14="http://schemas.microsoft.com/office/powerpoint/2010/main" val="104429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Controls and Audits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Financial Audit</a:t>
            </a:r>
          </a:p>
          <a:p>
            <a:r>
              <a:rPr lang="en-US" sz="2400" dirty="0"/>
              <a:t>Separation of Roles and Responsibilities </a:t>
            </a:r>
          </a:p>
        </p:txBody>
      </p:sp>
    </p:spTree>
    <p:extLst>
      <p:ext uri="{BB962C8B-B14F-4D97-AF65-F5344CB8AC3E}">
        <p14:creationId xmlns:p14="http://schemas.microsoft.com/office/powerpoint/2010/main" val="238053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5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4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Focus - Sydney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 modernization to be done on Sydney Office.  </a:t>
            </a:r>
          </a:p>
          <a:p>
            <a:r>
              <a:rPr lang="en-US" sz="2400" dirty="0"/>
              <a:t>Long term plan in region</a:t>
            </a:r>
          </a:p>
          <a:p>
            <a:r>
              <a:rPr lang="en-US" sz="2400" dirty="0"/>
              <a:t>Small enough to allow for best practices to emerge</a:t>
            </a:r>
          </a:p>
          <a:p>
            <a:r>
              <a:rPr lang="en-US" sz="2400" dirty="0"/>
              <a:t>Time zone difference allows for communications during workday overlap as well as minimally impacting off hour installs.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56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Dissemination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best practices emerge, spin off multi-month or less initiatives out to other campuses.</a:t>
            </a:r>
          </a:p>
          <a:p>
            <a:r>
              <a:rPr lang="en-US" sz="2400" dirty="0"/>
              <a:t>Allows for quarterly budgeting and allocations.</a:t>
            </a:r>
          </a:p>
          <a:p>
            <a:r>
              <a:rPr lang="en-US" sz="2400" dirty="0"/>
              <a:t>Can establish a strategy of international rotations within staff.</a:t>
            </a:r>
          </a:p>
        </p:txBody>
      </p:sp>
    </p:spTree>
    <p:extLst>
      <p:ext uri="{BB962C8B-B14F-4D97-AF65-F5344CB8AC3E}">
        <p14:creationId xmlns:p14="http://schemas.microsoft.com/office/powerpoint/2010/main" val="72777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7FD6B-43A1-744B-9512-D3E18D91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Integrated Distributors Incorporated (IDI), a publicly traded company, has its home office located in Billings, Montana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853971-9206-FC45-9676-847FC11D2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705563"/>
              </p:ext>
            </p:extLst>
          </p:nvPr>
        </p:nvGraphicFramePr>
        <p:xfrm>
          <a:off x="5021631" y="1390134"/>
          <a:ext cx="6281738" cy="4077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480">
                  <a:extLst>
                    <a:ext uri="{9D8B030D-6E8A-4147-A177-3AD203B41FA5}">
                      <a16:colId xmlns:a16="http://schemas.microsoft.com/office/drawing/2014/main" val="2752786823"/>
                    </a:ext>
                  </a:extLst>
                </a:gridCol>
                <a:gridCol w="2187258">
                  <a:extLst>
                    <a:ext uri="{9D8B030D-6E8A-4147-A177-3AD203B41FA5}">
                      <a16:colId xmlns:a16="http://schemas.microsoft.com/office/drawing/2014/main" val="3184829750"/>
                    </a:ext>
                  </a:extLst>
                </a:gridCol>
              </a:tblGrid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955858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Billings, Montana (Headquarters)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80797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Sao Paulo, 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580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73014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Warsaw, Poland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975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16226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Sydney, 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340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08766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Tanzania,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675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884956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Japan, China, &amp; Hong Kong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3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12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7B9F-F3F0-FA44-9821-DFDA106F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32FE-F11F-9D40-ABC1-233044B4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IDI has accounts with major market retailers, federal governments, and large state governments. IDI operates a fleet of trucks in each country and has network interface agreements with subcontractors for freight forwarding, storage, and delivery.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186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AE9C-974C-5841-B79D-533FE4D2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 Niche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7D635-BA49-5E4F-8E8E-A385CE50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380133" cy="5300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IDI is responsible for the movement of goods, from multiple manufacturers and distributors to its clients, in a timely and efficient manner using cost-effective methods. Alternatively, IDI may transfer this responsibility to one of its joint ventures (JVs) or strategic alliances (SAs), if it is more cost-effective and the income differential is within acceptable limits.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35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7B4781-8186-444F-A46E-55B60A07A5E4}"/>
              </a:ext>
            </a:extLst>
          </p:cNvPr>
          <p:cNvSpPr txBox="1"/>
          <p:nvPr/>
        </p:nvSpPr>
        <p:spPr>
          <a:xfrm>
            <a:off x="665226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2408E-4FAB-DA4A-9300-53BA573FFE99}"/>
              </a:ext>
            </a:extLst>
          </p:cNvPr>
          <p:cNvSpPr/>
          <p:nvPr/>
        </p:nvSpPr>
        <p:spPr>
          <a:xfrm>
            <a:off x="800100" y="1714500"/>
            <a:ext cx="107670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Assess</a:t>
            </a:r>
          </a:p>
          <a:p>
            <a:r>
              <a:rPr lang="en-US" sz="2400" dirty="0"/>
              <a:t>Perform census of existing IT infrastructure</a:t>
            </a:r>
          </a:p>
          <a:p>
            <a:r>
              <a:rPr lang="en-US" sz="2400" dirty="0"/>
              <a:t>Document workflow processes</a:t>
            </a:r>
          </a:p>
          <a:p>
            <a:endParaRPr lang="en-US" sz="2400" dirty="0"/>
          </a:p>
          <a:p>
            <a:r>
              <a:rPr lang="en-US" sz="2400" b="1" dirty="0"/>
              <a:t>Plan</a:t>
            </a:r>
          </a:p>
          <a:p>
            <a:r>
              <a:rPr lang="en-US" sz="2400" dirty="0"/>
              <a:t>Key IT infrastructure upgrades for modernization/standardization.</a:t>
            </a:r>
          </a:p>
          <a:p>
            <a:r>
              <a:rPr lang="en-US" sz="2400" dirty="0"/>
              <a:t>Update workflow processes for business continuity/efficiency.</a:t>
            </a:r>
          </a:p>
          <a:p>
            <a:endParaRPr lang="en-US" sz="2400" dirty="0"/>
          </a:p>
          <a:p>
            <a:r>
              <a:rPr lang="en-US" sz="2400" b="1" dirty="0"/>
              <a:t>Target</a:t>
            </a:r>
          </a:p>
          <a:p>
            <a:r>
              <a:rPr lang="en-US" sz="2400" dirty="0"/>
              <a:t>Multi-year implementation to align with depreciation cycle.</a:t>
            </a:r>
          </a:p>
          <a:p>
            <a:r>
              <a:rPr lang="en-US" sz="2400" dirty="0"/>
              <a:t>Site focused timeline rather than incremental global focus.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341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Country/Site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Key Findings Only</a:t>
            </a:r>
          </a:p>
        </p:txBody>
      </p:sp>
    </p:spTree>
    <p:extLst>
      <p:ext uri="{BB962C8B-B14F-4D97-AF65-F5344CB8AC3E}">
        <p14:creationId xmlns:p14="http://schemas.microsoft.com/office/powerpoint/2010/main" val="228320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C97E-0911-F746-ABF4-DAEA7B50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Headquarters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25831-5C84-B64F-82E1-11657CC29554}"/>
              </a:ext>
            </a:extLst>
          </p:cNvPr>
          <p:cNvSpPr txBox="1"/>
          <p:nvPr/>
        </p:nvSpPr>
        <p:spPr>
          <a:xfrm>
            <a:off x="4933507" y="1685320"/>
            <a:ext cx="63698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HP-UX server upgrade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Windows 2003 server upgrade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Logisuite</a:t>
            </a:r>
            <a:r>
              <a:rPr lang="en-US" sz="2400" dirty="0"/>
              <a:t> installation End Of Life(EOL)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RouteSim</a:t>
            </a:r>
            <a:r>
              <a:rPr lang="en-US" sz="2400" dirty="0"/>
              <a:t> lack of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Workstation/Server procurement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Office productivity suite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Telecommunications installation EOL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Telecommunications lacking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BYOD policy lacking enforcement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WAN installation EOL</a:t>
            </a:r>
          </a:p>
        </p:txBody>
      </p:sp>
    </p:spTree>
    <p:extLst>
      <p:ext uri="{BB962C8B-B14F-4D97-AF65-F5344CB8AC3E}">
        <p14:creationId xmlns:p14="http://schemas.microsoft.com/office/powerpoint/2010/main" val="142435011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151</TotalTime>
  <Words>545</Words>
  <Application>Microsoft Macintosh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 Light</vt:lpstr>
      <vt:lpstr>Rockwell</vt:lpstr>
      <vt:lpstr>Wingdings</vt:lpstr>
      <vt:lpstr>Atlas</vt:lpstr>
      <vt:lpstr>Integrated Distributors Inc.</vt:lpstr>
      <vt:lpstr>Background</vt:lpstr>
      <vt:lpstr>Integrated Distributors Incorporated (IDI), a publicly traded company, has its home office located in Billings, Montana </vt:lpstr>
      <vt:lpstr>Customer Market</vt:lpstr>
      <vt:lpstr>Target Market Niche</vt:lpstr>
      <vt:lpstr>Problem Scope</vt:lpstr>
      <vt:lpstr>PowerPoint Presentation</vt:lpstr>
      <vt:lpstr>Country/Site Survey</vt:lpstr>
      <vt:lpstr>US Headquarters</vt:lpstr>
      <vt:lpstr>Sao Paulo Brazil</vt:lpstr>
      <vt:lpstr>Warsaw Poland</vt:lpstr>
      <vt:lpstr>Areas of Focus and Recommendations</vt:lpstr>
      <vt:lpstr>Security Tech Debt</vt:lpstr>
      <vt:lpstr>Standardization of Applications</vt:lpstr>
      <vt:lpstr>Standardization of Infrastructure</vt:lpstr>
      <vt:lpstr>Integration and Automation of Core Business</vt:lpstr>
      <vt:lpstr>Communication -  Capacity and Growth</vt:lpstr>
      <vt:lpstr>Internal Controls and Audits</vt:lpstr>
      <vt:lpstr>Implementation and Timeline</vt:lpstr>
      <vt:lpstr>Initial Focus - Sydney</vt:lpstr>
      <vt:lpstr>Global Dissemination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Distributors Inc.</dc:title>
  <dc:creator>Chad Ballay</dc:creator>
  <cp:lastModifiedBy>Chad Ballay</cp:lastModifiedBy>
  <cp:revision>15</cp:revision>
  <dcterms:created xsi:type="dcterms:W3CDTF">2020-03-23T01:32:50Z</dcterms:created>
  <dcterms:modified xsi:type="dcterms:W3CDTF">2020-04-11T07:46:03Z</dcterms:modified>
</cp:coreProperties>
</file>