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9" r:id="rId8"/>
    <p:sldId id="268" r:id="rId9"/>
    <p:sldId id="271" r:id="rId10"/>
    <p:sldId id="270" r:id="rId11"/>
    <p:sldId id="260" r:id="rId12"/>
    <p:sldId id="263" r:id="rId13"/>
    <p:sldId id="264" r:id="rId14"/>
    <p:sldId id="265" r:id="rId15"/>
    <p:sldId id="266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Ballay" initials="CB" lastIdx="8" clrIdx="0">
    <p:extLst>
      <p:ext uri="{19B8F6BF-5375-455C-9EA6-DF929625EA0E}">
        <p15:presenceInfo xmlns:p15="http://schemas.microsoft.com/office/powerpoint/2012/main" userId="S::j3balla@homeoffice.wal-mart.com::9fda9eb8-c78d-45b0-985e-bd0ba386e8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56"/>
    <p:restoredTop sz="96327"/>
  </p:normalViewPr>
  <p:slideViewPr>
    <p:cSldViewPr snapToGrid="0" snapToObjects="1">
      <p:cViewPr varScale="1">
        <p:scale>
          <a:sx n="80" d="100"/>
          <a:sy n="80" d="100"/>
        </p:scale>
        <p:origin x="22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20:46:06.346" idx="5">
    <p:pos x="6976" y="1024"/>
    <p:text>Need to list out customers or market cap?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20:46:21.732" idx="6">
    <p:pos x="7136" y="736"/>
    <p:text>Leaving filler in because it seems rude to jump right in.  Is this actually needed?  Everyone I would be presenting this to is probably familiar with the IDI....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21:05:29.947" idx="7">
    <p:pos x="7214" y="1109"/>
    <p:text>No real clear idea on how to tackle the Problem Scope.  I figure the customer tells us the target and we just parrot it back to them to show we understand what it is they want.  The consultant ju-jitsu comes in the recommendation section, right?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21:08:31.809" idx="8">
    <p:pos x="7171" y="1109"/>
    <p:text>Enumerating through each country seems like a waste for powerpoint.  Not sure how I would best convey how hetrogenous their setup is across their locations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C79-7545-9740-B761-ECE0993BA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Integrated Distributors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6A84-A161-204A-8A76-39177E2EF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312</a:t>
            </a:r>
          </a:p>
          <a:p>
            <a:r>
              <a:rPr lang="en-US"/>
              <a:t>DRAFT Outline Week 6</a:t>
            </a:r>
            <a:endParaRPr lang="en-US" dirty="0"/>
          </a:p>
          <a:p>
            <a:r>
              <a:rPr lang="en-US" dirty="0"/>
              <a:t>Chad </a:t>
            </a:r>
            <a:r>
              <a:rPr lang="en-US" dirty="0" err="1"/>
              <a:t>Ballay</a:t>
            </a:r>
            <a:r>
              <a:rPr lang="en-US" dirty="0"/>
              <a:t> 3/22/2020</a:t>
            </a:r>
          </a:p>
        </p:txBody>
      </p:sp>
    </p:spTree>
    <p:extLst>
      <p:ext uri="{BB962C8B-B14F-4D97-AF65-F5344CB8AC3E}">
        <p14:creationId xmlns:p14="http://schemas.microsoft.com/office/powerpoint/2010/main" val="295872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Tech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CMDB for inventory</a:t>
            </a:r>
          </a:p>
          <a:p>
            <a:r>
              <a:rPr lang="en-US" dirty="0"/>
              <a:t>Patch automation</a:t>
            </a:r>
          </a:p>
          <a:p>
            <a:r>
              <a:rPr lang="en-US" dirty="0"/>
              <a:t>EOL infrastructure remediation plan</a:t>
            </a:r>
          </a:p>
        </p:txBody>
      </p:sp>
    </p:spTree>
    <p:extLst>
      <p:ext uri="{BB962C8B-B14F-4D97-AF65-F5344CB8AC3E}">
        <p14:creationId xmlns:p14="http://schemas.microsoft.com/office/powerpoint/2010/main" val="205273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solutions all over the board</a:t>
            </a:r>
          </a:p>
          <a:p>
            <a:r>
              <a:rPr lang="en-US" dirty="0"/>
              <a:t>Internally hosted and not part of companies core competencies</a:t>
            </a:r>
          </a:p>
          <a:p>
            <a:r>
              <a:rPr lang="en-US" dirty="0"/>
              <a:t>Localization has been abused</a:t>
            </a:r>
          </a:p>
        </p:txBody>
      </p:sp>
    </p:spTree>
    <p:extLst>
      <p:ext uri="{BB962C8B-B14F-4D97-AF65-F5344CB8AC3E}">
        <p14:creationId xmlns:p14="http://schemas.microsoft.com/office/powerpoint/2010/main" val="421504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3A4-7AAA-1642-A8D6-CEF927FB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496-5EF3-1740-91E7-59928A30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hardware vs Cloud Strategy</a:t>
            </a:r>
          </a:p>
          <a:p>
            <a:r>
              <a:rPr lang="en-US" dirty="0"/>
              <a:t>Developer/Desktop builds and support</a:t>
            </a:r>
          </a:p>
          <a:p>
            <a:r>
              <a:rPr lang="en-US" dirty="0"/>
              <a:t>BYOD policy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2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and Automation of Core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functionality not enumerated or protected</a:t>
            </a:r>
          </a:p>
          <a:p>
            <a:r>
              <a:rPr lang="en-US" dirty="0" err="1"/>
              <a:t>Logisuite</a:t>
            </a:r>
            <a:r>
              <a:rPr lang="en-US" dirty="0"/>
              <a:t> and </a:t>
            </a:r>
            <a:r>
              <a:rPr lang="en-US" dirty="0" err="1"/>
              <a:t>RouteSim</a:t>
            </a:r>
            <a:r>
              <a:rPr lang="en-US" dirty="0"/>
              <a:t> disconnected and out of date</a:t>
            </a:r>
          </a:p>
          <a:p>
            <a:r>
              <a:rPr lang="en-US" dirty="0"/>
              <a:t>Business Continuity due to disaster is unlikely</a:t>
            </a:r>
          </a:p>
        </p:txBody>
      </p:sp>
    </p:spTree>
    <p:extLst>
      <p:ext uri="{BB962C8B-B14F-4D97-AF65-F5344CB8AC3E}">
        <p14:creationId xmlns:p14="http://schemas.microsoft.com/office/powerpoint/2010/main" val="12757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-  Capacity and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PBX/WAN modernization</a:t>
            </a:r>
          </a:p>
          <a:p>
            <a:r>
              <a:rPr lang="en-US" dirty="0"/>
              <a:t>Collaboration tools</a:t>
            </a:r>
          </a:p>
        </p:txBody>
      </p:sp>
    </p:spTree>
    <p:extLst>
      <p:ext uri="{BB962C8B-B14F-4D97-AF65-F5344CB8AC3E}">
        <p14:creationId xmlns:p14="http://schemas.microsoft.com/office/powerpoint/2010/main" val="104429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Controls and Audits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Audit</a:t>
            </a:r>
          </a:p>
          <a:p>
            <a:r>
              <a:rPr lang="en-US" dirty="0"/>
              <a:t>Separation of Roles and 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238053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Focus - Sydney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modernization to be done on Sydney Office.  </a:t>
            </a:r>
          </a:p>
          <a:p>
            <a:r>
              <a:rPr lang="en-US" dirty="0"/>
              <a:t>Long term plan in region</a:t>
            </a:r>
          </a:p>
          <a:p>
            <a:r>
              <a:rPr lang="en-US" dirty="0"/>
              <a:t>Small enough to allow for best practices to emerge</a:t>
            </a:r>
          </a:p>
          <a:p>
            <a:r>
              <a:rPr lang="en-US" dirty="0" err="1"/>
              <a:t>Timezone</a:t>
            </a:r>
            <a:r>
              <a:rPr lang="en-US" dirty="0"/>
              <a:t> difference allows for business hour communications as well as minimally impacting off hour installs.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5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best practices emerge, spin off multi-month or less initiatives out to other campuses.</a:t>
            </a:r>
          </a:p>
          <a:p>
            <a:r>
              <a:rPr lang="en-US" dirty="0"/>
              <a:t>Allows for quarterly budgeting and allocations.</a:t>
            </a:r>
          </a:p>
          <a:p>
            <a:r>
              <a:rPr lang="en-US" dirty="0"/>
              <a:t>Can establish a strategy of international rotations within staff.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7FD6B-43A1-744B-9512-D3E18D91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Integrated Distributors Incorporated (IDI), a </a:t>
            </a:r>
            <a:r>
              <a:rPr lang="en-US" sz="2800" dirty="0" err="1"/>
              <a:t>publically</a:t>
            </a:r>
            <a:r>
              <a:rPr lang="en-US" sz="2800" dirty="0"/>
              <a:t> traded company, has its home office located in Billings, Montana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853971-9206-FC45-9676-847FC11D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865851"/>
              </p:ext>
            </p:extLst>
          </p:nvPr>
        </p:nvGraphicFramePr>
        <p:xfrm>
          <a:off x="5118100" y="803274"/>
          <a:ext cx="6281738" cy="4077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752786823"/>
                    </a:ext>
                  </a:extLst>
                </a:gridCol>
                <a:gridCol w="2187258">
                  <a:extLst>
                    <a:ext uri="{9D8B030D-6E8A-4147-A177-3AD203B41FA5}">
                      <a16:colId xmlns:a16="http://schemas.microsoft.com/office/drawing/2014/main" val="3184829750"/>
                    </a:ext>
                  </a:extLst>
                </a:gridCol>
              </a:tblGrid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55858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Billings, Montana (Headquarters)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80797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Sao Paulo, 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73014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Warsaw, 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1622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Sydney, 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0876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Tanzania,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8495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Japan, China, &amp; 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2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7B9F-F3F0-FA44-9821-DFDA106F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32FE-F11F-9D40-ABC1-233044B4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has accounts with major market retailers, federal governments, and large state governments. IDI operates a fleet of trucks in each country and has network interface agreements with subcontractors for freight forwarding, storage, and delivery.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86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AE9C-974C-5841-B79D-533FE4D2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Niche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D635-BA49-5E4F-8E8E-A385CE50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380133" cy="5300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is responsible for the movement of goods, from multiple manufacturers and distributors to its clients, in a timely and efficient manner using cost-effective methods. Alternatively, IDI may transfer this responsibility to one of its joint ventures (JVs) or strategic alliances (SAs), if it is more cost-effective and the income differential is within acceptable limits.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5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B4781-8186-444F-A46E-55B60A07A5E4}"/>
              </a:ext>
            </a:extLst>
          </p:cNvPr>
          <p:cNvSpPr txBox="1"/>
          <p:nvPr/>
        </p:nvSpPr>
        <p:spPr>
          <a:xfrm>
            <a:off x="665226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2408E-4FAB-DA4A-9300-53BA573FFE99}"/>
              </a:ext>
            </a:extLst>
          </p:cNvPr>
          <p:cNvSpPr/>
          <p:nvPr/>
        </p:nvSpPr>
        <p:spPr>
          <a:xfrm>
            <a:off x="800100" y="1714500"/>
            <a:ext cx="107670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, sed do </a:t>
            </a:r>
            <a:r>
              <a:rPr lang="en-US" sz="2400" dirty="0" err="1"/>
              <a:t>eiusmod</a:t>
            </a:r>
            <a:r>
              <a:rPr lang="en-US" sz="2400" dirty="0"/>
              <a:t> </a:t>
            </a:r>
            <a:r>
              <a:rPr lang="en-US" sz="2400" dirty="0" err="1"/>
              <a:t>tempor</a:t>
            </a:r>
            <a:r>
              <a:rPr lang="en-US" sz="2400" dirty="0"/>
              <a:t> </a:t>
            </a:r>
            <a:r>
              <a:rPr lang="en-US" sz="2400" dirty="0" err="1"/>
              <a:t>incididunt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labore</a:t>
            </a:r>
            <a:r>
              <a:rPr lang="en-US" sz="2400" dirty="0"/>
              <a:t> et dolore magna </a:t>
            </a:r>
            <a:r>
              <a:rPr lang="en-US" sz="2400" dirty="0" err="1"/>
              <a:t>aliqua</a:t>
            </a:r>
            <a:r>
              <a:rPr lang="en-US" sz="2400" dirty="0"/>
              <a:t>. Ut </a:t>
            </a:r>
            <a:r>
              <a:rPr lang="en-US" sz="2400" dirty="0" err="1"/>
              <a:t>enim</a:t>
            </a:r>
            <a:r>
              <a:rPr lang="en-US" sz="2400" dirty="0"/>
              <a:t> ad minim </a:t>
            </a:r>
            <a:r>
              <a:rPr lang="en-US" sz="2400" dirty="0" err="1"/>
              <a:t>veniam</a:t>
            </a:r>
            <a:r>
              <a:rPr lang="en-US" sz="2400" dirty="0"/>
              <a:t>,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nostrud</a:t>
            </a:r>
            <a:r>
              <a:rPr lang="en-US" sz="2400" dirty="0"/>
              <a:t> exercitation </a:t>
            </a:r>
            <a:r>
              <a:rPr lang="en-US" sz="2400" dirty="0" err="1"/>
              <a:t>ullamco</a:t>
            </a:r>
            <a:r>
              <a:rPr lang="en-US" sz="2400" dirty="0"/>
              <a:t> </a:t>
            </a:r>
            <a:r>
              <a:rPr lang="en-US" sz="2400" dirty="0" err="1"/>
              <a:t>laboris</a:t>
            </a:r>
            <a:r>
              <a:rPr lang="en-US" sz="2400" dirty="0"/>
              <a:t> nisi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aliquip</a:t>
            </a:r>
            <a:r>
              <a:rPr lang="en-US" sz="2400" dirty="0"/>
              <a:t> ex </a:t>
            </a:r>
            <a:r>
              <a:rPr lang="en-US" sz="2400" dirty="0" err="1"/>
              <a:t>ea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. Duis </a:t>
            </a:r>
            <a:r>
              <a:rPr lang="en-US" sz="2400" dirty="0" err="1"/>
              <a:t>aute</a:t>
            </a:r>
            <a:r>
              <a:rPr lang="en-US" sz="2400" dirty="0"/>
              <a:t> </a:t>
            </a:r>
            <a:r>
              <a:rPr lang="en-US" sz="2400" dirty="0" err="1"/>
              <a:t>irure</a:t>
            </a:r>
            <a:r>
              <a:rPr lang="en-US" sz="2400" dirty="0"/>
              <a:t> dolor in </a:t>
            </a:r>
            <a:r>
              <a:rPr lang="en-US" sz="2400" dirty="0" err="1"/>
              <a:t>reprehenderit</a:t>
            </a:r>
            <a:r>
              <a:rPr lang="en-US" sz="2400" dirty="0"/>
              <a:t> in </a:t>
            </a:r>
            <a:r>
              <a:rPr lang="en-US" sz="2400" dirty="0" err="1"/>
              <a:t>voluptate</a:t>
            </a:r>
            <a:r>
              <a:rPr lang="en-US" sz="2400" dirty="0"/>
              <a:t> </a:t>
            </a:r>
            <a:r>
              <a:rPr lang="en-US" sz="2400" dirty="0" err="1"/>
              <a:t>velit</a:t>
            </a:r>
            <a:r>
              <a:rPr lang="en-US" sz="2400" dirty="0"/>
              <a:t>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cillum</a:t>
            </a:r>
            <a:r>
              <a:rPr lang="en-US" sz="2400" dirty="0"/>
              <a:t> dolore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fugiat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pariatur</a:t>
            </a:r>
            <a:r>
              <a:rPr lang="en-US" sz="2400" dirty="0"/>
              <a:t>. </a:t>
            </a:r>
            <a:r>
              <a:rPr lang="en-US" sz="2400" dirty="0" err="1"/>
              <a:t>Excepteur</a:t>
            </a:r>
            <a:r>
              <a:rPr lang="en-US" sz="2400" dirty="0"/>
              <a:t> </a:t>
            </a:r>
            <a:r>
              <a:rPr lang="en-US" sz="2400" dirty="0" err="1"/>
              <a:t>sint</a:t>
            </a:r>
            <a:r>
              <a:rPr lang="en-US" sz="2400" dirty="0"/>
              <a:t> </a:t>
            </a:r>
            <a:r>
              <a:rPr lang="en-US" sz="2400" dirty="0" err="1"/>
              <a:t>occaecat</a:t>
            </a:r>
            <a:r>
              <a:rPr lang="en-US" sz="2400" dirty="0"/>
              <a:t> </a:t>
            </a:r>
            <a:r>
              <a:rPr lang="en-US" sz="2400" dirty="0" err="1"/>
              <a:t>cupidatat</a:t>
            </a:r>
            <a:r>
              <a:rPr lang="en-US" sz="2400" dirty="0"/>
              <a:t> non </a:t>
            </a:r>
            <a:r>
              <a:rPr lang="en-US" sz="2400" dirty="0" err="1"/>
              <a:t>proident</a:t>
            </a:r>
            <a:r>
              <a:rPr lang="en-US" sz="2400" dirty="0"/>
              <a:t>, sunt in culpa qui </a:t>
            </a:r>
            <a:r>
              <a:rPr lang="en-US" sz="2400" dirty="0" err="1"/>
              <a:t>officia</a:t>
            </a:r>
            <a:r>
              <a:rPr lang="en-US" sz="2400" dirty="0"/>
              <a:t> </a:t>
            </a:r>
            <a:r>
              <a:rPr lang="en-US" sz="2400" dirty="0" err="1"/>
              <a:t>deserunt</a:t>
            </a:r>
            <a:r>
              <a:rPr lang="en-US" sz="2400" dirty="0"/>
              <a:t> </a:t>
            </a:r>
            <a:r>
              <a:rPr lang="en-US" sz="2400" dirty="0" err="1"/>
              <a:t>mollit</a:t>
            </a:r>
            <a:r>
              <a:rPr lang="en-US" sz="2400" dirty="0"/>
              <a:t> </a:t>
            </a:r>
            <a:r>
              <a:rPr lang="en-US" sz="2400" dirty="0" err="1"/>
              <a:t>anim</a:t>
            </a:r>
            <a:r>
              <a:rPr lang="en-US" sz="2400" dirty="0"/>
              <a:t> id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laborum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4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Country/Site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Country/Global Breakdown?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B4781-8186-444F-A46E-55B60A07A5E4}"/>
              </a:ext>
            </a:extLst>
          </p:cNvPr>
          <p:cNvSpPr txBox="1"/>
          <p:nvPr/>
        </p:nvSpPr>
        <p:spPr>
          <a:xfrm>
            <a:off x="665226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2408E-4FAB-DA4A-9300-53BA573FFE99}"/>
              </a:ext>
            </a:extLst>
          </p:cNvPr>
          <p:cNvSpPr/>
          <p:nvPr/>
        </p:nvSpPr>
        <p:spPr>
          <a:xfrm>
            <a:off x="5189220" y="1714500"/>
            <a:ext cx="6377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ipsum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cras</a:t>
            </a:r>
            <a:r>
              <a:rPr lang="en-US" dirty="0"/>
              <a:t> pulvinar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sed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pulvinar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et.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in dictum non </a:t>
            </a:r>
            <a:r>
              <a:rPr lang="en-US" dirty="0" err="1"/>
              <a:t>consectetur</a:t>
            </a:r>
            <a:r>
              <a:rPr lang="en-US" dirty="0"/>
              <a:t> 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3501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105</TotalTime>
  <Words>525</Words>
  <Application>Microsoft Macintosh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 Light</vt:lpstr>
      <vt:lpstr>Rockwell</vt:lpstr>
      <vt:lpstr>Wingdings</vt:lpstr>
      <vt:lpstr>Atlas</vt:lpstr>
      <vt:lpstr>Integrated Distributors Inc.</vt:lpstr>
      <vt:lpstr>Background</vt:lpstr>
      <vt:lpstr>Integrated Distributors Incorporated (IDI), a publically traded company, has its home office located in Billings, Montana </vt:lpstr>
      <vt:lpstr>Customer Market</vt:lpstr>
      <vt:lpstr>Target Market Niche</vt:lpstr>
      <vt:lpstr>Problem Scope</vt:lpstr>
      <vt:lpstr>PowerPoint Presentation</vt:lpstr>
      <vt:lpstr>Country/Site Survey</vt:lpstr>
      <vt:lpstr>Country/Global Breakdown?</vt:lpstr>
      <vt:lpstr>Areas of Focus and Recommendations</vt:lpstr>
      <vt:lpstr>Security Tech Debt</vt:lpstr>
      <vt:lpstr>Standardization of Applications</vt:lpstr>
      <vt:lpstr>Standardization of Infrastructure</vt:lpstr>
      <vt:lpstr>Integration and Automation of Core Business</vt:lpstr>
      <vt:lpstr>Communication -  Capacity and Growth</vt:lpstr>
      <vt:lpstr>Internal Controls and Audits</vt:lpstr>
      <vt:lpstr>Implementation and Timeline</vt:lpstr>
      <vt:lpstr>Initial Focus - Sydney</vt:lpstr>
      <vt:lpstr>Global Dissemination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Distributors Inc.</dc:title>
  <dc:creator>Chad Ballay</dc:creator>
  <cp:lastModifiedBy>Chad Ballay</cp:lastModifiedBy>
  <cp:revision>9</cp:revision>
  <dcterms:created xsi:type="dcterms:W3CDTF">2020-03-23T01:32:50Z</dcterms:created>
  <dcterms:modified xsi:type="dcterms:W3CDTF">2020-03-23T04:09:09Z</dcterms:modified>
</cp:coreProperties>
</file>