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9" r:id="rId8"/>
    <p:sldId id="268" r:id="rId9"/>
    <p:sldId id="271" r:id="rId10"/>
    <p:sldId id="277" r:id="rId11"/>
    <p:sldId id="278" r:id="rId12"/>
    <p:sldId id="270" r:id="rId13"/>
    <p:sldId id="260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allay" initials="CB" lastIdx="8" clrIdx="0">
    <p:extLst>
      <p:ext uri="{19B8F6BF-5375-455C-9EA6-DF929625EA0E}">
        <p15:presenceInfo xmlns:p15="http://schemas.microsoft.com/office/powerpoint/2012/main" userId="S::j3balla@homeoffice.wal-mart.com::9fda9eb8-c78d-45b0-985e-bd0ba386e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89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8" y="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8:31.809" idx="8">
    <p:pos x="7171" y="1109"/>
    <p:text>Enumerating through each country seems like a waste for powerpoint.  Not sure how I would best convey how hetrogenous their setup is across their locations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C79-7545-9740-B761-ECE0993B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Distributors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6A84-A161-204A-8A76-39177E2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312</a:t>
            </a:r>
          </a:p>
          <a:p>
            <a:r>
              <a:rPr lang="en-US"/>
              <a:t>DRAFT Outline Week 6</a:t>
            </a:r>
            <a:endParaRPr lang="en-US" dirty="0"/>
          </a:p>
          <a:p>
            <a:r>
              <a:rPr lang="en-US" dirty="0"/>
              <a:t>Chad </a:t>
            </a:r>
            <a:r>
              <a:rPr lang="en-US" dirty="0" err="1"/>
              <a:t>Ballay</a:t>
            </a:r>
            <a:r>
              <a:rPr lang="en-US" dirty="0"/>
              <a:t> 3/22/2020</a:t>
            </a:r>
          </a:p>
        </p:txBody>
      </p:sp>
    </p:spTree>
    <p:extLst>
      <p:ext uri="{BB962C8B-B14F-4D97-AF65-F5344CB8AC3E}">
        <p14:creationId xmlns:p14="http://schemas.microsoft.com/office/powerpoint/2010/main" val="29587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Sao Paulo</a:t>
            </a:r>
            <a:br>
              <a:rPr lang="en-US" dirty="0"/>
            </a:br>
            <a:r>
              <a:rPr lang="en-US" dirty="0"/>
              <a:t>Brazil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SLA’s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depth of expertise is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shared credential by all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credentials lacking in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user elevation policy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anti-virus or malware installed</a:t>
            </a:r>
          </a:p>
        </p:txBody>
      </p:sp>
    </p:spTree>
    <p:extLst>
      <p:ext uri="{BB962C8B-B14F-4D97-AF65-F5344CB8AC3E}">
        <p14:creationId xmlns:p14="http://schemas.microsoft.com/office/powerpoint/2010/main" val="198775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Warsaw</a:t>
            </a:r>
            <a:br>
              <a:rPr lang="en-US" dirty="0"/>
            </a:br>
            <a:r>
              <a:rPr lang="en-US" dirty="0"/>
              <a:t>Poland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S&amp;S lack of integration and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access redundancy and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Unmonitored access JV and SA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public WIFI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Staffing skillset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of financial controls lacking</a:t>
            </a:r>
          </a:p>
        </p:txBody>
      </p:sp>
    </p:spTree>
    <p:extLst>
      <p:ext uri="{BB962C8B-B14F-4D97-AF65-F5344CB8AC3E}">
        <p14:creationId xmlns:p14="http://schemas.microsoft.com/office/powerpoint/2010/main" val="374543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Tech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CMDB for inventory</a:t>
            </a:r>
          </a:p>
          <a:p>
            <a:r>
              <a:rPr lang="en-US" sz="2400" dirty="0"/>
              <a:t>Patch automation</a:t>
            </a:r>
          </a:p>
          <a:p>
            <a:r>
              <a:rPr lang="en-US" sz="2400" dirty="0"/>
              <a:t>EOL infrastructure remediation plan</a:t>
            </a:r>
          </a:p>
        </p:txBody>
      </p:sp>
    </p:spTree>
    <p:extLst>
      <p:ext uri="{BB962C8B-B14F-4D97-AF65-F5344CB8AC3E}">
        <p14:creationId xmlns:p14="http://schemas.microsoft.com/office/powerpoint/2010/main" val="205273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SAS solutions all over the board</a:t>
            </a:r>
          </a:p>
          <a:p>
            <a:r>
              <a:rPr lang="en-US" sz="2400" dirty="0"/>
              <a:t>Internally hosted and not part of companies core competencies</a:t>
            </a:r>
          </a:p>
          <a:p>
            <a:r>
              <a:rPr lang="en-US" sz="2400" dirty="0"/>
              <a:t>Localization has been abused</a:t>
            </a:r>
          </a:p>
        </p:txBody>
      </p:sp>
    </p:spTree>
    <p:extLst>
      <p:ext uri="{BB962C8B-B14F-4D97-AF65-F5344CB8AC3E}">
        <p14:creationId xmlns:p14="http://schemas.microsoft.com/office/powerpoint/2010/main" val="421504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3A4-7AAA-1642-A8D6-CEF927F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496-5EF3-1740-91E7-59928A3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Physical hardware vs Cloud Strategy</a:t>
            </a:r>
          </a:p>
          <a:p>
            <a:r>
              <a:rPr lang="en-US" sz="2400" dirty="0"/>
              <a:t>Developer/Desktop builds and support</a:t>
            </a:r>
          </a:p>
          <a:p>
            <a:r>
              <a:rPr lang="en-US" sz="2400" dirty="0"/>
              <a:t>BYOD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and Automation of Core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 functionality not enumerated or protected</a:t>
            </a:r>
          </a:p>
          <a:p>
            <a:r>
              <a:rPr lang="en-US" sz="2400" dirty="0" err="1"/>
              <a:t>Logisuite</a:t>
            </a:r>
            <a:r>
              <a:rPr lang="en-US" sz="2400" dirty="0"/>
              <a:t> and </a:t>
            </a:r>
            <a:r>
              <a:rPr lang="en-US" sz="2400" dirty="0" err="1"/>
              <a:t>RouteSim</a:t>
            </a:r>
            <a:r>
              <a:rPr lang="en-US" sz="2400" dirty="0"/>
              <a:t> disconnected and out of date</a:t>
            </a:r>
          </a:p>
          <a:p>
            <a:r>
              <a:rPr lang="en-US" sz="2400" dirty="0"/>
              <a:t>Business Continuity due to disaster is unlikely</a:t>
            </a:r>
          </a:p>
        </p:txBody>
      </p:sp>
    </p:spTree>
    <p:extLst>
      <p:ext uri="{BB962C8B-B14F-4D97-AF65-F5344CB8AC3E}">
        <p14:creationId xmlns:p14="http://schemas.microsoft.com/office/powerpoint/2010/main" val="1275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-  Capacity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PBX/WAN modernization</a:t>
            </a:r>
          </a:p>
          <a:p>
            <a:r>
              <a:rPr lang="en-US" sz="2400" dirty="0"/>
              <a:t>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104429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Controls and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Financial Audit</a:t>
            </a:r>
          </a:p>
          <a:p>
            <a:r>
              <a:rPr lang="en-US" sz="2400" dirty="0"/>
              <a:t>Separation of Roles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23805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Focus -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modernization to be done on Sydney Office.  </a:t>
            </a:r>
          </a:p>
          <a:p>
            <a:r>
              <a:rPr lang="en-US" sz="2400" dirty="0"/>
              <a:t>Long term plan in region</a:t>
            </a:r>
          </a:p>
          <a:p>
            <a:r>
              <a:rPr lang="en-US" sz="2400" dirty="0"/>
              <a:t>Small enough to allow for best practices to emerge</a:t>
            </a:r>
          </a:p>
          <a:p>
            <a:r>
              <a:rPr lang="en-US" sz="2400" dirty="0"/>
              <a:t>Time zone difference allows for communications during workday overlap as well as minimally impacting off hour installs.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5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best practices emerge, spin off multi-month or less initiatives out to other campuses.</a:t>
            </a:r>
          </a:p>
          <a:p>
            <a:r>
              <a:rPr lang="en-US" sz="2400" dirty="0"/>
              <a:t>Allows for quarterly budgeting and allocations.</a:t>
            </a:r>
          </a:p>
          <a:p>
            <a:r>
              <a:rPr lang="en-US" sz="2400" dirty="0"/>
              <a:t>Can establish a strategy of international rotations within staff.</a:t>
            </a:r>
          </a:p>
        </p:txBody>
      </p:sp>
    </p:spTree>
    <p:extLst>
      <p:ext uri="{BB962C8B-B14F-4D97-AF65-F5344CB8AC3E}">
        <p14:creationId xmlns:p14="http://schemas.microsoft.com/office/powerpoint/2010/main" val="72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7FD6B-43A1-744B-9512-D3E18D9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Integrated Distributors Incorporated (IDI), a publicly traded company, has its home office located in Billings, Montana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853971-9206-FC45-9676-847FC11D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05563"/>
              </p:ext>
            </p:extLst>
          </p:nvPr>
        </p:nvGraphicFramePr>
        <p:xfrm>
          <a:off x="5021631" y="1390134"/>
          <a:ext cx="6281738" cy="407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752786823"/>
                    </a:ext>
                  </a:extLst>
                </a:gridCol>
                <a:gridCol w="2187258">
                  <a:extLst>
                    <a:ext uri="{9D8B030D-6E8A-4147-A177-3AD203B41FA5}">
                      <a16:colId xmlns:a16="http://schemas.microsoft.com/office/drawing/2014/main" val="3184829750"/>
                    </a:ext>
                  </a:extLst>
                </a:gridCol>
              </a:tblGrid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5858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Billings, Montana (Headquarters)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80797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Sao Paulo,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73014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Warsaw, 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1622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Sydney,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876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Tanzania,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8495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Japan, China, &amp; 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B9F-F3F0-FA44-9821-DFDA106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2FE-F11F-9D40-ABC1-233044B4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has accounts with major market retailers, federal governments, and large state governments. IDI operates a fleet of trucks in each country and has network interface agreements with subcontractors for freight forwarding, storage, and delivery.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AE9C-974C-5841-B79D-533FE4D2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D635-BA49-5E4F-8E8E-A385CE5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380133" cy="530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is responsible for the movement of goods, from multiple manufacturers and distributors to its clients, in a timely and efficient manner using cost-effective methods. Alternatively, IDI may transfer this responsibility to one of its joint ventures (JVs) or strategic alliances (SAs), if it is more cost-effective and the income differential is within acceptable limits.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800100" y="1714500"/>
            <a:ext cx="10767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Assess</a:t>
            </a:r>
          </a:p>
          <a:p>
            <a:r>
              <a:rPr lang="en-US" sz="2400" dirty="0"/>
              <a:t>Perform census of existing IT infrastructure</a:t>
            </a:r>
          </a:p>
          <a:p>
            <a:r>
              <a:rPr lang="en-US" sz="2400" dirty="0"/>
              <a:t>Document workflow processes</a:t>
            </a:r>
          </a:p>
          <a:p>
            <a:endParaRPr lang="en-US" sz="2400" dirty="0"/>
          </a:p>
          <a:p>
            <a:r>
              <a:rPr lang="en-US" sz="2400" b="1" dirty="0"/>
              <a:t>Plan</a:t>
            </a:r>
          </a:p>
          <a:p>
            <a:r>
              <a:rPr lang="en-US" sz="2400" dirty="0"/>
              <a:t>Key IT infrastructure upgrades for modernization/standardization.</a:t>
            </a:r>
          </a:p>
          <a:p>
            <a:r>
              <a:rPr lang="en-US" sz="2400" dirty="0"/>
              <a:t>Update workflow processes for business continuity/efficiency.</a:t>
            </a:r>
          </a:p>
          <a:p>
            <a:endParaRPr lang="en-US" sz="2400" dirty="0"/>
          </a:p>
          <a:p>
            <a:r>
              <a:rPr lang="en-US" sz="2400" b="1" dirty="0"/>
              <a:t>Target</a:t>
            </a:r>
          </a:p>
          <a:p>
            <a:r>
              <a:rPr lang="en-US" sz="2400" dirty="0"/>
              <a:t>Multi-year implementation to align with depreciation cycle.</a:t>
            </a:r>
          </a:p>
          <a:p>
            <a:r>
              <a:rPr lang="en-US" sz="2400" dirty="0"/>
              <a:t>Site focused timeline rather than incremental global focus.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4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Country/Site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Findings Only</a:t>
            </a:r>
          </a:p>
        </p:txBody>
      </p:sp>
    </p:spTree>
    <p:extLst>
      <p:ext uri="{BB962C8B-B14F-4D97-AF65-F5344CB8AC3E}">
        <p14:creationId xmlns:p14="http://schemas.microsoft.com/office/powerpoint/2010/main" val="22832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Headquarters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1685320"/>
            <a:ext cx="636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HP-UX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2003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Logisuite</a:t>
            </a:r>
            <a:r>
              <a:rPr lang="en-US" sz="2400" dirty="0"/>
              <a:t> installation End Of Life(EOL)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RouteSim</a:t>
            </a:r>
            <a:r>
              <a:rPr lang="en-US" sz="2400" dirty="0"/>
              <a:t> lack of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Workstation/Server procurement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Office productivity suite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installation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lacking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BYOD policy lacking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installation EOL</a:t>
            </a:r>
          </a:p>
        </p:txBody>
      </p:sp>
    </p:spTree>
    <p:extLst>
      <p:ext uri="{BB962C8B-B14F-4D97-AF65-F5344CB8AC3E}">
        <p14:creationId xmlns:p14="http://schemas.microsoft.com/office/powerpoint/2010/main" val="1424350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141</TotalTime>
  <Words>545</Words>
  <Application>Microsoft Macintosh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Rockwell</vt:lpstr>
      <vt:lpstr>Wingdings</vt:lpstr>
      <vt:lpstr>Atlas</vt:lpstr>
      <vt:lpstr>Integrated Distributors Inc.</vt:lpstr>
      <vt:lpstr>Background</vt:lpstr>
      <vt:lpstr>Integrated Distributors Incorporated (IDI), a publicly traded company, has its home office located in Billings, Montana </vt:lpstr>
      <vt:lpstr>Customer Market</vt:lpstr>
      <vt:lpstr>Target Market Niche</vt:lpstr>
      <vt:lpstr>Problem Scope</vt:lpstr>
      <vt:lpstr>PowerPoint Presentation</vt:lpstr>
      <vt:lpstr>Country/Site Survey</vt:lpstr>
      <vt:lpstr>US Headquarters</vt:lpstr>
      <vt:lpstr>Sao Paulo Brazil</vt:lpstr>
      <vt:lpstr>Warsaw Poland</vt:lpstr>
      <vt:lpstr>Areas of Focus and Recommendations</vt:lpstr>
      <vt:lpstr>Security Tech Debt</vt:lpstr>
      <vt:lpstr>Standardization of Applications</vt:lpstr>
      <vt:lpstr>Standardization of Infrastructure</vt:lpstr>
      <vt:lpstr>Integration and Automation of Core Business</vt:lpstr>
      <vt:lpstr>Communication -  Capacity and Growth</vt:lpstr>
      <vt:lpstr>Internal Controls and Audits</vt:lpstr>
      <vt:lpstr>Implementation and Timeline</vt:lpstr>
      <vt:lpstr>Initial Focus - Sydney</vt:lpstr>
      <vt:lpstr>Global Dissemination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Distributors Inc.</dc:title>
  <dc:creator>Chad Ballay</dc:creator>
  <cp:lastModifiedBy>Chad Ballay</cp:lastModifiedBy>
  <cp:revision>13</cp:revision>
  <dcterms:created xsi:type="dcterms:W3CDTF">2020-03-23T01:32:50Z</dcterms:created>
  <dcterms:modified xsi:type="dcterms:W3CDTF">2020-04-11T07:35:45Z</dcterms:modified>
</cp:coreProperties>
</file>