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Final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Chad Huntebrinker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2024-12-13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Final Checks on the Model (part 1)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## [1] "Value to use for Cook's Distance:"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[1] 0.5722362</a:t>
            </a:r>
          </a:p>
        </p:txBody>
      </p:sp>
      <p:pic>
        <p:nvPicPr>
          <p:cNvPr id="3" name="Picture 1" descr="Final-Project-Presentation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2)</a:t>
            </a:r>
          </a:p>
        </p:txBody>
      </p:sp>
      <p:pic>
        <p:nvPicPr>
          <p:cNvPr id="3" name="Picture 1" descr="Final-Project-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3)</a:t>
            </a:r>
          </a:p>
        </p:txBody>
      </p:sp>
      <p:pic>
        <p:nvPicPr>
          <p:cNvPr id="3" name="Picture 1" descr="Final-Project-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4)</a:t>
            </a:r>
          </a:p>
        </p:txBody>
      </p:sp>
      <p:pic>
        <p:nvPicPr>
          <p:cNvPr id="3" name="Picture 1" descr="Final-Project-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5)</a:t>
            </a:r>
          </a:p>
        </p:txBody>
      </p:sp>
      <p:pic>
        <p:nvPicPr>
          <p:cNvPr id="3" name="Picture 1" descr="Final-Project-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fit      lwr      upr
## 1 2.815898 2.495096 3.136701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"Actual value: 2.69"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fit      lwr      upr
## 1 2.506228 2.184902 2.827555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"Actual value: 2.42"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     fit      lwr      upr
## 1 2.392427 2.073172 2.711683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"Actual value: 2.45"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fit      lwr      upr
## 1 2.682583 2.352566 3.012599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"Actual value: 2.72"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Final Checks on the Model (part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#Check p-score</a:t>
            </a:r>
            <a:br/>
            <a:r>
              <a:rPr>
                <a:latin typeface="Courier"/>
              </a:rPr>
              <a:t>p_score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coeftest</a:t>
            </a:r>
            <a:r>
              <a:rPr>
                <a:latin typeface="Courier"/>
              </a:rPr>
              <a:t>(final_model)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(p_score[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(p_score[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abs</a:t>
            </a:r>
            <a:r>
              <a:rPr>
                <a:latin typeface="Courier"/>
              </a:rPr>
              <a:t>(p_score[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4070A0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0.05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TRUE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Discussion and Conclusions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Ŷ =  3.19 + -0.35 X1 + 0.4 X2 + 0.12 X3</a:t>
            </a:r>
          </a:p>
          <a:p>
            <a:pPr lvl="0"/>
            <a:r>
              <a:t>Yhat is the market share</a:t>
            </a:r>
          </a:p>
          <a:p>
            <a:pPr lvl="0"/>
            <a:r>
              <a:t>X1 would be the price</a:t>
            </a:r>
          </a:p>
          <a:p>
            <a:pPr lvl="0"/>
            <a:r>
              <a:t>X2 would be whether there was a discount</a:t>
            </a:r>
          </a:p>
          <a:p>
            <a:pPr lvl="0"/>
            <a:r>
              <a:t>X3 would be whether there was a promotion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General Discussion and Conclusions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Different tests and checks like residual plots, Cook’s Distance, and homorskedasticity were checked</a:t>
            </a:r>
          </a:p>
          <a:p>
            <a:pPr lvl="0"/>
            <a:r>
              <a:t>The model also predicted some of the values in the data accurately</a:t>
            </a:r>
          </a:p>
          <a:p>
            <a:pPr lvl="0"/>
            <a:r>
              <a:t>Price of the product, offered discounts, and potential promotions impact the market share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Goal: to predict market share of a food product</a:t>
            </a:r>
          </a:p>
          <a:p>
            <a:pPr lvl="0"/>
            <a:r>
              <a:t>Prediction will be done with assorted predictor variables</a:t>
            </a:r>
          </a:p>
          <a:p>
            <a:pPr lvl="0"/>
            <a:r>
              <a:t>Methods: Linear Regression model and assorted checks for validity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Market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Percentage of total sales in an industry generated by a company</a:t>
            </a:r>
          </a:p>
          <a:p>
            <a:pPr lvl="0"/>
            <a:r>
              <a:t>Company product sold / total industry products sold x 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predictor variables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There’s two continuous predictor variables</a:t>
            </a:r>
          </a:p>
          <a:p>
            <a:pPr lvl="1"/>
            <a:r>
              <a:t>price: average monthly price of a product</a:t>
            </a:r>
          </a:p>
          <a:p>
            <a:pPr lvl="1"/>
            <a:r>
              <a:t>gnrpoints: Gross Nielson rating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are the predictor variables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There are 4 discrete variables</a:t>
            </a:r>
          </a:p>
          <a:p>
            <a:pPr lvl="1"/>
            <a:r>
              <a:t>discount: whether there was or wasn’t a discount that month</a:t>
            </a:r>
          </a:p>
          <a:p>
            <a:pPr lvl="1"/>
            <a:r>
              <a:t>promotion: whether there was or wasn’t a promotion that month</a:t>
            </a:r>
          </a:p>
          <a:p>
            <a:pPr lvl="1"/>
            <a:r>
              <a:t>month</a:t>
            </a:r>
          </a:p>
          <a:p>
            <a:pPr lvl="1"/>
            <a:r>
              <a:t>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Individual Predictor and Response Variable Investigation</a:t>
            </a:r>
          </a:p>
        </p:txBody>
      </p:sp>
      <p:pic>
        <p:nvPicPr>
          <p:cNvPr id="3" name="Picture 1" descr="Final-Project-Presentation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Multicollinearity</a:t>
            </a:r>
          </a:p>
        </p:txBody>
      </p:sp>
      <p:pic>
        <p:nvPicPr>
          <p:cNvPr id="3" name="Picture 1" descr="Final-Project-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Automatic Model Selection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"Cp:"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8.051324 5.889624 3.367129 4.130333 6.000000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"R^2:"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0.6252543 0.6641938 0.7065091 0.7180814 0.7193009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"BIC:"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-28.16723 -28.53340 -29.79864 -27.66333 -24.23587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Automatic Model Selection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(Intercept)       price   gnrpoints    discount   promotion        year 
##        TRUE        TRUE       FALSE        TRUE        TRUE       FALSE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551</Words>
  <Application>Microsoft Office PowerPoint</Application>
  <PresentationFormat>On-screen Show (16:9)</PresentationFormat>
  <Paragraphs>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</vt:lpstr>
      <vt:lpstr>Office Theme</vt:lpstr>
      <vt:lpstr>Final Project Presentation</vt:lpstr>
      <vt:lpstr>Introduction</vt:lpstr>
      <vt:lpstr>What is Market Share?</vt:lpstr>
      <vt:lpstr>What are the predictor variables (part 1)</vt:lpstr>
      <vt:lpstr>What are the predictor variables (part 2)</vt:lpstr>
      <vt:lpstr>Individual Predictor and Response Variable Investigation</vt:lpstr>
      <vt:lpstr>Multicollinearity</vt:lpstr>
      <vt:lpstr>Automatic Model Selection (part 1)</vt:lpstr>
      <vt:lpstr>Automatic Model Selection (part 1)</vt:lpstr>
      <vt:lpstr>Final Checks on the Model (part 1)</vt:lpstr>
      <vt:lpstr>Final Checks on the Model (part 2)</vt:lpstr>
      <vt:lpstr>Final Checks on the Model (part 3)</vt:lpstr>
      <vt:lpstr>Final Checks on the Model (part 4)</vt:lpstr>
      <vt:lpstr>Final Checks on the Model (part 5)</vt:lpstr>
      <vt:lpstr>Final Checks on the Model (part 6)</vt:lpstr>
      <vt:lpstr>Final Checks on the Model (part 7)</vt:lpstr>
      <vt:lpstr>Final Checks on the Model (part 8)</vt:lpstr>
      <vt:lpstr>General Discussion and Conclusions (part 1)</vt:lpstr>
      <vt:lpstr>General Discussion and Conclusions (part 2)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Presentation</dc:title>
  <dc:creator>Chad Huntebrinker</dc:creator>
  <cp:keywords/>
  <cp:lastModifiedBy>Chad Huntebrinker</cp:lastModifiedBy>
  <cp:revision>1</cp:revision>
  <dcterms:created xsi:type="dcterms:W3CDTF">2024-12-14T03:16:07Z</dcterms:created>
  <dcterms:modified xsi:type="dcterms:W3CDTF">2024-12-14T03:35:55Z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2024-12-13</vt:lpwstr>
  </property>
  <property fmtid="{D5CDD505-2E9C-101B-9397-08002B2CF9AE}" pid="3" name="output">
    <vt:lpwstr>powerpoint_presentation</vt:lpwstr>
  </property>
</Properties>
</file>