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B6FB9-7D3E-4E0C-B542-2E6DB8E26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793EAB-CD72-40C5-AB8D-2D404B97B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5FC1D1-A1E2-4CE2-A2C0-35897570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CE7-7198-4995-A24F-874E2FB29DED}" type="datetimeFigureOut">
              <a:rPr lang="es-PE" smtClean="0"/>
              <a:t>9/11/2021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42A17-73DD-4A2A-8A2E-D6B5D0AB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EBC182-2D56-4D9E-A40F-AA7595CD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5744-F34C-4045-8EAC-EF84854F83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044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15431-7E00-4EAB-A01F-249F3071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7AD952-2C4C-4803-BFCB-DECEF5EEB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CFAE3-ED3B-4871-886F-1DEDD564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CE7-7198-4995-A24F-874E2FB29DED}" type="datetimeFigureOut">
              <a:rPr lang="es-PE" smtClean="0"/>
              <a:t>9/11/2021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726B79-4EDD-45B4-958B-4B0F749F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59A25F-3A96-4BD5-B8E3-41D40578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5744-F34C-4045-8EAC-EF84854F83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834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82362D-48CA-4508-BFDC-1BF9D5E4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29FCD5-3C7D-4933-AEC8-45A190443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6935C-5EC4-448F-B2C0-98502694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CE7-7198-4995-A24F-874E2FB29DED}" type="datetimeFigureOut">
              <a:rPr lang="es-PE" smtClean="0"/>
              <a:t>9/11/2021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48D3DE-85EA-4CC6-8083-322D6163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3D3ABD-CD5A-46D1-B821-CA06CA5A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5744-F34C-4045-8EAC-EF84854F83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191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49241-7A10-435A-964F-D6C28834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A02BF-D2F0-40D1-94ED-EC09F350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4E1181-91B2-4614-99E6-990E37C3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CE7-7198-4995-A24F-874E2FB29DED}" type="datetimeFigureOut">
              <a:rPr lang="es-PE" smtClean="0"/>
              <a:t>9/11/2021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65CF6F-D328-406F-91C7-9CEF308D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BAA507-85D7-49B5-BDD0-8659AFD6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5744-F34C-4045-8EAC-EF84854F83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889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BB54A-A8F4-4F1D-A12B-DECF5D86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533182-E46C-4088-98DB-181AA73AC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D75E5-02B6-40FE-80CB-7E64B2DC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CE7-7198-4995-A24F-874E2FB29DED}" type="datetimeFigureOut">
              <a:rPr lang="es-PE" smtClean="0"/>
              <a:t>9/11/2021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A30EB-EBFF-4B68-A7DC-D45E1D21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BE5985-29A0-4F49-AD16-0520CAF8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5744-F34C-4045-8EAC-EF84854F83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726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7D639-C377-44E7-B206-05B5B92B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E139B-93B7-4E19-B0FE-499CE2F94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C086E1-B636-43BC-901B-2AD12A3F1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457C74-5AD6-4A54-AFFB-87986E69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CE7-7198-4995-A24F-874E2FB29DED}" type="datetimeFigureOut">
              <a:rPr lang="es-PE" smtClean="0"/>
              <a:t>9/11/2021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6354BB-E54D-43C5-91E1-26975F9E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3F40A3-5454-457F-A2DA-1D736B02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5744-F34C-4045-8EAC-EF84854F83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445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A3897-DECB-447D-82F3-DBD80380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BE22A9-07A2-441A-84E0-1E9C799FD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252864-0CC2-4941-ACA8-810DD49B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D8A3F4-31E5-46D6-9F3B-5916F6DB5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D88EC2-B77C-4F6A-8038-FB1F901C0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C0F267-9A77-4386-A641-B53668E8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CE7-7198-4995-A24F-874E2FB29DED}" type="datetimeFigureOut">
              <a:rPr lang="es-PE" smtClean="0"/>
              <a:t>9/11/2021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253072-5FDD-4B48-960B-CE114A80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42EB5A-D793-4F24-A11E-DB6F6A2D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5744-F34C-4045-8EAC-EF84854F83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33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54577-FB57-40FE-B616-0A1A1859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41015F-4B10-4238-9450-AC4F928E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CE7-7198-4995-A24F-874E2FB29DED}" type="datetimeFigureOut">
              <a:rPr lang="es-PE" smtClean="0"/>
              <a:t>9/11/2021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41F7BB-5701-43B3-A15F-7F049D11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003DFD-9505-4925-9FC8-C8FD6C23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5744-F34C-4045-8EAC-EF84854F83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93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3ECA6F-C442-461D-AF9A-01A95F6C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CE7-7198-4995-A24F-874E2FB29DED}" type="datetimeFigureOut">
              <a:rPr lang="es-PE" smtClean="0"/>
              <a:t>9/11/2021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760DF4-95CC-4069-9CEC-BFF07BD6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64FBFA-1D77-43E4-AA71-222ADD1B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5744-F34C-4045-8EAC-EF84854F83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752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5CA71-23DB-44F8-994F-BDD911A4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65A968-6286-4EE8-8FF5-CFDF62B4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1AEFFE-33F4-444F-B551-91C14BB57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E96801-7B2E-4925-B9C3-F8A2361B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CE7-7198-4995-A24F-874E2FB29DED}" type="datetimeFigureOut">
              <a:rPr lang="es-PE" smtClean="0"/>
              <a:t>9/11/2021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325E32-EA33-4728-BE94-1A73D6BE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C3ED6E-FBCB-42A1-B034-E9D9C65C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5744-F34C-4045-8EAC-EF84854F83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3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48549-E7AE-4F95-ACB0-83A6BB20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48E2E4-6219-4FC3-86ED-C80AEA0FD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728B7D-A1B1-4A4D-B5F9-9D37AC3A1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CE5089-4D43-4D9B-B2BE-A0AA0F4D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FCE7-7198-4995-A24F-874E2FB29DED}" type="datetimeFigureOut">
              <a:rPr lang="es-PE" smtClean="0"/>
              <a:t>9/11/2021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595A2C-C664-4773-8D60-E2C59D58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78D48-6F83-4C6B-83F2-9D8E16FD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5744-F34C-4045-8EAC-EF84854F83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850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59F63E-4ABF-425E-B95C-6815FEBF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410B51-D249-4678-B05C-004D3B7F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80D8E-A2AD-4A49-93C8-8F20DFF60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FCE7-7198-4995-A24F-874E2FB29DED}" type="datetimeFigureOut">
              <a:rPr lang="es-PE" smtClean="0"/>
              <a:t>9/11/2021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85BEB-9A4E-4AD3-B1A4-55D02E352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D6D756-C262-4211-A1B7-EC0E12BF6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5744-F34C-4045-8EAC-EF84854F837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548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F03BED7-94CD-44A5-9966-2103B031FAA0}"/>
              </a:ext>
            </a:extLst>
          </p:cNvPr>
          <p:cNvSpPr/>
          <p:nvPr/>
        </p:nvSpPr>
        <p:spPr>
          <a:xfrm>
            <a:off x="1544782" y="681644"/>
            <a:ext cx="9102436" cy="5494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1C99B8F-5657-4880-918D-FA38915FD59E}"/>
              </a:ext>
            </a:extLst>
          </p:cNvPr>
          <p:cNvCxnSpPr/>
          <p:nvPr/>
        </p:nvCxnSpPr>
        <p:spPr>
          <a:xfrm>
            <a:off x="1544782" y="1662541"/>
            <a:ext cx="91024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C2540BE-5474-4145-9CFF-103D4D385A07}"/>
              </a:ext>
            </a:extLst>
          </p:cNvPr>
          <p:cNvCxnSpPr/>
          <p:nvPr/>
        </p:nvCxnSpPr>
        <p:spPr>
          <a:xfrm>
            <a:off x="4572000" y="681644"/>
            <a:ext cx="0" cy="54947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EB9F60-1CD9-4480-976B-5A25D1FA91CB}"/>
              </a:ext>
            </a:extLst>
          </p:cNvPr>
          <p:cNvCxnSpPr/>
          <p:nvPr/>
        </p:nvCxnSpPr>
        <p:spPr>
          <a:xfrm>
            <a:off x="7874923" y="681644"/>
            <a:ext cx="0" cy="54947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E3F14C-80AB-4940-A42F-4FA2BD70EFA6}"/>
              </a:ext>
            </a:extLst>
          </p:cNvPr>
          <p:cNvSpPr txBox="1"/>
          <p:nvPr/>
        </p:nvSpPr>
        <p:spPr>
          <a:xfrm>
            <a:off x="2364515" y="910483"/>
            <a:ext cx="1387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Posición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3E4A91-9DB4-476F-80C6-8EE0BCBC08CF}"/>
              </a:ext>
            </a:extLst>
          </p:cNvPr>
          <p:cNvSpPr txBox="1"/>
          <p:nvPr/>
        </p:nvSpPr>
        <p:spPr>
          <a:xfrm>
            <a:off x="5235723" y="910483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Clasificación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0201D8-C9E8-4DE2-B9A2-8BE4E4907059}"/>
              </a:ext>
            </a:extLst>
          </p:cNvPr>
          <p:cNvSpPr txBox="1"/>
          <p:nvPr/>
        </p:nvSpPr>
        <p:spPr>
          <a:xfrm>
            <a:off x="8538647" y="910483"/>
            <a:ext cx="1506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Distancia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74D78A1-9E75-4ECA-A2EE-12F7557B2FE1}"/>
              </a:ext>
            </a:extLst>
          </p:cNvPr>
          <p:cNvSpPr txBox="1"/>
          <p:nvPr/>
        </p:nvSpPr>
        <p:spPr>
          <a:xfrm>
            <a:off x="2316686" y="2258902"/>
            <a:ext cx="70403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0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k-1</a:t>
            </a:r>
          </a:p>
          <a:p>
            <a:endParaRPr lang="es-PE" sz="3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C423F1-3F5A-4439-8A69-4765AAB10154}"/>
              </a:ext>
            </a:extLst>
          </p:cNvPr>
          <p:cNvSpPr txBox="1"/>
          <p:nvPr/>
        </p:nvSpPr>
        <p:spPr>
          <a:xfrm>
            <a:off x="3375750" y="2258901"/>
            <a:ext cx="39305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1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k</a:t>
            </a:r>
          </a:p>
          <a:p>
            <a:endParaRPr lang="es-PE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942F22-4AF4-4C5A-8405-9DA5BE0C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46" y="1742395"/>
            <a:ext cx="575336" cy="57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571C178-A9E3-4429-BFAE-158D77C55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37" y="1742395"/>
            <a:ext cx="663721" cy="5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19AF9EF-E69A-4EF3-8FC8-7B49F0907224}"/>
              </a:ext>
            </a:extLst>
          </p:cNvPr>
          <p:cNvSpPr txBox="1"/>
          <p:nvPr/>
        </p:nvSpPr>
        <p:spPr>
          <a:xfrm>
            <a:off x="5263624" y="1891380"/>
            <a:ext cx="2158989" cy="3892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PE" dirty="0"/>
              <a:t>Insufficient_Weight</a:t>
            </a:r>
          </a:p>
          <a:p>
            <a:pPr>
              <a:lnSpc>
                <a:spcPct val="200000"/>
              </a:lnSpc>
            </a:pPr>
            <a:r>
              <a:rPr lang="es-PE" dirty="0"/>
              <a:t>Normal_Weight</a:t>
            </a:r>
          </a:p>
          <a:p>
            <a:pPr>
              <a:lnSpc>
                <a:spcPct val="200000"/>
              </a:lnSpc>
            </a:pPr>
            <a:r>
              <a:rPr lang="es-PE" dirty="0"/>
              <a:t>Overweight_Level_I</a:t>
            </a:r>
          </a:p>
          <a:p>
            <a:pPr>
              <a:lnSpc>
                <a:spcPct val="200000"/>
              </a:lnSpc>
            </a:pPr>
            <a:r>
              <a:rPr lang="es-PE" dirty="0"/>
              <a:t>Overweight_Level_II</a:t>
            </a:r>
          </a:p>
          <a:p>
            <a:pPr>
              <a:lnSpc>
                <a:spcPct val="200000"/>
              </a:lnSpc>
            </a:pPr>
            <a:r>
              <a:rPr lang="es-PE" dirty="0"/>
              <a:t>Overweight_Level_III</a:t>
            </a:r>
          </a:p>
          <a:p>
            <a:pPr>
              <a:lnSpc>
                <a:spcPct val="200000"/>
              </a:lnSpc>
            </a:pPr>
            <a:r>
              <a:rPr lang="es-PE" dirty="0"/>
              <a:t>Obesity_Level_I</a:t>
            </a:r>
          </a:p>
          <a:p>
            <a:pPr>
              <a:lnSpc>
                <a:spcPct val="200000"/>
              </a:lnSpc>
            </a:pPr>
            <a:r>
              <a:rPr lang="es-PE" dirty="0"/>
              <a:t>Obesity_Level_II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5C722BF-880F-4BF9-A811-72B5FD551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651" y="2236014"/>
            <a:ext cx="2542840" cy="84741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A40A976-3C65-48FD-92CA-57AC2139607F}"/>
              </a:ext>
            </a:extLst>
          </p:cNvPr>
          <p:cNvSpPr txBox="1"/>
          <p:nvPr/>
        </p:nvSpPr>
        <p:spPr>
          <a:xfrm>
            <a:off x="7874923" y="3458095"/>
            <a:ext cx="2878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Distancia euclidiana entre el </a:t>
            </a:r>
          </a:p>
          <a:p>
            <a:r>
              <a:rPr lang="es-PE" dirty="0"/>
              <a:t>dataset normalizado y los </a:t>
            </a:r>
          </a:p>
          <a:p>
            <a:r>
              <a:rPr lang="es-PE" dirty="0"/>
              <a:t>datos ingresados por el </a:t>
            </a:r>
          </a:p>
          <a:p>
            <a:r>
              <a:rPr lang="es-PE" dirty="0"/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110003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2B177AA-1D45-4705-84DA-8B875F6EB640}"/>
              </a:ext>
            </a:extLst>
          </p:cNvPr>
          <p:cNvSpPr txBox="1"/>
          <p:nvPr/>
        </p:nvSpPr>
        <p:spPr>
          <a:xfrm>
            <a:off x="269915" y="1909767"/>
            <a:ext cx="39305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0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6</a:t>
            </a:r>
          </a:p>
          <a:p>
            <a:endParaRPr lang="es-PE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FD9BCA-6E66-4392-94BC-E4417BA3C36B}"/>
              </a:ext>
            </a:extLst>
          </p:cNvPr>
          <p:cNvSpPr txBox="1"/>
          <p:nvPr/>
        </p:nvSpPr>
        <p:spPr>
          <a:xfrm>
            <a:off x="992824" y="1909766"/>
            <a:ext cx="39305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1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7</a:t>
            </a:r>
          </a:p>
          <a:p>
            <a:endParaRPr lang="es-PE" sz="32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642D879-A710-426C-9682-BA33246FD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5" y="1310130"/>
            <a:ext cx="575336" cy="57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ABAD2EA-1201-4BA0-99A9-DBC3E7F44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76" y="1293504"/>
            <a:ext cx="663721" cy="5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9593E884-78C9-490B-9EDC-1C09D76490CF}"/>
              </a:ext>
            </a:extLst>
          </p:cNvPr>
          <p:cNvGrpSpPr/>
          <p:nvPr/>
        </p:nvGrpSpPr>
        <p:grpSpPr>
          <a:xfrm>
            <a:off x="3875742" y="918265"/>
            <a:ext cx="2394065" cy="5390803"/>
            <a:chOff x="3992120" y="548933"/>
            <a:chExt cx="2394065" cy="539080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4839DD2-0373-4542-9823-65BC439643C1}"/>
                </a:ext>
              </a:extLst>
            </p:cNvPr>
            <p:cNvSpPr/>
            <p:nvPr/>
          </p:nvSpPr>
          <p:spPr>
            <a:xfrm>
              <a:off x="3992120" y="548933"/>
              <a:ext cx="2394064" cy="53908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F9E88C82-382F-475D-8508-C62768E6C948}"/>
                </a:ext>
              </a:extLst>
            </p:cNvPr>
            <p:cNvCxnSpPr/>
            <p:nvPr/>
          </p:nvCxnSpPr>
          <p:spPr>
            <a:xfrm>
              <a:off x="3992121" y="1022466"/>
              <a:ext cx="23940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085847B-BF55-4162-9679-11F8032D96C9}"/>
              </a:ext>
            </a:extLst>
          </p:cNvPr>
          <p:cNvSpPr txBox="1"/>
          <p:nvPr/>
        </p:nvSpPr>
        <p:spPr>
          <a:xfrm>
            <a:off x="4543686" y="97036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Contador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41765B-31B8-45BC-96FC-E86531667152}"/>
              </a:ext>
            </a:extLst>
          </p:cNvPr>
          <p:cNvSpPr txBox="1"/>
          <p:nvPr/>
        </p:nvSpPr>
        <p:spPr>
          <a:xfrm>
            <a:off x="1508972" y="1563683"/>
            <a:ext cx="2101281" cy="3892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PE" dirty="0"/>
              <a:t>Insufficient_Weight</a:t>
            </a:r>
          </a:p>
          <a:p>
            <a:pPr>
              <a:lnSpc>
                <a:spcPct val="200000"/>
              </a:lnSpc>
            </a:pPr>
            <a:r>
              <a:rPr lang="es-PE" dirty="0"/>
              <a:t>Normal_Weight</a:t>
            </a:r>
          </a:p>
          <a:p>
            <a:pPr>
              <a:lnSpc>
                <a:spcPct val="200000"/>
              </a:lnSpc>
            </a:pPr>
            <a:r>
              <a:rPr lang="es-PE" dirty="0"/>
              <a:t>Overweight_Level_I</a:t>
            </a:r>
          </a:p>
          <a:p>
            <a:pPr>
              <a:lnSpc>
                <a:spcPct val="200000"/>
              </a:lnSpc>
            </a:pPr>
            <a:r>
              <a:rPr lang="es-PE" dirty="0"/>
              <a:t>Overweight_Level_II</a:t>
            </a:r>
          </a:p>
          <a:p>
            <a:pPr>
              <a:lnSpc>
                <a:spcPct val="200000"/>
              </a:lnSpc>
            </a:pPr>
            <a:r>
              <a:rPr lang="es-PE" dirty="0"/>
              <a:t>Obesity_Type_I</a:t>
            </a:r>
          </a:p>
          <a:p>
            <a:pPr>
              <a:lnSpc>
                <a:spcPct val="200000"/>
              </a:lnSpc>
            </a:pPr>
            <a:r>
              <a:rPr lang="es-PE" dirty="0"/>
              <a:t>Obesity_Type_II</a:t>
            </a:r>
          </a:p>
          <a:p>
            <a:pPr>
              <a:lnSpc>
                <a:spcPct val="200000"/>
              </a:lnSpc>
            </a:pPr>
            <a:r>
              <a:rPr lang="es-PE" dirty="0" err="1"/>
              <a:t>Obesity_Type_III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3307541-1E18-48A5-ADCA-06CEC29EF691}"/>
              </a:ext>
            </a:extLst>
          </p:cNvPr>
          <p:cNvSpPr txBox="1"/>
          <p:nvPr/>
        </p:nvSpPr>
        <p:spPr>
          <a:xfrm>
            <a:off x="4861818" y="1857374"/>
            <a:ext cx="421910" cy="333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PE" dirty="0"/>
              <a:t>X1</a:t>
            </a:r>
          </a:p>
          <a:p>
            <a:pPr>
              <a:lnSpc>
                <a:spcPct val="200000"/>
              </a:lnSpc>
            </a:pPr>
            <a:r>
              <a:rPr lang="es-PE" dirty="0"/>
              <a:t>X2</a:t>
            </a:r>
          </a:p>
          <a:p>
            <a:pPr>
              <a:lnSpc>
                <a:spcPct val="200000"/>
              </a:lnSpc>
            </a:pPr>
            <a:r>
              <a:rPr lang="es-PE" dirty="0"/>
              <a:t>X3</a:t>
            </a:r>
          </a:p>
          <a:p>
            <a:pPr>
              <a:lnSpc>
                <a:spcPct val="200000"/>
              </a:lnSpc>
            </a:pPr>
            <a:r>
              <a:rPr lang="es-PE" dirty="0"/>
              <a:t>X4</a:t>
            </a:r>
          </a:p>
          <a:p>
            <a:pPr>
              <a:lnSpc>
                <a:spcPct val="200000"/>
              </a:lnSpc>
            </a:pPr>
            <a:r>
              <a:rPr lang="es-PE" dirty="0"/>
              <a:t>X5</a:t>
            </a:r>
          </a:p>
          <a:p>
            <a:pPr>
              <a:lnSpc>
                <a:spcPct val="200000"/>
              </a:lnSpc>
            </a:pPr>
            <a:r>
              <a:rPr lang="es-PE" dirty="0"/>
              <a:t>X6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7BDE04F-8EB9-42FE-9A68-DCAB5AA0BF01}"/>
              </a:ext>
            </a:extLst>
          </p:cNvPr>
          <p:cNvGrpSpPr/>
          <p:nvPr/>
        </p:nvGrpSpPr>
        <p:grpSpPr>
          <a:xfrm>
            <a:off x="7036728" y="918264"/>
            <a:ext cx="2394065" cy="5390803"/>
            <a:chOff x="3992120" y="548933"/>
            <a:chExt cx="2394065" cy="5390803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9136E44-49B6-44B1-90B4-CDE6C213F984}"/>
                </a:ext>
              </a:extLst>
            </p:cNvPr>
            <p:cNvSpPr/>
            <p:nvPr/>
          </p:nvSpPr>
          <p:spPr>
            <a:xfrm>
              <a:off x="3992120" y="548933"/>
              <a:ext cx="2394064" cy="53908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54861C78-6665-4608-AEAF-BD76D6D093B6}"/>
                </a:ext>
              </a:extLst>
            </p:cNvPr>
            <p:cNvCxnSpPr/>
            <p:nvPr/>
          </p:nvCxnSpPr>
          <p:spPr>
            <a:xfrm>
              <a:off x="3992121" y="1022466"/>
              <a:ext cx="23940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035935-E99E-4AE3-BE40-3640270B87A5}"/>
              </a:ext>
            </a:extLst>
          </p:cNvPr>
          <p:cNvSpPr txBox="1"/>
          <p:nvPr/>
        </p:nvSpPr>
        <p:spPr>
          <a:xfrm>
            <a:off x="7704672" y="95698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Sumador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B75CF1D-064A-4ECD-B81F-D1DB368E455D}"/>
              </a:ext>
            </a:extLst>
          </p:cNvPr>
          <p:cNvSpPr txBox="1"/>
          <p:nvPr/>
        </p:nvSpPr>
        <p:spPr>
          <a:xfrm>
            <a:off x="8022805" y="1857373"/>
            <a:ext cx="421910" cy="333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PE" dirty="0"/>
              <a:t>Y1</a:t>
            </a:r>
          </a:p>
          <a:p>
            <a:pPr>
              <a:lnSpc>
                <a:spcPct val="200000"/>
              </a:lnSpc>
            </a:pPr>
            <a:r>
              <a:rPr lang="es-PE" dirty="0"/>
              <a:t>Y2</a:t>
            </a:r>
          </a:p>
          <a:p>
            <a:pPr>
              <a:lnSpc>
                <a:spcPct val="200000"/>
              </a:lnSpc>
            </a:pPr>
            <a:r>
              <a:rPr lang="es-PE" dirty="0"/>
              <a:t>Y3</a:t>
            </a:r>
          </a:p>
          <a:p>
            <a:pPr>
              <a:lnSpc>
                <a:spcPct val="200000"/>
              </a:lnSpc>
            </a:pPr>
            <a:r>
              <a:rPr lang="es-PE" dirty="0"/>
              <a:t>Y4</a:t>
            </a:r>
          </a:p>
          <a:p>
            <a:pPr>
              <a:lnSpc>
                <a:spcPct val="200000"/>
              </a:lnSpc>
            </a:pPr>
            <a:r>
              <a:rPr lang="es-PE" dirty="0"/>
              <a:t>Y5</a:t>
            </a:r>
          </a:p>
          <a:p>
            <a:pPr>
              <a:lnSpc>
                <a:spcPct val="200000"/>
              </a:lnSpc>
            </a:pPr>
            <a:r>
              <a:rPr lang="es-PE" dirty="0"/>
              <a:t>Y6</a:t>
            </a:r>
          </a:p>
        </p:txBody>
      </p:sp>
    </p:spTree>
    <p:extLst>
      <p:ext uri="{BB962C8B-B14F-4D97-AF65-F5344CB8AC3E}">
        <p14:creationId xmlns:p14="http://schemas.microsoft.com/office/powerpoint/2010/main" val="118165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8E64A24-9563-475F-B4A8-8B11549C4A61}"/>
              </a:ext>
            </a:extLst>
          </p:cNvPr>
          <p:cNvGrpSpPr/>
          <p:nvPr/>
        </p:nvGrpSpPr>
        <p:grpSpPr>
          <a:xfrm>
            <a:off x="370141" y="835138"/>
            <a:ext cx="2394065" cy="5390803"/>
            <a:chOff x="3992120" y="548933"/>
            <a:chExt cx="2394065" cy="539080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4FE8AB1-A506-4B4A-8D04-F09AD40731AE}"/>
                </a:ext>
              </a:extLst>
            </p:cNvPr>
            <p:cNvSpPr/>
            <p:nvPr/>
          </p:nvSpPr>
          <p:spPr>
            <a:xfrm>
              <a:off x="3992120" y="548933"/>
              <a:ext cx="2394064" cy="53908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7F615010-66DD-4EA3-9020-1C633AE28A8F}"/>
                </a:ext>
              </a:extLst>
            </p:cNvPr>
            <p:cNvCxnSpPr/>
            <p:nvPr/>
          </p:nvCxnSpPr>
          <p:spPr>
            <a:xfrm>
              <a:off x="3992121" y="1022466"/>
              <a:ext cx="23940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904A8C3C-B733-4E9D-B8C7-50DBA3C0A71A}"/>
              </a:ext>
            </a:extLst>
          </p:cNvPr>
          <p:cNvGrpSpPr/>
          <p:nvPr/>
        </p:nvGrpSpPr>
        <p:grpSpPr>
          <a:xfrm>
            <a:off x="5088407" y="835138"/>
            <a:ext cx="2394065" cy="5390803"/>
            <a:chOff x="3992120" y="548933"/>
            <a:chExt cx="2394065" cy="5390803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6E53F99-FF6F-46D2-B0DA-5767AF3DAF3A}"/>
                </a:ext>
              </a:extLst>
            </p:cNvPr>
            <p:cNvSpPr/>
            <p:nvPr/>
          </p:nvSpPr>
          <p:spPr>
            <a:xfrm>
              <a:off x="3992120" y="548933"/>
              <a:ext cx="2394064" cy="53908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5481FED4-59F7-4640-AD0E-3144E21C94D7}"/>
                </a:ext>
              </a:extLst>
            </p:cNvPr>
            <p:cNvCxnSpPr/>
            <p:nvPr/>
          </p:nvCxnSpPr>
          <p:spPr>
            <a:xfrm>
              <a:off x="3992121" y="1022466"/>
              <a:ext cx="23940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F0D7864B-678F-4737-A027-1F247BD1ABD3}"/>
              </a:ext>
            </a:extLst>
          </p:cNvPr>
          <p:cNvGrpSpPr/>
          <p:nvPr/>
        </p:nvGrpSpPr>
        <p:grpSpPr>
          <a:xfrm>
            <a:off x="8230761" y="835138"/>
            <a:ext cx="2394065" cy="5390803"/>
            <a:chOff x="3992120" y="548933"/>
            <a:chExt cx="2394065" cy="5390803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ADCDA93-58C1-47FA-9FC0-3C2D4A5C55E4}"/>
                </a:ext>
              </a:extLst>
            </p:cNvPr>
            <p:cNvSpPr/>
            <p:nvPr/>
          </p:nvSpPr>
          <p:spPr>
            <a:xfrm>
              <a:off x="3992120" y="548933"/>
              <a:ext cx="2394064" cy="53908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52859F9-1EDB-438A-BB6C-5F8BB363D92F}"/>
                </a:ext>
              </a:extLst>
            </p:cNvPr>
            <p:cNvCxnSpPr/>
            <p:nvPr/>
          </p:nvCxnSpPr>
          <p:spPr>
            <a:xfrm>
              <a:off x="3992121" y="1022466"/>
              <a:ext cx="23940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13E1FC9-0193-4826-91C4-39F405CDD2CE}"/>
              </a:ext>
            </a:extLst>
          </p:cNvPr>
          <p:cNvSpPr txBox="1"/>
          <p:nvPr/>
        </p:nvSpPr>
        <p:spPr>
          <a:xfrm>
            <a:off x="519737" y="885016"/>
            <a:ext cx="209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Valores encontrados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DA5A65F-4C23-4AE7-BD0F-959056BDFB82}"/>
              </a:ext>
            </a:extLst>
          </p:cNvPr>
          <p:cNvSpPr txBox="1"/>
          <p:nvPr/>
        </p:nvSpPr>
        <p:spPr>
          <a:xfrm>
            <a:off x="5756351" y="887240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Contador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AA50111-E715-470C-9F99-C3C8E62351B6}"/>
              </a:ext>
            </a:extLst>
          </p:cNvPr>
          <p:cNvSpPr txBox="1"/>
          <p:nvPr/>
        </p:nvSpPr>
        <p:spPr>
          <a:xfrm>
            <a:off x="8912267" y="88723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Sumador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FC7D7B9-A21B-438A-BAEB-9EAF23EA9406}"/>
              </a:ext>
            </a:extLst>
          </p:cNvPr>
          <p:cNvSpPr txBox="1"/>
          <p:nvPr/>
        </p:nvSpPr>
        <p:spPr>
          <a:xfrm>
            <a:off x="487678" y="1584173"/>
            <a:ext cx="2158989" cy="3892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PE" dirty="0"/>
              <a:t>Overweight_Level_I</a:t>
            </a:r>
          </a:p>
          <a:p>
            <a:pPr>
              <a:lnSpc>
                <a:spcPct val="200000"/>
              </a:lnSpc>
            </a:pPr>
            <a:r>
              <a:rPr lang="es-PE" dirty="0"/>
              <a:t>Normal_Weight</a:t>
            </a:r>
          </a:p>
          <a:p>
            <a:pPr>
              <a:lnSpc>
                <a:spcPct val="200000"/>
              </a:lnSpc>
            </a:pPr>
            <a:r>
              <a:rPr lang="es-PE" dirty="0"/>
              <a:t>Obesity_Type_I</a:t>
            </a:r>
          </a:p>
          <a:p>
            <a:pPr>
              <a:lnSpc>
                <a:spcPct val="200000"/>
              </a:lnSpc>
            </a:pPr>
            <a:r>
              <a:rPr lang="es-PE" dirty="0"/>
              <a:t>Obesity_Type_I</a:t>
            </a:r>
          </a:p>
          <a:p>
            <a:pPr>
              <a:lnSpc>
                <a:spcPct val="200000"/>
              </a:lnSpc>
            </a:pPr>
            <a:r>
              <a:rPr lang="es-PE" dirty="0"/>
              <a:t>Overweight_Level_II</a:t>
            </a:r>
          </a:p>
          <a:p>
            <a:pPr>
              <a:lnSpc>
                <a:spcPct val="200000"/>
              </a:lnSpc>
            </a:pPr>
            <a:r>
              <a:rPr lang="es-PE" dirty="0"/>
              <a:t>Normal_Weight</a:t>
            </a:r>
          </a:p>
          <a:p>
            <a:pPr>
              <a:lnSpc>
                <a:spcPct val="200000"/>
              </a:lnSpc>
            </a:pPr>
            <a:r>
              <a:rPr lang="es-PE" dirty="0"/>
              <a:t>Overweight_Level_I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3784305-0EB6-4E07-A1BE-898B1A33B731}"/>
              </a:ext>
            </a:extLst>
          </p:cNvPr>
          <p:cNvSpPr txBox="1"/>
          <p:nvPr/>
        </p:nvSpPr>
        <p:spPr>
          <a:xfrm>
            <a:off x="4167991" y="1768840"/>
            <a:ext cx="839076" cy="3892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PE" dirty="0"/>
              <a:t>IW</a:t>
            </a:r>
          </a:p>
          <a:p>
            <a:pPr>
              <a:lnSpc>
                <a:spcPct val="200000"/>
              </a:lnSpc>
            </a:pPr>
            <a:r>
              <a:rPr lang="es-PE" dirty="0"/>
              <a:t>NW</a:t>
            </a:r>
          </a:p>
          <a:p>
            <a:pPr>
              <a:lnSpc>
                <a:spcPct val="200000"/>
              </a:lnSpc>
            </a:pPr>
            <a:r>
              <a:rPr lang="es-PE" dirty="0"/>
              <a:t>OVW I</a:t>
            </a:r>
          </a:p>
          <a:p>
            <a:pPr>
              <a:lnSpc>
                <a:spcPct val="200000"/>
              </a:lnSpc>
            </a:pPr>
            <a:r>
              <a:rPr lang="es-PE" dirty="0"/>
              <a:t>OVW II</a:t>
            </a:r>
          </a:p>
          <a:p>
            <a:pPr>
              <a:lnSpc>
                <a:spcPct val="200000"/>
              </a:lnSpc>
            </a:pPr>
            <a:r>
              <a:rPr lang="es-PE" dirty="0"/>
              <a:t>OBT I</a:t>
            </a:r>
          </a:p>
          <a:p>
            <a:pPr>
              <a:lnSpc>
                <a:spcPct val="200000"/>
              </a:lnSpc>
            </a:pPr>
            <a:r>
              <a:rPr lang="es-PE" dirty="0"/>
              <a:t>OBT II</a:t>
            </a:r>
          </a:p>
          <a:p>
            <a:pPr>
              <a:lnSpc>
                <a:spcPct val="200000"/>
              </a:lnSpc>
            </a:pPr>
            <a:r>
              <a:rPr lang="es-PE" dirty="0"/>
              <a:t>OBT III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4C14805-BE1D-4CFB-B2C3-D913D410EB14}"/>
              </a:ext>
            </a:extLst>
          </p:cNvPr>
          <p:cNvSpPr txBox="1"/>
          <p:nvPr/>
        </p:nvSpPr>
        <p:spPr>
          <a:xfrm>
            <a:off x="3174027" y="1799796"/>
            <a:ext cx="3930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0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endParaRPr lang="es-PE" sz="3200" dirty="0"/>
          </a:p>
          <a:p>
            <a:r>
              <a:rPr lang="es-PE" sz="3200" dirty="0"/>
              <a:t>6</a:t>
            </a:r>
          </a:p>
          <a:p>
            <a:endParaRPr lang="es-PE" sz="3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7ED6B0C-CE66-425D-9646-A8D692230A4A}"/>
              </a:ext>
            </a:extLst>
          </p:cNvPr>
          <p:cNvSpPr txBox="1"/>
          <p:nvPr/>
        </p:nvSpPr>
        <p:spPr>
          <a:xfrm>
            <a:off x="3674820" y="1799795"/>
            <a:ext cx="3930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1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r>
              <a:rPr lang="es-PE" sz="3200" dirty="0"/>
              <a:t>.</a:t>
            </a:r>
          </a:p>
          <a:p>
            <a:endParaRPr lang="es-PE" sz="3200" dirty="0"/>
          </a:p>
          <a:p>
            <a:r>
              <a:rPr lang="es-PE" sz="3200" dirty="0"/>
              <a:t>7</a:t>
            </a:r>
          </a:p>
          <a:p>
            <a:endParaRPr lang="es-PE" sz="32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35ABA25-9B89-4AA2-8D87-DF63F0CF930E}"/>
              </a:ext>
            </a:extLst>
          </p:cNvPr>
          <p:cNvSpPr txBox="1"/>
          <p:nvPr/>
        </p:nvSpPr>
        <p:spPr>
          <a:xfrm>
            <a:off x="6151030" y="1557693"/>
            <a:ext cx="314510" cy="4315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PE" sz="2000" dirty="0"/>
              <a:t>0</a:t>
            </a:r>
          </a:p>
          <a:p>
            <a:pPr>
              <a:lnSpc>
                <a:spcPct val="200000"/>
              </a:lnSpc>
            </a:pPr>
            <a:r>
              <a:rPr lang="es-PE" sz="2000" dirty="0"/>
              <a:t>2</a:t>
            </a:r>
          </a:p>
          <a:p>
            <a:pPr>
              <a:lnSpc>
                <a:spcPct val="200000"/>
              </a:lnSpc>
            </a:pPr>
            <a:r>
              <a:rPr lang="es-PE" sz="2000" dirty="0"/>
              <a:t>2</a:t>
            </a:r>
          </a:p>
          <a:p>
            <a:pPr>
              <a:lnSpc>
                <a:spcPct val="200000"/>
              </a:lnSpc>
            </a:pPr>
            <a:r>
              <a:rPr lang="es-PE" sz="2000" dirty="0"/>
              <a:t>1</a:t>
            </a:r>
          </a:p>
          <a:p>
            <a:pPr>
              <a:lnSpc>
                <a:spcPct val="200000"/>
              </a:lnSpc>
            </a:pPr>
            <a:r>
              <a:rPr lang="es-PE" sz="2000" dirty="0"/>
              <a:t>2</a:t>
            </a:r>
          </a:p>
          <a:p>
            <a:pPr>
              <a:lnSpc>
                <a:spcPct val="200000"/>
              </a:lnSpc>
            </a:pPr>
            <a:r>
              <a:rPr lang="es-PE" sz="2000" dirty="0"/>
              <a:t>0</a:t>
            </a:r>
          </a:p>
          <a:p>
            <a:pPr>
              <a:lnSpc>
                <a:spcPct val="200000"/>
              </a:lnSpc>
            </a:pPr>
            <a:r>
              <a:rPr lang="es-PE" sz="2000" dirty="0"/>
              <a:t>0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33A09EC-74CD-473F-AAA9-DB22CA334F77}"/>
              </a:ext>
            </a:extLst>
          </p:cNvPr>
          <p:cNvCxnSpPr/>
          <p:nvPr/>
        </p:nvCxnSpPr>
        <p:spPr>
          <a:xfrm>
            <a:off x="4272742" y="2252749"/>
            <a:ext cx="6492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1149D75-E4B6-4152-8F01-4055A8A0192F}"/>
              </a:ext>
            </a:extLst>
          </p:cNvPr>
          <p:cNvCxnSpPr/>
          <p:nvPr/>
        </p:nvCxnSpPr>
        <p:spPr>
          <a:xfrm>
            <a:off x="4272742" y="2862349"/>
            <a:ext cx="6492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008C8D7-A595-4133-80BE-0CAAA5446530}"/>
              </a:ext>
            </a:extLst>
          </p:cNvPr>
          <p:cNvCxnSpPr/>
          <p:nvPr/>
        </p:nvCxnSpPr>
        <p:spPr>
          <a:xfrm>
            <a:off x="4272742" y="3429000"/>
            <a:ext cx="6492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EB43DEA-558C-413E-ADB9-6A00360FD2AC}"/>
              </a:ext>
            </a:extLst>
          </p:cNvPr>
          <p:cNvCxnSpPr/>
          <p:nvPr/>
        </p:nvCxnSpPr>
        <p:spPr>
          <a:xfrm>
            <a:off x="4272742" y="4061952"/>
            <a:ext cx="6492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C3E02BF-2AFB-4FEB-8E25-47D2B78B8C59}"/>
              </a:ext>
            </a:extLst>
          </p:cNvPr>
          <p:cNvCxnSpPr/>
          <p:nvPr/>
        </p:nvCxnSpPr>
        <p:spPr>
          <a:xfrm>
            <a:off x="4272742" y="4638301"/>
            <a:ext cx="6492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B12CC3B-E8CD-4559-AF8C-B8084F577C0A}"/>
              </a:ext>
            </a:extLst>
          </p:cNvPr>
          <p:cNvCxnSpPr/>
          <p:nvPr/>
        </p:nvCxnSpPr>
        <p:spPr>
          <a:xfrm>
            <a:off x="4272742" y="5247901"/>
            <a:ext cx="64922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45C481C-48D4-4DE3-A506-B527F91F611E}"/>
              </a:ext>
            </a:extLst>
          </p:cNvPr>
          <p:cNvSpPr txBox="1"/>
          <p:nvPr/>
        </p:nvSpPr>
        <p:spPr>
          <a:xfrm>
            <a:off x="9270537" y="1557693"/>
            <a:ext cx="314510" cy="4315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PE" sz="2000" dirty="0"/>
              <a:t>0</a:t>
            </a:r>
          </a:p>
          <a:p>
            <a:pPr>
              <a:lnSpc>
                <a:spcPct val="200000"/>
              </a:lnSpc>
            </a:pPr>
            <a:r>
              <a:rPr lang="es-PE" sz="2000" dirty="0"/>
              <a:t>6</a:t>
            </a:r>
          </a:p>
          <a:p>
            <a:pPr>
              <a:lnSpc>
                <a:spcPct val="200000"/>
              </a:lnSpc>
            </a:pPr>
            <a:r>
              <a:rPr lang="es-PE" sz="2000" dirty="0"/>
              <a:t>6</a:t>
            </a:r>
          </a:p>
          <a:p>
            <a:pPr>
              <a:lnSpc>
                <a:spcPct val="200000"/>
              </a:lnSpc>
            </a:pPr>
            <a:r>
              <a:rPr lang="es-PE" sz="2000" dirty="0"/>
              <a:t>4</a:t>
            </a:r>
          </a:p>
          <a:p>
            <a:pPr>
              <a:lnSpc>
                <a:spcPct val="200000"/>
              </a:lnSpc>
            </a:pPr>
            <a:r>
              <a:rPr lang="es-PE" sz="2000" dirty="0"/>
              <a:t>5</a:t>
            </a:r>
          </a:p>
          <a:p>
            <a:pPr>
              <a:lnSpc>
                <a:spcPct val="200000"/>
              </a:lnSpc>
            </a:pPr>
            <a:r>
              <a:rPr lang="es-PE" sz="2000" dirty="0"/>
              <a:t>0</a:t>
            </a:r>
          </a:p>
          <a:p>
            <a:pPr>
              <a:lnSpc>
                <a:spcPct val="200000"/>
              </a:lnSpc>
            </a:pPr>
            <a:r>
              <a:rPr lang="es-PE" sz="2000" dirty="0"/>
              <a:t>0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9E9BD8B-01B8-4E31-A884-393CCEB5E9CD}"/>
              </a:ext>
            </a:extLst>
          </p:cNvPr>
          <p:cNvCxnSpPr>
            <a:cxnSpLocks/>
          </p:cNvCxnSpPr>
          <p:nvPr/>
        </p:nvCxnSpPr>
        <p:spPr>
          <a:xfrm flipH="1">
            <a:off x="10706794" y="4364182"/>
            <a:ext cx="507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23787F8E-B038-4B66-8734-74750D592B3D}"/>
              </a:ext>
            </a:extLst>
          </p:cNvPr>
          <p:cNvSpPr/>
          <p:nvPr/>
        </p:nvSpPr>
        <p:spPr>
          <a:xfrm>
            <a:off x="6056132" y="2310849"/>
            <a:ext cx="504305" cy="5015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18730FB-8DC3-4333-BA60-1B7EE03EAD11}"/>
              </a:ext>
            </a:extLst>
          </p:cNvPr>
          <p:cNvSpPr txBox="1"/>
          <p:nvPr/>
        </p:nvSpPr>
        <p:spPr>
          <a:xfrm>
            <a:off x="5721338" y="362991"/>
            <a:ext cx="10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Maxc = 2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F0E3DABF-4625-4E11-A9CA-0E747F9CC82A}"/>
              </a:ext>
            </a:extLst>
          </p:cNvPr>
          <p:cNvSpPr/>
          <p:nvPr/>
        </p:nvSpPr>
        <p:spPr>
          <a:xfrm>
            <a:off x="6056132" y="2909104"/>
            <a:ext cx="504305" cy="5015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64CD4679-E8E0-4B88-A4E3-E48387C5A2DC}"/>
              </a:ext>
            </a:extLst>
          </p:cNvPr>
          <p:cNvSpPr/>
          <p:nvPr/>
        </p:nvSpPr>
        <p:spPr>
          <a:xfrm>
            <a:off x="6052444" y="4115985"/>
            <a:ext cx="504305" cy="5015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C5F2E6AD-619C-45BF-9FEE-0469148DADF3}"/>
              </a:ext>
            </a:extLst>
          </p:cNvPr>
          <p:cNvSpPr/>
          <p:nvPr/>
        </p:nvSpPr>
        <p:spPr>
          <a:xfrm>
            <a:off x="7007629" y="4297680"/>
            <a:ext cx="1904638" cy="1496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035D0B75-1E3E-48CE-A62F-BC7C2384779F}"/>
              </a:ext>
            </a:extLst>
          </p:cNvPr>
          <p:cNvSpPr/>
          <p:nvPr/>
        </p:nvSpPr>
        <p:spPr>
          <a:xfrm>
            <a:off x="6981588" y="3095788"/>
            <a:ext cx="1904638" cy="1496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8FE89CED-0EC9-459C-9BA5-F8C2D2283034}"/>
              </a:ext>
            </a:extLst>
          </p:cNvPr>
          <p:cNvSpPr/>
          <p:nvPr/>
        </p:nvSpPr>
        <p:spPr>
          <a:xfrm>
            <a:off x="6981588" y="2499361"/>
            <a:ext cx="1904638" cy="14962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533DA1AD-36B5-4D4E-9F83-1DE89B720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82" y="1302020"/>
            <a:ext cx="575336" cy="57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3689C017-9BD7-4BCB-87A2-8FFE78CB0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083" y="1285394"/>
            <a:ext cx="663721" cy="5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027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198</Words>
  <Application>Microsoft Office PowerPoint</Application>
  <PresentationFormat>Panorámica</PresentationFormat>
  <Paragraphs>111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Mauricio9806 cisneros laule</dc:creator>
  <cp:lastModifiedBy>Mauricio9806 cisneros laule</cp:lastModifiedBy>
  <cp:revision>3</cp:revision>
  <dcterms:created xsi:type="dcterms:W3CDTF">2021-11-10T03:55:38Z</dcterms:created>
  <dcterms:modified xsi:type="dcterms:W3CDTF">2021-11-10T05:06:02Z</dcterms:modified>
</cp:coreProperties>
</file>