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9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5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21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00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4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2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6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0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1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DA85F-59BE-4A1F-942C-AE54133B2DA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5ED8-4938-4F7A-95A6-0D58943C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50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gilemanifesto.org/principl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9AE6-E67F-4BC9-B431-0161DB634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Software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8561C-9681-4E8E-A877-F0D94C2B5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 441 Fall 2024</a:t>
            </a:r>
          </a:p>
        </p:txBody>
      </p:sp>
    </p:spTree>
    <p:extLst>
      <p:ext uri="{BB962C8B-B14F-4D97-AF65-F5344CB8AC3E}">
        <p14:creationId xmlns:p14="http://schemas.microsoft.com/office/powerpoint/2010/main" val="180177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96DB-0167-4663-B69D-307553B5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91B7-1937-401C-8BE4-84EB9DB2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and why</a:t>
            </a:r>
          </a:p>
          <a:p>
            <a:r>
              <a:rPr lang="en-US" dirty="0"/>
              <a:t>Core Values</a:t>
            </a:r>
          </a:p>
          <a:p>
            <a:r>
              <a:rPr lang="en-US" dirty="0"/>
              <a:t>Principles of the methodology</a:t>
            </a:r>
          </a:p>
          <a:p>
            <a:r>
              <a:rPr lang="en-US" dirty="0"/>
              <a:t>The process</a:t>
            </a:r>
          </a:p>
          <a:p>
            <a:r>
              <a:rPr lang="en-US" dirty="0"/>
              <a:t>Agile Software Development Cycle (ASDC)</a:t>
            </a:r>
          </a:p>
        </p:txBody>
      </p:sp>
    </p:spTree>
    <p:extLst>
      <p:ext uri="{BB962C8B-B14F-4D97-AF65-F5344CB8AC3E}">
        <p14:creationId xmlns:p14="http://schemas.microsoft.com/office/powerpoint/2010/main" val="34593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6FFF-695F-4D83-A5F4-0077CE3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agile software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F8DE-044E-40EC-A254-44EA9F73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https://agilemanifesto.org/</a:t>
            </a:r>
            <a:endParaRPr lang="en-US" dirty="0"/>
          </a:p>
          <a:p>
            <a:r>
              <a:rPr lang="en-US" dirty="0"/>
              <a:t>A reaction to Waterfall model</a:t>
            </a:r>
          </a:p>
          <a:p>
            <a:r>
              <a:rPr lang="en-US" dirty="0"/>
              <a:t>An iterative approach, emphasizing the rapid delivery of working (zero-defect)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1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AB8F-E27A-42E2-8BD1-BA7710A6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F77D-4D9C-4335-8594-D70513D9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Addressed the lack of a professional discipline in software development</a:t>
            </a:r>
          </a:p>
          <a:p>
            <a:r>
              <a:rPr lang="en-US" dirty="0"/>
              <a:t>Designed by developers for developers</a:t>
            </a:r>
          </a:p>
          <a:p>
            <a:r>
              <a:rPr lang="en-US" dirty="0"/>
              <a:t>Couples developers with customers to ensure value is being delivered</a:t>
            </a:r>
          </a:p>
          <a:p>
            <a:r>
              <a:rPr lang="en-US" dirty="0"/>
              <a:t>Provides mechanisms to react to changing requirements and resiliency against unrealistic expectations</a:t>
            </a:r>
          </a:p>
        </p:txBody>
      </p:sp>
    </p:spTree>
    <p:extLst>
      <p:ext uri="{BB962C8B-B14F-4D97-AF65-F5344CB8AC3E}">
        <p14:creationId xmlns:p14="http://schemas.microsoft.com/office/powerpoint/2010/main" val="233255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71F3-B798-4338-8BC9-72C83635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5A9C-305F-48D4-9F3B-8161409C7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https://agilemanifesto.org/principles.html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6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8093-73EF-49F4-AD27-76F632B5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B756-0518-4EC7-B2DA-D4A40D3B7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Requirements</a:t>
            </a:r>
          </a:p>
          <a:p>
            <a:r>
              <a:rPr lang="en-US" dirty="0"/>
              <a:t>Plan delivery</a:t>
            </a:r>
          </a:p>
          <a:p>
            <a:r>
              <a:rPr lang="en-US" dirty="0"/>
              <a:t>Develop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</p:txBody>
      </p:sp>
    </p:spTree>
    <p:extLst>
      <p:ext uri="{BB962C8B-B14F-4D97-AF65-F5344CB8AC3E}">
        <p14:creationId xmlns:p14="http://schemas.microsoft.com/office/powerpoint/2010/main" val="240298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B54E-AF52-4C2D-B135-4288CE16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Software Development Cycle (ASDC)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FF8F-C599-45E1-992A-B784E872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  <a:p>
            <a:r>
              <a:rPr lang="en-US" dirty="0"/>
              <a:t>Inception</a:t>
            </a:r>
          </a:p>
          <a:p>
            <a:r>
              <a:rPr lang="en-US" dirty="0"/>
              <a:t>Iteration and Construction</a:t>
            </a:r>
          </a:p>
          <a:p>
            <a:r>
              <a:rPr lang="en-US" dirty="0"/>
              <a:t>Release</a:t>
            </a:r>
          </a:p>
          <a:p>
            <a:r>
              <a:rPr lang="en-US" dirty="0"/>
              <a:t>Production</a:t>
            </a:r>
          </a:p>
          <a:p>
            <a:r>
              <a:rPr lang="en-US" dirty="0"/>
              <a:t>Retirement</a:t>
            </a:r>
          </a:p>
        </p:txBody>
      </p:sp>
    </p:spTree>
    <p:extLst>
      <p:ext uri="{BB962C8B-B14F-4D97-AF65-F5344CB8AC3E}">
        <p14:creationId xmlns:p14="http://schemas.microsoft.com/office/powerpoint/2010/main" val="318822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B869-A45A-4AC9-9FDA-BDDCD144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F6E60-DDE7-4531-A56D-133BC916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Conceptualize an application</a:t>
            </a:r>
          </a:p>
          <a:p>
            <a:r>
              <a:rPr lang="en-US" dirty="0"/>
              <a:t>Break it down into these parts:</a:t>
            </a:r>
          </a:p>
          <a:p>
            <a:pPr lvl="1"/>
            <a:r>
              <a:rPr lang="en-US" dirty="0"/>
              <a:t>Web front end (unbound)</a:t>
            </a:r>
          </a:p>
          <a:p>
            <a:pPr lvl="1"/>
            <a:r>
              <a:rPr lang="en-US" dirty="0"/>
              <a:t>Back end (unbound)</a:t>
            </a:r>
          </a:p>
          <a:p>
            <a:pPr lvl="1"/>
            <a:r>
              <a:rPr lang="en-US" dirty="0"/>
              <a:t>Web front end and back end bound</a:t>
            </a:r>
          </a:p>
          <a:p>
            <a:pPr lvl="1"/>
            <a:r>
              <a:rPr lang="en-US" dirty="0"/>
              <a:t>Mobile app front end (unbound)</a:t>
            </a:r>
          </a:p>
          <a:p>
            <a:pPr lvl="1"/>
            <a:r>
              <a:rPr lang="en-US" dirty="0"/>
              <a:t>Mobile app front end and back end (bound)</a:t>
            </a:r>
          </a:p>
        </p:txBody>
      </p:sp>
    </p:spTree>
    <p:extLst>
      <p:ext uri="{BB962C8B-B14F-4D97-AF65-F5344CB8AC3E}">
        <p14:creationId xmlns:p14="http://schemas.microsoft.com/office/powerpoint/2010/main" val="99087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8262-1072-417A-B87F-88844371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6AB8-33A2-48D4-BB49-5D3BB12C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you’re a user of this software. </a:t>
            </a:r>
          </a:p>
          <a:p>
            <a:r>
              <a:rPr lang="en-US" dirty="0"/>
              <a:t>Frame requirements as:</a:t>
            </a:r>
          </a:p>
          <a:p>
            <a:pPr lvl="1"/>
            <a:r>
              <a:rPr lang="en-US" dirty="0"/>
              <a:t>“I am a _____ and I would like to _______”</a:t>
            </a:r>
          </a:p>
          <a:p>
            <a:pPr lvl="1"/>
            <a:r>
              <a:rPr lang="en-US" dirty="0"/>
              <a:t>The first ____ is your role (player, customer service, </a:t>
            </a:r>
            <a:r>
              <a:rPr lang="en-US" dirty="0" err="1"/>
              <a:t>dogsitter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second ____ is a task you would like to perform in the system (be as specific as possible)</a:t>
            </a:r>
          </a:p>
          <a:p>
            <a:pPr lvl="1"/>
            <a:r>
              <a:rPr lang="en-US" dirty="0"/>
              <a:t>i.e. “I am a student and I would like to submit </a:t>
            </a:r>
            <a:r>
              <a:rPr lang="en-US"/>
              <a:t>my homework”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19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</TotalTime>
  <Words>264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Agile Software Development</vt:lpstr>
      <vt:lpstr>Agile Software Development</vt:lpstr>
      <vt:lpstr>What is agile software development?</vt:lpstr>
      <vt:lpstr>Okay, why?</vt:lpstr>
      <vt:lpstr>12 Principles</vt:lpstr>
      <vt:lpstr>Agile Process</vt:lpstr>
      <vt:lpstr>Agile Software Development Cycle (ASDC)</vt:lpstr>
      <vt:lpstr>Let’s Try it</vt:lpstr>
      <vt:lpstr>User Stories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Chad Harper</dc:creator>
  <cp:lastModifiedBy>Chad A Harper</cp:lastModifiedBy>
  <cp:revision>3</cp:revision>
  <dcterms:created xsi:type="dcterms:W3CDTF">2024-09-05T18:01:42Z</dcterms:created>
  <dcterms:modified xsi:type="dcterms:W3CDTF">2024-09-05T18:16:31Z</dcterms:modified>
</cp:coreProperties>
</file>