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9" r:id="rId1"/>
  </p:sldMasterIdLst>
  <p:notesMasterIdLst>
    <p:notesMasterId r:id="rId5"/>
  </p:notesMasterIdLst>
  <p:sldIdLst>
    <p:sldId id="1163" r:id="rId2"/>
    <p:sldId id="1162" r:id="rId3"/>
    <p:sldId id="1161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2020" autoAdjust="0"/>
  </p:normalViewPr>
  <p:slideViewPr>
    <p:cSldViewPr snapToGrid="0" snapToObjects="1">
      <p:cViewPr>
        <p:scale>
          <a:sx n="52" d="100"/>
          <a:sy n="52" d="100"/>
        </p:scale>
        <p:origin x="29" y="-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38" name="Shape 10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10200" kern="0" dirty="0">
              <a:solidFill>
                <a:srgbClr val="FFFFFF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4528182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Graphic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154" y="1480535"/>
            <a:ext cx="10566400" cy="1118254"/>
          </a:xfrm>
        </p:spPr>
        <p:txBody>
          <a:bodyPr>
            <a:spAutoFit/>
          </a:bodyPr>
          <a:lstStyle>
            <a:lvl1pPr>
              <a:lnSpc>
                <a:spcPts val="8000"/>
              </a:lnSpc>
              <a:defRPr sz="7466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2213239" y="13137265"/>
            <a:ext cx="82149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219170"/>
            <a:fld id="{655362CE-4ABE-4CB4-8947-B1242CDD9D94}" type="slidenum">
              <a:rPr lang="en-US" sz="1600" kern="0" smtClean="0">
                <a:solidFill>
                  <a:srgbClr val="5A5A5A"/>
                </a:solidFill>
                <a:sym typeface="Helvetica Light"/>
              </a:rPr>
              <a:pPr algn="ctr" defTabSz="1219170"/>
              <a:t>‹#›</a:t>
            </a:fld>
            <a:endParaRPr lang="en-US" sz="1600" kern="0" dirty="0">
              <a:solidFill>
                <a:srgbClr val="5A5A5A"/>
              </a:solidFill>
              <a:sym typeface="Helvetica Ligh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1676141" y="13137265"/>
            <a:ext cx="523054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219170"/>
            <a:r>
              <a:rPr lang="en-US" sz="1600" kern="0" dirty="0">
                <a:solidFill>
                  <a:srgbClr val="5A5A5A"/>
                </a:solidFill>
                <a:sym typeface="Helvetica Light"/>
              </a:rPr>
              <a:t>Page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286776" y="13137269"/>
            <a:ext cx="3179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219170"/>
            <a:r>
              <a:rPr lang="en-US" sz="1600" kern="0" dirty="0">
                <a:solidFill>
                  <a:srgbClr val="5A5A5A"/>
                </a:solidFill>
                <a:sym typeface="Helvetica Light"/>
              </a:rPr>
              <a:t>© 2016 IBM Corporation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20451537" y="13199985"/>
            <a:ext cx="369516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219170"/>
            <a:r>
              <a:rPr lang="en-US" sz="1600" kern="0" dirty="0">
                <a:solidFill>
                  <a:srgbClr val="5A5A5A"/>
                </a:solidFill>
                <a:sym typeface="Helvetica Light"/>
              </a:rPr>
              <a:t>IBM and Business Partner Use Only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2451626" y="1191679"/>
            <a:ext cx="2183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n-US" sz="2400" b="1" kern="0" dirty="0">
                <a:solidFill>
                  <a:srgbClr val="FFFFFF"/>
                </a:solidFill>
                <a:sym typeface="Helvetica Light"/>
              </a:rPr>
              <a:t>Fast Start</a:t>
            </a:r>
          </a:p>
        </p:txBody>
      </p:sp>
    </p:spTree>
    <p:extLst>
      <p:ext uri="{BB962C8B-B14F-4D97-AF65-F5344CB8AC3E}">
        <p14:creationId xmlns:p14="http://schemas.microsoft.com/office/powerpoint/2010/main" val="205603917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11198" y="3657604"/>
            <a:ext cx="23067264" cy="8999144"/>
          </a:xfrm>
        </p:spPr>
        <p:txBody>
          <a:bodyPr/>
          <a:lstStyle>
            <a:lvl1pPr>
              <a:spcBef>
                <a:spcPts val="2666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1864166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5844471" y="8270544"/>
            <a:ext cx="7119998" cy="544545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112018" y="12819699"/>
            <a:ext cx="469036" cy="461665"/>
          </a:xfrm>
        </p:spPr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F45A53B-2836-864A-AA77-DD3386425FDA}" type="slidenum">
              <a:rPr lang="en-US" smtClean="0">
                <a:solidFill>
                  <a:srgbClr val="6D7777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6D7777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Title 18"/>
          <p:cNvSpPr>
            <a:spLocks noGrp="1"/>
          </p:cNvSpPr>
          <p:nvPr>
            <p:ph type="title"/>
          </p:nvPr>
        </p:nvSpPr>
        <p:spPr>
          <a:xfrm>
            <a:off x="1136636" y="3051457"/>
            <a:ext cx="9836164" cy="2651126"/>
          </a:xfrm>
          <a:prstGeom prst="rect">
            <a:avLst/>
          </a:prstGeom>
        </p:spPr>
        <p:txBody>
          <a:bodyPr anchor="b"/>
          <a:lstStyle>
            <a:lvl1pPr>
              <a:defRPr sz="7200" b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63155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3" y="730253"/>
            <a:ext cx="10893706" cy="265112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4343EF-1BAC-9748-A541-B1CE791C1E3C}" type="slidenum">
              <a:rPr lang="en-US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8553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647698" y="554618"/>
            <a:ext cx="23050400" cy="163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853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4800"/>
            </a:lvl2pPr>
            <a:lvl3pPr lvl="2" indent="0" rtl="0">
              <a:spcBef>
                <a:spcPts val="0"/>
              </a:spcBef>
              <a:buNone/>
              <a:defRPr sz="4800"/>
            </a:lvl3pPr>
            <a:lvl4pPr lvl="3" indent="0" rtl="0">
              <a:spcBef>
                <a:spcPts val="0"/>
              </a:spcBef>
              <a:buNone/>
              <a:defRPr sz="4800"/>
            </a:lvl4pPr>
            <a:lvl5pPr lvl="4" indent="0" rtl="0">
              <a:spcBef>
                <a:spcPts val="0"/>
              </a:spcBef>
              <a:buNone/>
              <a:defRPr sz="4800"/>
            </a:lvl5pPr>
            <a:lvl6pPr lvl="5" indent="0" rtl="0">
              <a:spcBef>
                <a:spcPts val="0"/>
              </a:spcBef>
              <a:buNone/>
              <a:defRPr sz="4800"/>
            </a:lvl6pPr>
            <a:lvl7pPr lvl="6" indent="0" rtl="0">
              <a:spcBef>
                <a:spcPts val="0"/>
              </a:spcBef>
              <a:buNone/>
              <a:defRPr sz="4800"/>
            </a:lvl7pPr>
            <a:lvl8pPr lvl="7" indent="0" rtl="0">
              <a:spcBef>
                <a:spcPts val="0"/>
              </a:spcBef>
              <a:buNone/>
              <a:defRPr sz="4800"/>
            </a:lvl8pPr>
            <a:lvl9pPr lvl="8" indent="0" rtl="0">
              <a:spcBef>
                <a:spcPts val="0"/>
              </a:spcBef>
              <a:buNone/>
              <a:defRPr sz="4800"/>
            </a:lvl9pPr>
          </a:lstStyle>
          <a:p>
            <a:endParaRPr/>
          </a:p>
        </p:txBody>
      </p:sp>
      <p:sp>
        <p:nvSpPr>
          <p:cNvPr id="480" name="Shape 480"/>
          <p:cNvSpPr txBox="1">
            <a:spLocks noGrp="1"/>
          </p:cNvSpPr>
          <p:nvPr>
            <p:ph type="sldNum" idx="12"/>
          </p:nvPr>
        </p:nvSpPr>
        <p:spPr>
          <a:xfrm>
            <a:off x="647698" y="12718046"/>
            <a:ext cx="5689600" cy="73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l">
              <a:buClr>
                <a:srgbClr val="797979"/>
              </a:buClr>
              <a:buSzPct val="25000"/>
            </a:pPr>
            <a:fld id="{00000000-1234-1234-1234-123412341234}" type="slidenum">
              <a:rPr lang="en" smtClean="0">
                <a:solidFill>
                  <a:srgbClr val="797979"/>
                </a:solidFill>
                <a:ea typeface="Arial"/>
                <a:cs typeface="Arial"/>
                <a:sym typeface="Arial"/>
              </a:rPr>
              <a:pPr algn="l">
                <a:buClr>
                  <a:srgbClr val="797979"/>
                </a:buClr>
                <a:buSzPct val="25000"/>
              </a:pPr>
              <a:t>‹#›</a:t>
            </a:fld>
            <a:endParaRPr lang="en">
              <a:solidFill>
                <a:srgbClr val="797979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370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ibm_logo_dark blue-01.png" descr="ibm_logo_dark blue-01.png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3434638" y="12766641"/>
            <a:ext cx="381004" cy="1009722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Slide title"/>
          <p:cNvSpPr txBox="1">
            <a:spLocks noGrp="1"/>
          </p:cNvSpPr>
          <p:nvPr>
            <p:ph type="body" sz="quarter" idx="13"/>
          </p:nvPr>
        </p:nvSpPr>
        <p:spPr>
          <a:xfrm>
            <a:off x="508001" y="508001"/>
            <a:ext cx="8048498" cy="1042446"/>
          </a:xfrm>
          <a:prstGeom prst="rect">
            <a:avLst/>
          </a:prstGeom>
        </p:spPr>
        <p:txBody>
          <a:bodyPr lIns="45718" tIns="45718" rIns="45718" bIns="45718"/>
          <a:lstStyle>
            <a:lvl1pPr defTabSz="1554480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46779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428750" y="44450"/>
            <a:ext cx="22691728" cy="1409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371473" y="1639840"/>
            <a:ext cx="23749002" cy="11702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23651440" y="12846993"/>
            <a:ext cx="469037" cy="4616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24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defTabSz="914400"/>
            <a:fld id="{86CB4B4D-7CA3-9044-876B-883B54F8677D}" type="slidenum">
              <a:rPr lang="en-US" smtClean="0"/>
              <a:pPr defTabSz="91440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3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9" r:id="rId7"/>
  </p:sldLayoutIdLst>
  <p:transition spd="med"/>
  <p:hf hdr="0" ftr="0" dt="0"/>
  <p:txStyles>
    <p:titleStyle>
      <a:lvl1pPr marL="0" marR="0" indent="0" algn="l" defTabSz="18288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1" i="0" u="none" strike="noStrike" cap="none" spc="0" baseline="0">
          <a:ln>
            <a:noFill/>
          </a:ln>
          <a:solidFill>
            <a:srgbClr val="0070C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18288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18288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18288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18288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914400" algn="l" defTabSz="18288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1828800" algn="l" defTabSz="18288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2743200" algn="l" defTabSz="18288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3657600" algn="l" defTabSz="18288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457200" marR="0" indent="-457200" algn="l" defTabSz="1828800" rtl="0" eaLnBrk="1" latinLnBrk="0" hangingPunct="1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1447800" marR="0" indent="-533400" algn="l" defTabSz="1828800" rtl="0" eaLnBrk="1" latinLnBrk="0" hangingPunct="1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2468878" marR="0" indent="-640078" algn="l" defTabSz="1828800" rtl="0" eaLnBrk="1" latinLnBrk="0" hangingPunct="1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3454400" marR="0" indent="-711200" algn="l" defTabSz="1828800" rtl="0" eaLnBrk="1" latinLnBrk="0" hangingPunct="1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4368800" marR="0" indent="-711200" algn="l" defTabSz="1828800" rtl="0" eaLnBrk="1" latinLnBrk="0" hangingPunct="1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5283200" marR="0" indent="-711200" algn="l" defTabSz="1828800" rtl="0" eaLnBrk="1" latinLnBrk="0" hangingPunct="1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6197600" marR="0" indent="-711200" algn="l" defTabSz="1828800" rtl="0" eaLnBrk="1" latinLnBrk="0" hangingPunct="1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7112000" marR="0" indent="-711200" algn="l" defTabSz="1828800" rtl="0" eaLnBrk="1" latinLnBrk="0" hangingPunct="1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8026400" marR="0" indent="-711200" algn="l" defTabSz="1828800" rtl="0" eaLnBrk="1" latinLnBrk="0" hangingPunct="1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5486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6400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7315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1">
            <a:extLst>
              <a:ext uri="{FF2B5EF4-FFF2-40B4-BE49-F238E27FC236}">
                <a16:creationId xmlns:a16="http://schemas.microsoft.com/office/drawing/2014/main" id="{9D27A5CA-D8F2-45E9-9597-A03D87A8F8CB}"/>
              </a:ext>
            </a:extLst>
          </p:cNvPr>
          <p:cNvSpPr txBox="1">
            <a:spLocks/>
          </p:cNvSpPr>
          <p:nvPr/>
        </p:nvSpPr>
        <p:spPr>
          <a:xfrm>
            <a:off x="1428750" y="44450"/>
            <a:ext cx="22691728" cy="1409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1" i="0" u="none" strike="noStrike" cap="none" spc="0" baseline="0">
                <a:ln>
                  <a:noFill/>
                </a:ln>
                <a:solidFill>
                  <a:srgbClr val="0070C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91440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182880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274320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365760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defTabSz="825500" hangingPunct="0">
              <a:lnSpc>
                <a:spcPct val="100000"/>
              </a:lnSpc>
              <a:defRPr sz="4800" b="1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lang="en-AU" sz="4800" dirty="0">
                <a:solidFill>
                  <a:srgbClr val="000000"/>
                </a:solidFill>
                <a:latin typeface="IBM Plex Sans SemiBold"/>
                <a:ea typeface="IBM Plex Sans"/>
                <a:cs typeface="IBM Plex Sans"/>
                <a:sym typeface="IBM Plex Sans"/>
              </a:rPr>
              <a:t>Server Provisioning with Vagrant and VirtualBox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1762B95-C08B-46CC-A773-F2BE5985AEB1}"/>
              </a:ext>
            </a:extLst>
          </p:cNvPr>
          <p:cNvSpPr/>
          <p:nvPr/>
        </p:nvSpPr>
        <p:spPr>
          <a:xfrm>
            <a:off x="3052915" y="2625213"/>
            <a:ext cx="16518195" cy="9325264"/>
          </a:xfrm>
          <a:prstGeom prst="rect">
            <a:avLst/>
          </a:prstGeom>
          <a:noFill/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825246"/>
            <a:endParaRPr lang="en-US" sz="2622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D6B5071-55F8-4089-A5AB-78A924FA4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6221" y="6466246"/>
            <a:ext cx="1246758" cy="15306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0A9A90-C668-4C81-8D62-0FD3A961E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6221" y="2913535"/>
            <a:ext cx="1435005" cy="153067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141C840-A477-48FF-AE21-F47A9975E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0" y="4846540"/>
            <a:ext cx="1435005" cy="153067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7E9C165-8D3A-4823-925A-DF23DC8A4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2019" y="8590986"/>
            <a:ext cx="1435005" cy="153067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251640F-F750-4D25-AEE6-B0A80681F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292" y="10231138"/>
            <a:ext cx="1435005" cy="153067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F3B8A0C-E429-41FF-825E-9331F3DEA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861" y="8438022"/>
            <a:ext cx="1435005" cy="153067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FAA206B-FFFA-428D-875A-F2C383314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88" y="4796456"/>
            <a:ext cx="1435005" cy="1530672"/>
          </a:xfrm>
          <a:prstGeom prst="rect">
            <a:avLst/>
          </a:prstGeom>
        </p:spPr>
      </p:pic>
      <p:sp>
        <p:nvSpPr>
          <p:cNvPr id="53" name="Shape 322">
            <a:extLst>
              <a:ext uri="{FF2B5EF4-FFF2-40B4-BE49-F238E27FC236}">
                <a16:creationId xmlns:a16="http://schemas.microsoft.com/office/drawing/2014/main" id="{552A4D1F-9D4F-4FAC-AD13-A8D05242CB0C}"/>
              </a:ext>
            </a:extLst>
          </p:cNvPr>
          <p:cNvSpPr/>
          <p:nvPr/>
        </p:nvSpPr>
        <p:spPr>
          <a:xfrm>
            <a:off x="3571364" y="5114925"/>
            <a:ext cx="2378852" cy="878595"/>
          </a:xfrm>
          <a:prstGeom prst="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3800" tIns="243800" rIns="243800" bIns="243800" anchor="ctr" anchorCtr="0">
            <a:noAutofit/>
          </a:bodyPr>
          <a:lstStyle/>
          <a:p>
            <a:pPr defTabSz="825246"/>
            <a:r>
              <a:rPr lang="en-US" sz="2000" dirty="0">
                <a:solidFill>
                  <a:srgbClr val="737373"/>
                </a:solidFill>
              </a:rPr>
              <a:t>Ansible</a:t>
            </a:r>
          </a:p>
          <a:p>
            <a:pPr defTabSz="825246"/>
            <a:r>
              <a:rPr lang="en-US" sz="2000" dirty="0">
                <a:solidFill>
                  <a:srgbClr val="737373"/>
                </a:solidFill>
              </a:rPr>
              <a:t>192.168.99.155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94DC29B-FC13-4EEE-B2A4-01D9BA369548}"/>
              </a:ext>
            </a:extLst>
          </p:cNvPr>
          <p:cNvCxnSpPr>
            <a:cxnSpLocks/>
          </p:cNvCxnSpPr>
          <p:nvPr/>
        </p:nvCxnSpPr>
        <p:spPr>
          <a:xfrm flipV="1">
            <a:off x="10877989" y="4642232"/>
            <a:ext cx="304784" cy="152238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E5AFF12-E141-460B-A0D1-14F213A7BC59}"/>
              </a:ext>
            </a:extLst>
          </p:cNvPr>
          <p:cNvCxnSpPr>
            <a:cxnSpLocks/>
          </p:cNvCxnSpPr>
          <p:nvPr/>
        </p:nvCxnSpPr>
        <p:spPr>
          <a:xfrm flipV="1">
            <a:off x="12251292" y="6026076"/>
            <a:ext cx="1921310" cy="84401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D8D0EC7-5C75-4B6B-A18E-46815DA8A78D}"/>
              </a:ext>
            </a:extLst>
          </p:cNvPr>
          <p:cNvCxnSpPr>
            <a:cxnSpLocks/>
          </p:cNvCxnSpPr>
          <p:nvPr/>
        </p:nvCxnSpPr>
        <p:spPr>
          <a:xfrm>
            <a:off x="12174158" y="7423056"/>
            <a:ext cx="1921310" cy="156522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670E38D-AEF2-40DE-BE46-31A846533D4B}"/>
              </a:ext>
            </a:extLst>
          </p:cNvPr>
          <p:cNvCxnSpPr>
            <a:cxnSpLocks/>
          </p:cNvCxnSpPr>
          <p:nvPr/>
        </p:nvCxnSpPr>
        <p:spPr>
          <a:xfrm flipH="1">
            <a:off x="11050523" y="8696284"/>
            <a:ext cx="19077" cy="149944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1887C6F-7AF7-4B07-A862-B6D659F6E426}"/>
              </a:ext>
            </a:extLst>
          </p:cNvPr>
          <p:cNvCxnSpPr>
            <a:cxnSpLocks/>
          </p:cNvCxnSpPr>
          <p:nvPr/>
        </p:nvCxnSpPr>
        <p:spPr>
          <a:xfrm flipH="1">
            <a:off x="7880417" y="8071283"/>
            <a:ext cx="1956734" cy="91699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4C3CB5D-1BA2-4BF9-B527-AB87DE2A50BE}"/>
              </a:ext>
            </a:extLst>
          </p:cNvPr>
          <p:cNvCxnSpPr>
            <a:cxnSpLocks/>
          </p:cNvCxnSpPr>
          <p:nvPr/>
        </p:nvCxnSpPr>
        <p:spPr>
          <a:xfrm flipH="1" flipV="1">
            <a:off x="8032817" y="5731719"/>
            <a:ext cx="1956734" cy="127221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Shape 322">
            <a:extLst>
              <a:ext uri="{FF2B5EF4-FFF2-40B4-BE49-F238E27FC236}">
                <a16:creationId xmlns:a16="http://schemas.microsoft.com/office/drawing/2014/main" id="{EFE83679-2FBC-4D71-9280-9F7D84A7531F}"/>
              </a:ext>
            </a:extLst>
          </p:cNvPr>
          <p:cNvSpPr/>
          <p:nvPr/>
        </p:nvSpPr>
        <p:spPr>
          <a:xfrm>
            <a:off x="3609825" y="8764060"/>
            <a:ext cx="2378852" cy="878595"/>
          </a:xfrm>
          <a:prstGeom prst="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3800" tIns="243800" rIns="243800" bIns="243800" anchor="ctr" anchorCtr="0">
            <a:noAutofit/>
          </a:bodyPr>
          <a:lstStyle/>
          <a:p>
            <a:pPr defTabSz="825246"/>
            <a:r>
              <a:rPr lang="en-US" sz="2000" dirty="0">
                <a:solidFill>
                  <a:srgbClr val="737373"/>
                </a:solidFill>
              </a:rPr>
              <a:t>GitLab</a:t>
            </a:r>
          </a:p>
          <a:p>
            <a:pPr defTabSz="825246"/>
            <a:r>
              <a:rPr lang="en-US" sz="2000" dirty="0">
                <a:solidFill>
                  <a:srgbClr val="737373"/>
                </a:solidFill>
              </a:rPr>
              <a:t>192.168.99.154</a:t>
            </a:r>
          </a:p>
        </p:txBody>
      </p:sp>
      <p:sp>
        <p:nvSpPr>
          <p:cNvPr id="74" name="Shape 322">
            <a:extLst>
              <a:ext uri="{FF2B5EF4-FFF2-40B4-BE49-F238E27FC236}">
                <a16:creationId xmlns:a16="http://schemas.microsoft.com/office/drawing/2014/main" id="{7EFF9D94-8E3C-4EF1-8413-89810598239A}"/>
              </a:ext>
            </a:extLst>
          </p:cNvPr>
          <p:cNvSpPr/>
          <p:nvPr/>
        </p:nvSpPr>
        <p:spPr>
          <a:xfrm>
            <a:off x="7669358" y="10678257"/>
            <a:ext cx="2378852" cy="878595"/>
          </a:xfrm>
          <a:prstGeom prst="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3800" tIns="243800" rIns="243800" bIns="243800" anchor="ctr" anchorCtr="0">
            <a:noAutofit/>
          </a:bodyPr>
          <a:lstStyle/>
          <a:p>
            <a:pPr defTabSz="825246"/>
            <a:r>
              <a:rPr lang="en-US" sz="2000" dirty="0">
                <a:solidFill>
                  <a:srgbClr val="737373"/>
                </a:solidFill>
              </a:rPr>
              <a:t>Jenkins</a:t>
            </a:r>
          </a:p>
          <a:p>
            <a:pPr defTabSz="825246"/>
            <a:r>
              <a:rPr lang="en-US" sz="2000" dirty="0">
                <a:solidFill>
                  <a:srgbClr val="737373"/>
                </a:solidFill>
              </a:rPr>
              <a:t>192.168.99.153</a:t>
            </a:r>
          </a:p>
        </p:txBody>
      </p:sp>
      <p:sp>
        <p:nvSpPr>
          <p:cNvPr id="75" name="Shape 322">
            <a:extLst>
              <a:ext uri="{FF2B5EF4-FFF2-40B4-BE49-F238E27FC236}">
                <a16:creationId xmlns:a16="http://schemas.microsoft.com/office/drawing/2014/main" id="{027DDDE9-8A9F-4AD7-A74C-F878153C1963}"/>
              </a:ext>
            </a:extLst>
          </p:cNvPr>
          <p:cNvSpPr/>
          <p:nvPr/>
        </p:nvSpPr>
        <p:spPr>
          <a:xfrm>
            <a:off x="16063575" y="8917024"/>
            <a:ext cx="2378852" cy="878595"/>
          </a:xfrm>
          <a:prstGeom prst="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3800" tIns="243800" rIns="243800" bIns="243800" anchor="ctr" anchorCtr="0">
            <a:noAutofit/>
          </a:bodyPr>
          <a:lstStyle/>
          <a:p>
            <a:pPr defTabSz="825246"/>
            <a:r>
              <a:rPr lang="en-US" sz="2000" dirty="0">
                <a:solidFill>
                  <a:srgbClr val="737373"/>
                </a:solidFill>
              </a:rPr>
              <a:t>Docker</a:t>
            </a:r>
          </a:p>
          <a:p>
            <a:pPr defTabSz="825246"/>
            <a:r>
              <a:rPr lang="en-US" sz="2000" dirty="0">
                <a:solidFill>
                  <a:srgbClr val="737373"/>
                </a:solidFill>
              </a:rPr>
              <a:t>192.168.99.152</a:t>
            </a:r>
          </a:p>
        </p:txBody>
      </p:sp>
      <p:sp>
        <p:nvSpPr>
          <p:cNvPr id="76" name="Shape 322">
            <a:extLst>
              <a:ext uri="{FF2B5EF4-FFF2-40B4-BE49-F238E27FC236}">
                <a16:creationId xmlns:a16="http://schemas.microsoft.com/office/drawing/2014/main" id="{505A9AFB-65DA-4522-A6A4-DA7765F9843E}"/>
              </a:ext>
            </a:extLst>
          </p:cNvPr>
          <p:cNvSpPr/>
          <p:nvPr/>
        </p:nvSpPr>
        <p:spPr>
          <a:xfrm>
            <a:off x="16201450" y="5273177"/>
            <a:ext cx="2378852" cy="878595"/>
          </a:xfrm>
          <a:prstGeom prst="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3800" tIns="243800" rIns="243800" bIns="243800" anchor="ctr" anchorCtr="0">
            <a:noAutofit/>
          </a:bodyPr>
          <a:lstStyle/>
          <a:p>
            <a:pPr defTabSz="825246"/>
            <a:r>
              <a:rPr lang="en-US" sz="2000" dirty="0">
                <a:solidFill>
                  <a:srgbClr val="737373"/>
                </a:solidFill>
              </a:rPr>
              <a:t>NFS Client</a:t>
            </a:r>
          </a:p>
          <a:p>
            <a:pPr defTabSz="825246"/>
            <a:r>
              <a:rPr lang="en-US" sz="2000" dirty="0">
                <a:solidFill>
                  <a:srgbClr val="737373"/>
                </a:solidFill>
              </a:rPr>
              <a:t>192.168.99.151</a:t>
            </a:r>
          </a:p>
        </p:txBody>
      </p:sp>
      <p:sp>
        <p:nvSpPr>
          <p:cNvPr id="78" name="Shape 322">
            <a:extLst>
              <a:ext uri="{FF2B5EF4-FFF2-40B4-BE49-F238E27FC236}">
                <a16:creationId xmlns:a16="http://schemas.microsoft.com/office/drawing/2014/main" id="{7C88F0AB-EC84-4B86-8C97-4570F47710D7}"/>
              </a:ext>
            </a:extLst>
          </p:cNvPr>
          <p:cNvSpPr/>
          <p:nvPr/>
        </p:nvSpPr>
        <p:spPr>
          <a:xfrm>
            <a:off x="12700669" y="3195444"/>
            <a:ext cx="2378852" cy="878595"/>
          </a:xfrm>
          <a:prstGeom prst="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3800" tIns="243800" rIns="243800" bIns="243800" anchor="ctr" anchorCtr="0">
            <a:noAutofit/>
          </a:bodyPr>
          <a:lstStyle/>
          <a:p>
            <a:pPr defTabSz="825246"/>
            <a:r>
              <a:rPr lang="en-US" sz="2000" dirty="0">
                <a:solidFill>
                  <a:srgbClr val="737373"/>
                </a:solidFill>
              </a:rPr>
              <a:t>NFS Server</a:t>
            </a:r>
          </a:p>
          <a:p>
            <a:pPr defTabSz="825246"/>
            <a:r>
              <a:rPr lang="en-US" sz="2000" dirty="0">
                <a:solidFill>
                  <a:srgbClr val="737373"/>
                </a:solidFill>
              </a:rPr>
              <a:t>192.168.99.150</a:t>
            </a:r>
          </a:p>
        </p:txBody>
      </p:sp>
      <p:sp>
        <p:nvSpPr>
          <p:cNvPr id="79" name="Shape 997">
            <a:extLst>
              <a:ext uri="{FF2B5EF4-FFF2-40B4-BE49-F238E27FC236}">
                <a16:creationId xmlns:a16="http://schemas.microsoft.com/office/drawing/2014/main" id="{A32F4BC4-6BF2-422D-9619-648DEC526CD4}"/>
              </a:ext>
            </a:extLst>
          </p:cNvPr>
          <p:cNvSpPr/>
          <p:nvPr/>
        </p:nvSpPr>
        <p:spPr>
          <a:xfrm>
            <a:off x="9024497" y="7914099"/>
            <a:ext cx="4316552" cy="697624"/>
          </a:xfrm>
          <a:prstGeom prst="rect">
            <a:avLst/>
          </a:prstGeom>
          <a:noFill/>
          <a:ln>
            <a:noFill/>
          </a:ln>
        </p:spPr>
        <p:txBody>
          <a:bodyPr lIns="243800" tIns="121866" rIns="243800" bIns="121866" anchor="t" anchorCtr="0">
            <a:noAutofit/>
          </a:bodyPr>
          <a:lstStyle/>
          <a:p>
            <a:pPr algn="ctr" eaLnBrk="0" fontAlgn="base" hangingPunct="0">
              <a:buClr>
                <a:srgbClr val="1C2B30"/>
              </a:buClr>
              <a:buSzPct val="25000"/>
            </a:pPr>
            <a:r>
              <a:rPr lang="en-AU" sz="2400" b="1" dirty="0">
                <a:solidFill>
                  <a:srgbClr val="959F9F">
                    <a:lumMod val="75000"/>
                  </a:srgbClr>
                </a:solidFill>
                <a:ea typeface="Arial"/>
                <a:cs typeface="Arial"/>
                <a:sym typeface="Arial"/>
              </a:rPr>
              <a:t>Server Provisioning</a:t>
            </a:r>
            <a:endParaRPr lang="en" sz="2400" b="1" dirty="0">
              <a:solidFill>
                <a:srgbClr val="959F9F">
                  <a:lumMod val="75000"/>
                </a:srgbClr>
              </a:solidFill>
              <a:ea typeface="Arial"/>
              <a:cs typeface="Arial"/>
              <a:sym typeface="Arial"/>
            </a:endParaRPr>
          </a:p>
          <a:p>
            <a:pPr algn="ctr" eaLnBrk="0" fontAlgn="base" hangingPunct="0">
              <a:buClr>
                <a:srgbClr val="1C2B30"/>
              </a:buClr>
            </a:pPr>
            <a:endParaRPr sz="2400" dirty="0">
              <a:solidFill>
                <a:srgbClr val="959F9F">
                  <a:lumMod val="75000"/>
                </a:srgbClr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964039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142">
            <a:extLst>
              <a:ext uri="{FF2B5EF4-FFF2-40B4-BE49-F238E27FC236}">
                <a16:creationId xmlns:a16="http://schemas.microsoft.com/office/drawing/2014/main" id="{A0ECBBC3-1571-4C67-BA5B-9DDBC7BA6F26}"/>
              </a:ext>
            </a:extLst>
          </p:cNvPr>
          <p:cNvSpPr/>
          <p:nvPr/>
        </p:nvSpPr>
        <p:spPr>
          <a:xfrm>
            <a:off x="10398938" y="10558448"/>
            <a:ext cx="1223416" cy="1184466"/>
          </a:xfrm>
          <a:prstGeom prst="roundRect">
            <a:avLst/>
          </a:prstGeom>
          <a:noFill/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15" name="Shape 192">
            <a:extLst>
              <a:ext uri="{FF2B5EF4-FFF2-40B4-BE49-F238E27FC236}">
                <a16:creationId xmlns:a16="http://schemas.microsoft.com/office/drawing/2014/main" id="{AC283249-61E4-4746-A8B3-36D234BFE70E}"/>
              </a:ext>
            </a:extLst>
          </p:cNvPr>
          <p:cNvSpPr/>
          <p:nvPr/>
        </p:nvSpPr>
        <p:spPr>
          <a:xfrm>
            <a:off x="8461852" y="7121586"/>
            <a:ext cx="1099916" cy="30777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AU" sz="2000" b="0" spc="-72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SSH Trust</a:t>
            </a:r>
            <a:endParaRPr sz="2000" b="0" spc="-72" dirty="0">
              <a:solidFill>
                <a:srgbClr val="6D7777"/>
              </a:solidFill>
              <a:latin typeface="Arial"/>
              <a:ea typeface=""/>
              <a:cs typeface="Arial"/>
            </a:endParaRPr>
          </a:p>
        </p:txBody>
      </p:sp>
      <p:sp>
        <p:nvSpPr>
          <p:cNvPr id="30" name="Shape 997">
            <a:extLst>
              <a:ext uri="{FF2B5EF4-FFF2-40B4-BE49-F238E27FC236}">
                <a16:creationId xmlns:a16="http://schemas.microsoft.com/office/drawing/2014/main" id="{46E5EB3B-8C83-4FA4-9724-25E831DBE710}"/>
              </a:ext>
            </a:extLst>
          </p:cNvPr>
          <p:cNvSpPr/>
          <p:nvPr/>
        </p:nvSpPr>
        <p:spPr>
          <a:xfrm>
            <a:off x="5626821" y="5648914"/>
            <a:ext cx="4316552" cy="697624"/>
          </a:xfrm>
          <a:prstGeom prst="rect">
            <a:avLst/>
          </a:prstGeom>
          <a:noFill/>
          <a:ln>
            <a:noFill/>
          </a:ln>
        </p:spPr>
        <p:txBody>
          <a:bodyPr lIns="243800" tIns="121866" rIns="243800" bIns="121866" anchor="t" anchorCtr="0">
            <a:noAutofit/>
          </a:bodyPr>
          <a:lstStyle/>
          <a:p>
            <a:pPr algn="ctr" eaLnBrk="0" fontAlgn="base" hangingPunct="0">
              <a:buClr>
                <a:srgbClr val="1C2B30"/>
              </a:buClr>
              <a:buSzPct val="25000"/>
            </a:pPr>
            <a:r>
              <a:rPr lang="en-AU" sz="2400" b="1" dirty="0">
                <a:solidFill>
                  <a:srgbClr val="959F9F">
                    <a:lumMod val="75000"/>
                  </a:srgbClr>
                </a:solidFill>
                <a:ea typeface="Arial"/>
                <a:cs typeface="Arial"/>
                <a:sym typeface="Arial"/>
              </a:rPr>
              <a:t>Application Provisioning</a:t>
            </a:r>
            <a:endParaRPr lang="en" sz="2400" b="1" dirty="0">
              <a:solidFill>
                <a:srgbClr val="959F9F">
                  <a:lumMod val="75000"/>
                </a:srgbClr>
              </a:solidFill>
              <a:ea typeface="Arial"/>
              <a:cs typeface="Arial"/>
              <a:sym typeface="Arial"/>
            </a:endParaRPr>
          </a:p>
          <a:p>
            <a:pPr algn="ctr" eaLnBrk="0" fontAlgn="base" hangingPunct="0">
              <a:buClr>
                <a:srgbClr val="1C2B30"/>
              </a:buClr>
            </a:pPr>
            <a:endParaRPr sz="2400" dirty="0">
              <a:solidFill>
                <a:srgbClr val="959F9F">
                  <a:lumMod val="75000"/>
                </a:srgb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35" name="Picture 2" descr="\\psf\Home\Desktop\Graphic Tank\vector_v-trans-01.png">
            <a:extLst>
              <a:ext uri="{FF2B5EF4-FFF2-40B4-BE49-F238E27FC236}">
                <a16:creationId xmlns:a16="http://schemas.microsoft.com/office/drawing/2014/main" id="{AA935451-FB85-446A-BFC4-AC2800FA1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69814" y="7153908"/>
            <a:ext cx="1296366" cy="9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756BC5F-D8C9-44E6-A169-2AA4C49F8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7006" y="8855124"/>
            <a:ext cx="1495942" cy="1893598"/>
          </a:xfrm>
          <a:prstGeom prst="rect">
            <a:avLst/>
          </a:prstGeom>
        </p:spPr>
      </p:pic>
      <p:sp>
        <p:nvSpPr>
          <p:cNvPr id="77" name="Title 1">
            <a:extLst>
              <a:ext uri="{FF2B5EF4-FFF2-40B4-BE49-F238E27FC236}">
                <a16:creationId xmlns:a16="http://schemas.microsoft.com/office/drawing/2014/main" id="{9D27A5CA-D8F2-45E9-9597-A03D87A8F8CB}"/>
              </a:ext>
            </a:extLst>
          </p:cNvPr>
          <p:cNvSpPr txBox="1">
            <a:spLocks/>
          </p:cNvSpPr>
          <p:nvPr/>
        </p:nvSpPr>
        <p:spPr>
          <a:xfrm>
            <a:off x="1428750" y="44450"/>
            <a:ext cx="22691728" cy="1409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1" i="0" u="none" strike="noStrike" cap="none" spc="0" baseline="0">
                <a:ln>
                  <a:noFill/>
                </a:ln>
                <a:solidFill>
                  <a:srgbClr val="0070C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91440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182880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274320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365760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defTabSz="825500" hangingPunct="0">
              <a:lnSpc>
                <a:spcPct val="100000"/>
              </a:lnSpc>
              <a:defRPr sz="4800" b="1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lang="en-AU" sz="4800" dirty="0">
                <a:solidFill>
                  <a:srgbClr val="000000"/>
                </a:solidFill>
                <a:latin typeface="IBM Plex Sans SemiBold"/>
                <a:ea typeface="IBM Plex Sans"/>
                <a:cs typeface="IBM Plex Sans"/>
                <a:sym typeface="IBM Plex Sans"/>
              </a:rPr>
              <a:t>Application Provisioning with Ansible</a:t>
            </a:r>
          </a:p>
        </p:txBody>
      </p:sp>
      <p:pic>
        <p:nvPicPr>
          <p:cNvPr id="83" name="Picture 2" descr="Image result for gitlab">
            <a:extLst>
              <a:ext uri="{FF2B5EF4-FFF2-40B4-BE49-F238E27FC236}">
                <a16:creationId xmlns:a16="http://schemas.microsoft.com/office/drawing/2014/main" id="{900EAD89-27C3-4992-8A4C-6DC8AEF70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099" y="10634353"/>
            <a:ext cx="1015094" cy="101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D1762B95-C08B-46CC-A773-F2BE5985AEB1}"/>
              </a:ext>
            </a:extLst>
          </p:cNvPr>
          <p:cNvSpPr/>
          <p:nvPr/>
        </p:nvSpPr>
        <p:spPr>
          <a:xfrm>
            <a:off x="2521974" y="2950924"/>
            <a:ext cx="17462092" cy="8999554"/>
          </a:xfrm>
          <a:prstGeom prst="rect">
            <a:avLst/>
          </a:prstGeom>
          <a:noFill/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825246"/>
            <a:endParaRPr lang="en-US" sz="2622"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A61F8A-C9C8-4B67-A5ED-927A169385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713" y="6685365"/>
            <a:ext cx="1401578" cy="153067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20F4405-A940-4EE5-86FA-E3CCD9B8F8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7114" y="9193282"/>
            <a:ext cx="937341" cy="9221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69FF27A-888D-4390-AF6C-CBC7DD242F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692" y="9541871"/>
            <a:ext cx="937341" cy="9221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80682A1-F184-440B-A36D-CC2691E2AC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8184" y="10002921"/>
            <a:ext cx="937341" cy="9221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8B2B82B-712C-4B68-9305-15BA1C2A3A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6381" y="4587096"/>
            <a:ext cx="937341" cy="922100"/>
          </a:xfrm>
          <a:prstGeom prst="rect">
            <a:avLst/>
          </a:prstGeom>
        </p:spPr>
      </p:pic>
      <p:sp>
        <p:nvSpPr>
          <p:cNvPr id="45" name="Shape 192">
            <a:extLst>
              <a:ext uri="{FF2B5EF4-FFF2-40B4-BE49-F238E27FC236}">
                <a16:creationId xmlns:a16="http://schemas.microsoft.com/office/drawing/2014/main" id="{DB99C0D6-1AAE-43F7-B7D3-C43740B26E01}"/>
              </a:ext>
            </a:extLst>
          </p:cNvPr>
          <p:cNvSpPr/>
          <p:nvPr/>
        </p:nvSpPr>
        <p:spPr>
          <a:xfrm flipH="1">
            <a:off x="3053478" y="8729758"/>
            <a:ext cx="1223416" cy="30777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000" b="0" spc="-72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Playbooks</a:t>
            </a:r>
          </a:p>
        </p:txBody>
      </p:sp>
      <p:sp>
        <p:nvSpPr>
          <p:cNvPr id="46" name="Shape 192">
            <a:extLst>
              <a:ext uri="{FF2B5EF4-FFF2-40B4-BE49-F238E27FC236}">
                <a16:creationId xmlns:a16="http://schemas.microsoft.com/office/drawing/2014/main" id="{B8BE98EE-F0AB-48F3-A2E4-53775257C848}"/>
              </a:ext>
            </a:extLst>
          </p:cNvPr>
          <p:cNvSpPr/>
          <p:nvPr/>
        </p:nvSpPr>
        <p:spPr>
          <a:xfrm flipH="1">
            <a:off x="2841059" y="5493602"/>
            <a:ext cx="2040892" cy="246221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000" spc="-72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Host Inventory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000" b="0" spc="-72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192.168.99.150</a:t>
            </a:r>
          </a:p>
          <a:p>
            <a:pPr eaLnBrk="0" fontAlgn="base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000" b="0" spc="-72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192.168.99.151</a:t>
            </a:r>
          </a:p>
          <a:p>
            <a:pPr eaLnBrk="0" fontAlgn="base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000" b="0" spc="-72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192.168.99.152</a:t>
            </a:r>
          </a:p>
          <a:p>
            <a:pPr eaLnBrk="0" fontAlgn="base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000" b="0" spc="-72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192.168.99.153</a:t>
            </a:r>
          </a:p>
          <a:p>
            <a:pPr eaLnBrk="0" fontAlgn="base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000" b="0" spc="-72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192.168.99.154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endParaRPr lang="en-US" sz="2000" b="0" spc="-72" dirty="0">
              <a:solidFill>
                <a:srgbClr val="6D7777"/>
              </a:solidFill>
              <a:latin typeface="Arial"/>
              <a:ea typeface=""/>
              <a:cs typeface="Arial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endParaRPr lang="en-US" sz="2000" b="0" spc="-72" dirty="0">
              <a:solidFill>
                <a:srgbClr val="6D7777"/>
              </a:solidFill>
              <a:latin typeface="Arial"/>
              <a:ea typeface="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79482-D32E-44FD-95E9-AB3A23AB73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7052" y="3167277"/>
            <a:ext cx="1249068" cy="120906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C99AD9E-0D86-4579-AA89-2395A7F1D8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64042" y="4898914"/>
            <a:ext cx="1249068" cy="1209062"/>
          </a:xfrm>
          <a:prstGeom prst="rect">
            <a:avLst/>
          </a:prstGeom>
        </p:spPr>
      </p:pic>
      <p:sp>
        <p:nvSpPr>
          <p:cNvPr id="48" name="Shape 322">
            <a:extLst>
              <a:ext uri="{FF2B5EF4-FFF2-40B4-BE49-F238E27FC236}">
                <a16:creationId xmlns:a16="http://schemas.microsoft.com/office/drawing/2014/main" id="{D9DE3E9F-5D2A-4F50-8810-D68B9F37EFB3}"/>
              </a:ext>
            </a:extLst>
          </p:cNvPr>
          <p:cNvSpPr/>
          <p:nvPr/>
        </p:nvSpPr>
        <p:spPr>
          <a:xfrm>
            <a:off x="12685921" y="3313649"/>
            <a:ext cx="2378852" cy="878595"/>
          </a:xfrm>
          <a:prstGeom prst="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3800" tIns="243800" rIns="243800" bIns="243800" anchor="ctr" anchorCtr="0">
            <a:noAutofit/>
          </a:bodyPr>
          <a:lstStyle/>
          <a:p>
            <a:pPr defTabSz="825246"/>
            <a:r>
              <a:rPr lang="en-US" sz="2000" dirty="0">
                <a:solidFill>
                  <a:srgbClr val="737373"/>
                </a:solidFill>
              </a:rPr>
              <a:t>NFS Server</a:t>
            </a:r>
          </a:p>
          <a:p>
            <a:pPr defTabSz="825246"/>
            <a:r>
              <a:rPr lang="en-US" sz="2000" dirty="0">
                <a:solidFill>
                  <a:srgbClr val="737373"/>
                </a:solidFill>
              </a:rPr>
              <a:t>192.168.99.150</a:t>
            </a:r>
          </a:p>
        </p:txBody>
      </p:sp>
      <p:sp>
        <p:nvSpPr>
          <p:cNvPr id="49" name="Shape 322">
            <a:extLst>
              <a:ext uri="{FF2B5EF4-FFF2-40B4-BE49-F238E27FC236}">
                <a16:creationId xmlns:a16="http://schemas.microsoft.com/office/drawing/2014/main" id="{17D6BE4C-1248-448A-8069-B610468B393A}"/>
              </a:ext>
            </a:extLst>
          </p:cNvPr>
          <p:cNvSpPr/>
          <p:nvPr/>
        </p:nvSpPr>
        <p:spPr>
          <a:xfrm>
            <a:off x="15122722" y="5064147"/>
            <a:ext cx="2378852" cy="878595"/>
          </a:xfrm>
          <a:prstGeom prst="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3800" tIns="243800" rIns="243800" bIns="243800" anchor="ctr" anchorCtr="0">
            <a:noAutofit/>
          </a:bodyPr>
          <a:lstStyle/>
          <a:p>
            <a:pPr defTabSz="825246"/>
            <a:r>
              <a:rPr lang="en-US" sz="2000" dirty="0">
                <a:solidFill>
                  <a:srgbClr val="737373"/>
                </a:solidFill>
              </a:rPr>
              <a:t>NFS Client</a:t>
            </a:r>
          </a:p>
          <a:p>
            <a:pPr defTabSz="825246"/>
            <a:r>
              <a:rPr lang="en-US" sz="2000" dirty="0">
                <a:solidFill>
                  <a:srgbClr val="737373"/>
                </a:solidFill>
              </a:rPr>
              <a:t>192.168.99.151</a:t>
            </a:r>
          </a:p>
        </p:txBody>
      </p:sp>
      <p:sp>
        <p:nvSpPr>
          <p:cNvPr id="51" name="Shape 322">
            <a:extLst>
              <a:ext uri="{FF2B5EF4-FFF2-40B4-BE49-F238E27FC236}">
                <a16:creationId xmlns:a16="http://schemas.microsoft.com/office/drawing/2014/main" id="{EB9A952D-2889-4A81-820A-FE74BE7C071B}"/>
              </a:ext>
            </a:extLst>
          </p:cNvPr>
          <p:cNvSpPr/>
          <p:nvPr/>
        </p:nvSpPr>
        <p:spPr>
          <a:xfrm>
            <a:off x="17222705" y="7145251"/>
            <a:ext cx="2378852" cy="878595"/>
          </a:xfrm>
          <a:prstGeom prst="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3800" tIns="243800" rIns="243800" bIns="243800" anchor="ctr" anchorCtr="0">
            <a:noAutofit/>
          </a:bodyPr>
          <a:lstStyle/>
          <a:p>
            <a:pPr defTabSz="825246"/>
            <a:r>
              <a:rPr lang="en-US" sz="2000" dirty="0">
                <a:solidFill>
                  <a:srgbClr val="737373"/>
                </a:solidFill>
              </a:rPr>
              <a:t>Docker</a:t>
            </a:r>
          </a:p>
          <a:p>
            <a:pPr defTabSz="825246"/>
            <a:r>
              <a:rPr lang="en-US" sz="2000" dirty="0">
                <a:solidFill>
                  <a:srgbClr val="737373"/>
                </a:solidFill>
              </a:rPr>
              <a:t>192.168.99.152</a:t>
            </a:r>
          </a:p>
        </p:txBody>
      </p:sp>
      <p:sp>
        <p:nvSpPr>
          <p:cNvPr id="53" name="Shape 322">
            <a:extLst>
              <a:ext uri="{FF2B5EF4-FFF2-40B4-BE49-F238E27FC236}">
                <a16:creationId xmlns:a16="http://schemas.microsoft.com/office/drawing/2014/main" id="{20ACBB43-25D1-43F8-B133-14162F041112}"/>
              </a:ext>
            </a:extLst>
          </p:cNvPr>
          <p:cNvSpPr/>
          <p:nvPr/>
        </p:nvSpPr>
        <p:spPr>
          <a:xfrm>
            <a:off x="15028571" y="9242913"/>
            <a:ext cx="2378852" cy="878595"/>
          </a:xfrm>
          <a:prstGeom prst="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3800" tIns="243800" rIns="243800" bIns="243800" anchor="ctr" anchorCtr="0">
            <a:noAutofit/>
          </a:bodyPr>
          <a:lstStyle/>
          <a:p>
            <a:pPr defTabSz="825246"/>
            <a:r>
              <a:rPr lang="en-US" sz="2000" dirty="0">
                <a:solidFill>
                  <a:srgbClr val="737373"/>
                </a:solidFill>
              </a:rPr>
              <a:t>Jenkins</a:t>
            </a:r>
          </a:p>
          <a:p>
            <a:pPr defTabSz="825246"/>
            <a:r>
              <a:rPr lang="en-US" sz="2000" dirty="0">
                <a:solidFill>
                  <a:srgbClr val="737373"/>
                </a:solidFill>
              </a:rPr>
              <a:t>192.168.99.153</a:t>
            </a:r>
          </a:p>
        </p:txBody>
      </p:sp>
      <p:sp>
        <p:nvSpPr>
          <p:cNvPr id="55" name="Shape 322">
            <a:extLst>
              <a:ext uri="{FF2B5EF4-FFF2-40B4-BE49-F238E27FC236}">
                <a16:creationId xmlns:a16="http://schemas.microsoft.com/office/drawing/2014/main" id="{4A92B369-BF2A-4B3B-9F7C-649480F10AD0}"/>
              </a:ext>
            </a:extLst>
          </p:cNvPr>
          <p:cNvSpPr/>
          <p:nvPr/>
        </p:nvSpPr>
        <p:spPr>
          <a:xfrm>
            <a:off x="11828733" y="10786320"/>
            <a:ext cx="2378852" cy="878595"/>
          </a:xfrm>
          <a:prstGeom prst="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3800" tIns="243800" rIns="243800" bIns="243800" anchor="ctr" anchorCtr="0">
            <a:noAutofit/>
          </a:bodyPr>
          <a:lstStyle/>
          <a:p>
            <a:pPr defTabSz="825246"/>
            <a:r>
              <a:rPr lang="en-US" sz="2000" dirty="0">
                <a:solidFill>
                  <a:srgbClr val="737373"/>
                </a:solidFill>
              </a:rPr>
              <a:t>GitLab</a:t>
            </a:r>
          </a:p>
          <a:p>
            <a:pPr defTabSz="825246"/>
            <a:r>
              <a:rPr lang="en-US" sz="2000" dirty="0">
                <a:solidFill>
                  <a:srgbClr val="737373"/>
                </a:solidFill>
              </a:rPr>
              <a:t>192.168.99.154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B1177E6-C68D-4E5D-94E2-17DEF31CCCD1}"/>
              </a:ext>
            </a:extLst>
          </p:cNvPr>
          <p:cNvCxnSpPr>
            <a:cxnSpLocks/>
          </p:cNvCxnSpPr>
          <p:nvPr/>
        </p:nvCxnSpPr>
        <p:spPr>
          <a:xfrm>
            <a:off x="4941904" y="6218211"/>
            <a:ext cx="1749340" cy="935697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0956A4-8C7B-48A9-89ED-C56343D13AF1}"/>
              </a:ext>
            </a:extLst>
          </p:cNvPr>
          <p:cNvCxnSpPr>
            <a:cxnSpLocks/>
          </p:cNvCxnSpPr>
          <p:nvPr/>
        </p:nvCxnSpPr>
        <p:spPr>
          <a:xfrm flipV="1">
            <a:off x="4881951" y="8036510"/>
            <a:ext cx="1722237" cy="1206403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507C89F-16B6-4ECC-8966-89E75191B24E}"/>
              </a:ext>
            </a:extLst>
          </p:cNvPr>
          <p:cNvCxnSpPr>
            <a:cxnSpLocks/>
          </p:cNvCxnSpPr>
          <p:nvPr/>
        </p:nvCxnSpPr>
        <p:spPr>
          <a:xfrm flipV="1">
            <a:off x="9615948" y="4642233"/>
            <a:ext cx="1566825" cy="185094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72B766-90EC-4A50-BFFA-F2AE189FB5F0}"/>
              </a:ext>
            </a:extLst>
          </p:cNvPr>
          <p:cNvCxnSpPr>
            <a:cxnSpLocks/>
          </p:cNvCxnSpPr>
          <p:nvPr/>
        </p:nvCxnSpPr>
        <p:spPr>
          <a:xfrm flipV="1">
            <a:off x="10012787" y="5578422"/>
            <a:ext cx="3048670" cy="127957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B816177-3664-430F-A430-43961484ABB0}"/>
              </a:ext>
            </a:extLst>
          </p:cNvPr>
          <p:cNvCxnSpPr>
            <a:cxnSpLocks/>
          </p:cNvCxnSpPr>
          <p:nvPr/>
        </p:nvCxnSpPr>
        <p:spPr>
          <a:xfrm>
            <a:off x="10117394" y="7429363"/>
            <a:ext cx="4655554" cy="15518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EA57A55-0087-4FC8-B880-6A63501E6E48}"/>
              </a:ext>
            </a:extLst>
          </p:cNvPr>
          <p:cNvCxnSpPr>
            <a:cxnSpLocks/>
          </p:cNvCxnSpPr>
          <p:nvPr/>
        </p:nvCxnSpPr>
        <p:spPr>
          <a:xfrm>
            <a:off x="9861771" y="7879352"/>
            <a:ext cx="3156388" cy="143039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1353268-58A5-4FC3-B50E-CFC28F8374FA}"/>
              </a:ext>
            </a:extLst>
          </p:cNvPr>
          <p:cNvCxnSpPr>
            <a:cxnSpLocks/>
          </p:cNvCxnSpPr>
          <p:nvPr/>
        </p:nvCxnSpPr>
        <p:spPr>
          <a:xfrm>
            <a:off x="9290068" y="8155911"/>
            <a:ext cx="1493009" cy="196559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Shape 192">
            <a:extLst>
              <a:ext uri="{FF2B5EF4-FFF2-40B4-BE49-F238E27FC236}">
                <a16:creationId xmlns:a16="http://schemas.microsoft.com/office/drawing/2014/main" id="{7D6B7C93-A387-44F8-AA93-A567390BB021}"/>
              </a:ext>
            </a:extLst>
          </p:cNvPr>
          <p:cNvSpPr/>
          <p:nvPr/>
        </p:nvSpPr>
        <p:spPr>
          <a:xfrm flipH="1">
            <a:off x="4981766" y="9292819"/>
            <a:ext cx="2407688" cy="215443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 eaLnBrk="0" fontAlgn="base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000" spc="-72" dirty="0" err="1">
                <a:solidFill>
                  <a:srgbClr val="6D7777"/>
                </a:solidFill>
                <a:latin typeface="Arial"/>
                <a:ea typeface=""/>
                <a:cs typeface="Arial"/>
              </a:rPr>
              <a:t>nfs_server.yaml</a:t>
            </a:r>
            <a:endParaRPr lang="en-US" sz="2000" spc="-72" dirty="0">
              <a:solidFill>
                <a:srgbClr val="6D7777"/>
              </a:solidFill>
              <a:latin typeface="Arial"/>
              <a:ea typeface=""/>
              <a:cs typeface="Arial"/>
            </a:endParaRPr>
          </a:p>
          <a:p>
            <a:pPr algn="l" eaLnBrk="0" fontAlgn="base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000" b="0" spc="-72" dirty="0" err="1">
                <a:solidFill>
                  <a:srgbClr val="6D7777"/>
                </a:solidFill>
                <a:latin typeface="Arial"/>
                <a:ea typeface=""/>
                <a:cs typeface="Arial"/>
              </a:rPr>
              <a:t>nfs_clients.yaml</a:t>
            </a:r>
            <a:endParaRPr lang="en-US" sz="2000" b="0" spc="-72" dirty="0">
              <a:solidFill>
                <a:srgbClr val="6D7777"/>
              </a:solidFill>
              <a:latin typeface="Arial"/>
              <a:ea typeface=""/>
              <a:cs typeface="Arial"/>
            </a:endParaRPr>
          </a:p>
          <a:p>
            <a:pPr algn="l" eaLnBrk="0" fontAlgn="base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000" b="0" spc="-72" dirty="0" err="1">
                <a:solidFill>
                  <a:srgbClr val="6D7777"/>
                </a:solidFill>
                <a:latin typeface="Arial"/>
                <a:ea typeface=""/>
                <a:cs typeface="Arial"/>
              </a:rPr>
              <a:t>install_java.yaml</a:t>
            </a:r>
            <a:endParaRPr lang="en-US" sz="2000" b="0" spc="-72" dirty="0">
              <a:solidFill>
                <a:srgbClr val="6D7777"/>
              </a:solidFill>
              <a:latin typeface="Arial"/>
              <a:ea typeface=""/>
              <a:cs typeface="Arial"/>
            </a:endParaRPr>
          </a:p>
          <a:p>
            <a:pPr algn="l" eaLnBrk="0" fontAlgn="base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000" b="0" spc="-72" dirty="0" err="1">
                <a:solidFill>
                  <a:srgbClr val="6D7777"/>
                </a:solidFill>
                <a:latin typeface="Arial"/>
                <a:ea typeface=""/>
                <a:cs typeface="Arial"/>
              </a:rPr>
              <a:t>install_jenkins.yaml</a:t>
            </a:r>
            <a:endParaRPr lang="en-US" sz="2000" b="0" spc="-72" dirty="0">
              <a:solidFill>
                <a:srgbClr val="6D7777"/>
              </a:solidFill>
              <a:latin typeface="Arial"/>
              <a:ea typeface=""/>
              <a:cs typeface="Arial"/>
            </a:endParaRPr>
          </a:p>
          <a:p>
            <a:pPr algn="l" eaLnBrk="0" fontAlgn="base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000" b="0" spc="-72" dirty="0" err="1">
                <a:solidFill>
                  <a:srgbClr val="6D7777"/>
                </a:solidFill>
                <a:latin typeface="Arial"/>
                <a:ea typeface=""/>
                <a:cs typeface="Arial"/>
              </a:rPr>
              <a:t>install_docker.yaml</a:t>
            </a:r>
            <a:endParaRPr lang="en-US" sz="2000" b="0" spc="-72" dirty="0">
              <a:solidFill>
                <a:srgbClr val="6D7777"/>
              </a:solidFill>
              <a:latin typeface="Arial"/>
              <a:ea typeface=""/>
              <a:cs typeface="Arial"/>
            </a:endParaRPr>
          </a:p>
          <a:p>
            <a:pPr algn="l" eaLnBrk="0" fontAlgn="base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000" b="0" spc="-72" dirty="0" err="1">
                <a:solidFill>
                  <a:srgbClr val="6D7777"/>
                </a:solidFill>
                <a:latin typeface="Arial"/>
                <a:ea typeface=""/>
                <a:cs typeface="Arial"/>
              </a:rPr>
              <a:t>install_gitlab.yaml</a:t>
            </a:r>
            <a:endParaRPr lang="en-US" sz="2000" b="0" spc="-72" dirty="0">
              <a:solidFill>
                <a:srgbClr val="6D7777"/>
              </a:solidFill>
              <a:latin typeface="Arial"/>
              <a:ea typeface=""/>
              <a:cs typeface="Arial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endParaRPr lang="en-US" sz="2000" b="0" spc="-72" dirty="0">
              <a:solidFill>
                <a:srgbClr val="6D7777"/>
              </a:solidFill>
              <a:latin typeface="Arial"/>
              <a:ea typeface="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223919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92">
            <a:extLst>
              <a:ext uri="{FF2B5EF4-FFF2-40B4-BE49-F238E27FC236}">
                <a16:creationId xmlns:a16="http://schemas.microsoft.com/office/drawing/2014/main" id="{C50CEC02-B9CC-4BDB-92AA-031B025B07D1}"/>
              </a:ext>
            </a:extLst>
          </p:cNvPr>
          <p:cNvSpPr/>
          <p:nvPr/>
        </p:nvSpPr>
        <p:spPr>
          <a:xfrm>
            <a:off x="4189406" y="4688769"/>
            <a:ext cx="1024191" cy="61555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000" b="0" spc="-72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 Push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000" b="0" spc="-72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 Changes</a:t>
            </a:r>
            <a:endParaRPr sz="2000" b="0" spc="-72" dirty="0">
              <a:solidFill>
                <a:srgbClr val="6D7777"/>
              </a:solidFill>
              <a:latin typeface="Arial"/>
              <a:ea typeface=""/>
              <a:cs typeface="Arial"/>
            </a:endParaRPr>
          </a:p>
        </p:txBody>
      </p:sp>
      <p:sp>
        <p:nvSpPr>
          <p:cNvPr id="7" name="Shape 284">
            <a:extLst>
              <a:ext uri="{FF2B5EF4-FFF2-40B4-BE49-F238E27FC236}">
                <a16:creationId xmlns:a16="http://schemas.microsoft.com/office/drawing/2014/main" id="{EB20A7B1-1124-4ADD-8BED-E58B5A305ADE}"/>
              </a:ext>
            </a:extLst>
          </p:cNvPr>
          <p:cNvSpPr/>
          <p:nvPr/>
        </p:nvSpPr>
        <p:spPr>
          <a:xfrm>
            <a:off x="1998966" y="3968652"/>
            <a:ext cx="1520420" cy="61555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000" b="0" spc="-72" dirty="0">
                <a:solidFill>
                  <a:srgbClr val="6D7777"/>
                </a:solidFill>
                <a:latin typeface="Arial"/>
                <a:ea typeface=""/>
                <a:cs typeface="Arial"/>
                <a:sym typeface="Helvetica Light"/>
              </a:rPr>
              <a:t>Remote Desktop</a:t>
            </a:r>
          </a:p>
        </p:txBody>
      </p:sp>
      <p:sp>
        <p:nvSpPr>
          <p:cNvPr id="8" name="Rounded Rectangle 142">
            <a:extLst>
              <a:ext uri="{FF2B5EF4-FFF2-40B4-BE49-F238E27FC236}">
                <a16:creationId xmlns:a16="http://schemas.microsoft.com/office/drawing/2014/main" id="{21F6A5ED-6CB3-465A-B05A-67DDD0D68F64}"/>
              </a:ext>
            </a:extLst>
          </p:cNvPr>
          <p:cNvSpPr/>
          <p:nvPr/>
        </p:nvSpPr>
        <p:spPr>
          <a:xfrm>
            <a:off x="1954863" y="3951167"/>
            <a:ext cx="1564526" cy="1986062"/>
          </a:xfrm>
          <a:prstGeom prst="roundRect">
            <a:avLst/>
          </a:prstGeom>
          <a:noFill/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10" name="Rounded Rectangle 142">
            <a:extLst>
              <a:ext uri="{FF2B5EF4-FFF2-40B4-BE49-F238E27FC236}">
                <a16:creationId xmlns:a16="http://schemas.microsoft.com/office/drawing/2014/main" id="{A0ECBBC3-1571-4C67-BA5B-9DDBC7BA6F26}"/>
              </a:ext>
            </a:extLst>
          </p:cNvPr>
          <p:cNvSpPr/>
          <p:nvPr/>
        </p:nvSpPr>
        <p:spPr>
          <a:xfrm>
            <a:off x="6757284" y="3758965"/>
            <a:ext cx="1223416" cy="1184466"/>
          </a:xfrm>
          <a:prstGeom prst="roundRect">
            <a:avLst/>
          </a:prstGeom>
          <a:noFill/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666D9E-D300-451D-8611-93BC949E794D}"/>
              </a:ext>
            </a:extLst>
          </p:cNvPr>
          <p:cNvGrpSpPr/>
          <p:nvPr/>
        </p:nvGrpSpPr>
        <p:grpSpPr>
          <a:xfrm>
            <a:off x="1943231" y="4719985"/>
            <a:ext cx="1589409" cy="1177772"/>
            <a:chOff x="152424" y="3011459"/>
            <a:chExt cx="1292585" cy="92633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9F7B38B-E28E-49A1-B0D1-B85791D68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518910" y="3011459"/>
              <a:ext cx="559613" cy="55961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F063FA-543A-4B11-98D4-2303C6D38DDF}"/>
                </a:ext>
              </a:extLst>
            </p:cNvPr>
            <p:cNvSpPr txBox="1"/>
            <p:nvPr/>
          </p:nvSpPr>
          <p:spPr>
            <a:xfrm>
              <a:off x="152424" y="3623101"/>
              <a:ext cx="1292585" cy="314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5246"/>
              <a:r>
                <a:rPr lang="en-US" sz="2000" spc="-36" dirty="0">
                  <a:solidFill>
                    <a:srgbClr val="6D7777"/>
                  </a:solidFill>
                  <a:cs typeface="Arial"/>
                </a:rPr>
                <a:t>Development</a:t>
              </a:r>
            </a:p>
          </p:txBody>
        </p:sp>
      </p:grpSp>
      <p:sp>
        <p:nvSpPr>
          <p:cNvPr id="15" name="Shape 192">
            <a:extLst>
              <a:ext uri="{FF2B5EF4-FFF2-40B4-BE49-F238E27FC236}">
                <a16:creationId xmlns:a16="http://schemas.microsoft.com/office/drawing/2014/main" id="{AC283249-61E4-4746-A8B3-36D234BFE70E}"/>
              </a:ext>
            </a:extLst>
          </p:cNvPr>
          <p:cNvSpPr/>
          <p:nvPr/>
        </p:nvSpPr>
        <p:spPr>
          <a:xfrm>
            <a:off x="4458104" y="5806757"/>
            <a:ext cx="392672" cy="30777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AU" sz="2000" b="0" spc="-72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Pull</a:t>
            </a:r>
            <a:endParaRPr sz="2000" b="0" spc="-72" dirty="0">
              <a:solidFill>
                <a:srgbClr val="6D7777"/>
              </a:solidFill>
              <a:latin typeface="Arial"/>
              <a:ea typeface=""/>
              <a:cs typeface="Arial"/>
            </a:endParaRPr>
          </a:p>
        </p:txBody>
      </p:sp>
      <p:sp>
        <p:nvSpPr>
          <p:cNvPr id="29" name="Shape 192">
            <a:extLst>
              <a:ext uri="{FF2B5EF4-FFF2-40B4-BE49-F238E27FC236}">
                <a16:creationId xmlns:a16="http://schemas.microsoft.com/office/drawing/2014/main" id="{4FD9038F-C1A0-4571-98BB-05DBB60E692A}"/>
              </a:ext>
            </a:extLst>
          </p:cNvPr>
          <p:cNvSpPr/>
          <p:nvPr/>
        </p:nvSpPr>
        <p:spPr>
          <a:xfrm flipH="1">
            <a:off x="8748481" y="4882094"/>
            <a:ext cx="1223416" cy="61555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000" b="0" spc="-72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 Auto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000" b="0" spc="-72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Push</a:t>
            </a:r>
          </a:p>
        </p:txBody>
      </p:sp>
      <p:sp>
        <p:nvSpPr>
          <p:cNvPr id="30" name="Shape 997">
            <a:extLst>
              <a:ext uri="{FF2B5EF4-FFF2-40B4-BE49-F238E27FC236}">
                <a16:creationId xmlns:a16="http://schemas.microsoft.com/office/drawing/2014/main" id="{46E5EB3B-8C83-4FA4-9724-25E831DBE710}"/>
              </a:ext>
            </a:extLst>
          </p:cNvPr>
          <p:cNvSpPr/>
          <p:nvPr/>
        </p:nvSpPr>
        <p:spPr>
          <a:xfrm>
            <a:off x="8249001" y="7227733"/>
            <a:ext cx="4316552" cy="697624"/>
          </a:xfrm>
          <a:prstGeom prst="rect">
            <a:avLst/>
          </a:prstGeom>
          <a:noFill/>
          <a:ln>
            <a:noFill/>
          </a:ln>
        </p:spPr>
        <p:txBody>
          <a:bodyPr lIns="243800" tIns="121866" rIns="243800" bIns="121866" anchor="t" anchorCtr="0">
            <a:noAutofit/>
          </a:bodyPr>
          <a:lstStyle/>
          <a:p>
            <a:pPr algn="ctr" eaLnBrk="0" fontAlgn="base" hangingPunct="0">
              <a:buClr>
                <a:srgbClr val="1C2B30"/>
              </a:buClr>
              <a:buSzPct val="25000"/>
            </a:pPr>
            <a:r>
              <a:rPr lang="en-AU" sz="2400" b="1" dirty="0">
                <a:solidFill>
                  <a:srgbClr val="959F9F">
                    <a:lumMod val="75000"/>
                  </a:srgbClr>
                </a:solidFill>
                <a:ea typeface="Arial"/>
                <a:cs typeface="Arial"/>
                <a:sym typeface="Arial"/>
              </a:rPr>
              <a:t>Continuous Integration</a:t>
            </a:r>
            <a:endParaRPr lang="en" sz="2400" b="1" dirty="0">
              <a:solidFill>
                <a:srgbClr val="959F9F">
                  <a:lumMod val="75000"/>
                </a:srgbClr>
              </a:solidFill>
              <a:ea typeface="Arial"/>
              <a:cs typeface="Arial"/>
              <a:sym typeface="Arial"/>
            </a:endParaRPr>
          </a:p>
          <a:p>
            <a:pPr algn="ctr" eaLnBrk="0" fontAlgn="base" hangingPunct="0">
              <a:buClr>
                <a:srgbClr val="1C2B30"/>
              </a:buClr>
            </a:pPr>
            <a:endParaRPr sz="2400" dirty="0">
              <a:solidFill>
                <a:srgbClr val="959F9F">
                  <a:lumMod val="75000"/>
                </a:srgb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7C109F-9F4B-4962-A563-EB8677BD7BE1}"/>
              </a:ext>
            </a:extLst>
          </p:cNvPr>
          <p:cNvSpPr/>
          <p:nvPr/>
        </p:nvSpPr>
        <p:spPr>
          <a:xfrm>
            <a:off x="1224115" y="1174337"/>
            <a:ext cx="16459201" cy="5113965"/>
          </a:xfrm>
          <a:prstGeom prst="rect">
            <a:avLst/>
          </a:prstGeom>
          <a:noFill/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825246"/>
            <a:endParaRPr lang="en-US" sz="2622" dirty="0">
              <a:solidFill>
                <a:srgbClr val="FFFFFF"/>
              </a:solidFill>
            </a:endParaRPr>
          </a:p>
        </p:txBody>
      </p:sp>
      <p:pic>
        <p:nvPicPr>
          <p:cNvPr id="35" name="Picture 2" descr="\\psf\Home\Desktop\Graphic Tank\vector_v-trans-01.png">
            <a:extLst>
              <a:ext uri="{FF2B5EF4-FFF2-40B4-BE49-F238E27FC236}">
                <a16:creationId xmlns:a16="http://schemas.microsoft.com/office/drawing/2014/main" id="{AA935451-FB85-446A-BFC4-AC2800FA1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729021" y="3940477"/>
            <a:ext cx="1296366" cy="9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756BC5F-D8C9-44E6-A169-2AA4C49F8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3605" y="3829973"/>
            <a:ext cx="1495942" cy="1893598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ECEA6F3-DF2C-4E4A-97BB-042BD6AF5020}"/>
              </a:ext>
            </a:extLst>
          </p:cNvPr>
          <p:cNvCxnSpPr>
            <a:cxnSpLocks/>
          </p:cNvCxnSpPr>
          <p:nvPr/>
        </p:nvCxnSpPr>
        <p:spPr>
          <a:xfrm flipV="1">
            <a:off x="11990141" y="4499773"/>
            <a:ext cx="3628710" cy="3609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F64502F-1A2A-4425-B007-FB8D3D4D8F1F}"/>
              </a:ext>
            </a:extLst>
          </p:cNvPr>
          <p:cNvCxnSpPr/>
          <p:nvPr/>
        </p:nvCxnSpPr>
        <p:spPr>
          <a:xfrm>
            <a:off x="3649018" y="4397556"/>
            <a:ext cx="2660248" cy="1093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BECCD3F-FEE4-45D4-A7B1-E08143318042}"/>
              </a:ext>
            </a:extLst>
          </p:cNvPr>
          <p:cNvCxnSpPr/>
          <p:nvPr/>
        </p:nvCxnSpPr>
        <p:spPr>
          <a:xfrm flipH="1">
            <a:off x="3827737" y="5540782"/>
            <a:ext cx="248153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F008568-9378-4765-A197-9FB25611A0E4}"/>
              </a:ext>
            </a:extLst>
          </p:cNvPr>
          <p:cNvCxnSpPr/>
          <p:nvPr/>
        </p:nvCxnSpPr>
        <p:spPr>
          <a:xfrm flipV="1">
            <a:off x="8229616" y="4527100"/>
            <a:ext cx="2353988" cy="2434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6512EAF-E128-4D85-A8D0-630207FF410C}"/>
              </a:ext>
            </a:extLst>
          </p:cNvPr>
          <p:cNvGrpSpPr/>
          <p:nvPr/>
        </p:nvGrpSpPr>
        <p:grpSpPr>
          <a:xfrm>
            <a:off x="2089278" y="1524706"/>
            <a:ext cx="647848" cy="631330"/>
            <a:chOff x="7799351" y="568782"/>
            <a:chExt cx="276039" cy="264138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CC2AFF5-0C8D-4CE7-8B9C-4CA54A2D0B12}"/>
                </a:ext>
              </a:extLst>
            </p:cNvPr>
            <p:cNvSpPr/>
            <p:nvPr/>
          </p:nvSpPr>
          <p:spPr>
            <a:xfrm>
              <a:off x="7804150" y="568782"/>
              <a:ext cx="271240" cy="26413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001934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828800" hangingPunct="1">
                <a:defRPr/>
              </a:pPr>
              <a:endParaRPr lang="en-US" sz="28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4CB9BBC-8834-460E-B86A-0B385B4B7EB5}"/>
                </a:ext>
              </a:extLst>
            </p:cNvPr>
            <p:cNvSpPr txBox="1"/>
            <p:nvPr/>
          </p:nvSpPr>
          <p:spPr>
            <a:xfrm>
              <a:off x="7799351" y="594616"/>
              <a:ext cx="276039" cy="173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828800" hangingPunct="1">
                <a:defRPr/>
              </a:pPr>
              <a:r>
                <a:rPr lang="en-US" sz="2100" b="1" dirty="0">
                  <a:solidFill>
                    <a:srgbClr val="001934"/>
                  </a:solidFill>
                  <a:latin typeface="Arial" charset="0"/>
                  <a:ea typeface="Arial" charset="0"/>
                  <a:cs typeface="Arial" charset="0"/>
                </a:rPr>
                <a:t> 1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802BC9-03AD-4705-B176-9752FD5047ED}"/>
              </a:ext>
            </a:extLst>
          </p:cNvPr>
          <p:cNvGrpSpPr/>
          <p:nvPr/>
        </p:nvGrpSpPr>
        <p:grpSpPr>
          <a:xfrm>
            <a:off x="6830656" y="1519947"/>
            <a:ext cx="647848" cy="631330"/>
            <a:chOff x="7799351" y="568782"/>
            <a:chExt cx="276039" cy="26413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C0C1284-D5CC-4626-B096-1EF276CA221C}"/>
                </a:ext>
              </a:extLst>
            </p:cNvPr>
            <p:cNvSpPr/>
            <p:nvPr/>
          </p:nvSpPr>
          <p:spPr>
            <a:xfrm>
              <a:off x="7804150" y="568782"/>
              <a:ext cx="271240" cy="26413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001934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828800" hangingPunct="1">
                <a:defRPr/>
              </a:pPr>
              <a:endParaRPr lang="en-US" sz="28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F1005C8-0D04-4470-8A4C-70F3187A3938}"/>
                </a:ext>
              </a:extLst>
            </p:cNvPr>
            <p:cNvSpPr txBox="1"/>
            <p:nvPr/>
          </p:nvSpPr>
          <p:spPr>
            <a:xfrm>
              <a:off x="7799351" y="594616"/>
              <a:ext cx="276039" cy="173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828800" hangingPunct="1">
                <a:defRPr/>
              </a:pPr>
              <a:r>
                <a:rPr lang="en-US" sz="2100" b="1" dirty="0">
                  <a:solidFill>
                    <a:srgbClr val="001934"/>
                  </a:solidFill>
                  <a:latin typeface="Arial" charset="0"/>
                  <a:ea typeface="Arial" charset="0"/>
                  <a:cs typeface="Arial" charset="0"/>
                </a:rPr>
                <a:t> 2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AACE3B5-408F-4429-B1A1-27E403186F10}"/>
              </a:ext>
            </a:extLst>
          </p:cNvPr>
          <p:cNvGrpSpPr/>
          <p:nvPr/>
        </p:nvGrpSpPr>
        <p:grpSpPr>
          <a:xfrm>
            <a:off x="10912361" y="1608200"/>
            <a:ext cx="647848" cy="631330"/>
            <a:chOff x="7799351" y="568782"/>
            <a:chExt cx="276039" cy="264138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ECA6A74-F003-49ED-A58F-82F5522DE74A}"/>
                </a:ext>
              </a:extLst>
            </p:cNvPr>
            <p:cNvSpPr/>
            <p:nvPr/>
          </p:nvSpPr>
          <p:spPr>
            <a:xfrm>
              <a:off x="7804150" y="568782"/>
              <a:ext cx="271240" cy="26413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001934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828800" hangingPunct="1">
                <a:defRPr/>
              </a:pPr>
              <a:endParaRPr lang="en-US" sz="28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6F21158-D954-4D35-B432-F89745F8F02E}"/>
                </a:ext>
              </a:extLst>
            </p:cNvPr>
            <p:cNvSpPr txBox="1"/>
            <p:nvPr/>
          </p:nvSpPr>
          <p:spPr>
            <a:xfrm>
              <a:off x="7799351" y="594616"/>
              <a:ext cx="276039" cy="173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828800" hangingPunct="1">
                <a:defRPr/>
              </a:pPr>
              <a:r>
                <a:rPr lang="en-US" sz="2100" b="1" dirty="0">
                  <a:solidFill>
                    <a:srgbClr val="001934"/>
                  </a:solidFill>
                  <a:latin typeface="Arial" charset="0"/>
                  <a:ea typeface="Arial" charset="0"/>
                  <a:cs typeface="Arial" charset="0"/>
                </a:rPr>
                <a:t> 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2C5DE0F-EE17-4306-8462-0F1B0CCEC955}"/>
              </a:ext>
            </a:extLst>
          </p:cNvPr>
          <p:cNvGrpSpPr/>
          <p:nvPr/>
        </p:nvGrpSpPr>
        <p:grpSpPr>
          <a:xfrm>
            <a:off x="15630652" y="1524706"/>
            <a:ext cx="647848" cy="631330"/>
            <a:chOff x="7799351" y="568782"/>
            <a:chExt cx="276039" cy="264138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4BC2797-935C-4D10-BA4B-1A8DAFBB410C}"/>
                </a:ext>
              </a:extLst>
            </p:cNvPr>
            <p:cNvSpPr/>
            <p:nvPr/>
          </p:nvSpPr>
          <p:spPr>
            <a:xfrm>
              <a:off x="7804150" y="568782"/>
              <a:ext cx="271240" cy="26413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001934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828800" hangingPunct="1">
                <a:defRPr/>
              </a:pPr>
              <a:endParaRPr lang="en-US" sz="28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5A78403-9982-4321-BCB1-3328BBE43545}"/>
                </a:ext>
              </a:extLst>
            </p:cNvPr>
            <p:cNvSpPr txBox="1"/>
            <p:nvPr/>
          </p:nvSpPr>
          <p:spPr>
            <a:xfrm>
              <a:off x="7799351" y="594616"/>
              <a:ext cx="276039" cy="173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828800" hangingPunct="1">
                <a:defRPr/>
              </a:pPr>
              <a:r>
                <a:rPr lang="en-US" sz="2100" b="1" dirty="0">
                  <a:solidFill>
                    <a:srgbClr val="001934"/>
                  </a:solidFill>
                  <a:latin typeface="Arial" charset="0"/>
                  <a:ea typeface="Arial" charset="0"/>
                  <a:cs typeface="Arial" charset="0"/>
                </a:rPr>
                <a:t> 4</a:t>
              </a:r>
            </a:p>
          </p:txBody>
        </p:sp>
      </p:grpSp>
      <p:sp>
        <p:nvSpPr>
          <p:cNvPr id="77" name="Title 1">
            <a:extLst>
              <a:ext uri="{FF2B5EF4-FFF2-40B4-BE49-F238E27FC236}">
                <a16:creationId xmlns:a16="http://schemas.microsoft.com/office/drawing/2014/main" id="{9D27A5CA-D8F2-45E9-9597-A03D87A8F8CB}"/>
              </a:ext>
            </a:extLst>
          </p:cNvPr>
          <p:cNvSpPr txBox="1">
            <a:spLocks/>
          </p:cNvSpPr>
          <p:nvPr/>
        </p:nvSpPr>
        <p:spPr>
          <a:xfrm>
            <a:off x="1428750" y="44450"/>
            <a:ext cx="22691728" cy="1409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1" i="0" u="none" strike="noStrike" cap="none" spc="0" baseline="0">
                <a:ln>
                  <a:noFill/>
                </a:ln>
                <a:solidFill>
                  <a:srgbClr val="0070C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91440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182880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274320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365760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defTabSz="825500" hangingPunct="0">
              <a:lnSpc>
                <a:spcPct val="100000"/>
              </a:lnSpc>
              <a:defRPr sz="4800" b="1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lang="en-AU" sz="4800" dirty="0">
                <a:solidFill>
                  <a:srgbClr val="000000"/>
                </a:solidFill>
                <a:latin typeface="IBM Plex Sans SemiBold"/>
                <a:ea typeface="IBM Plex Sans"/>
                <a:cs typeface="IBM Plex Sans"/>
                <a:sym typeface="IBM Plex Sans"/>
              </a:rPr>
              <a:t>Continuous Integration with GitLab, Jenkins and Docker</a:t>
            </a:r>
          </a:p>
        </p:txBody>
      </p:sp>
      <p:pic>
        <p:nvPicPr>
          <p:cNvPr id="83" name="Picture 2" descr="Image result for gitlab">
            <a:extLst>
              <a:ext uri="{FF2B5EF4-FFF2-40B4-BE49-F238E27FC236}">
                <a16:creationId xmlns:a16="http://schemas.microsoft.com/office/drawing/2014/main" id="{900EAD89-27C3-4992-8A4C-6DC8AEF70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735" y="3890009"/>
            <a:ext cx="1015094" cy="101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Shape 322">
            <a:extLst>
              <a:ext uri="{FF2B5EF4-FFF2-40B4-BE49-F238E27FC236}">
                <a16:creationId xmlns:a16="http://schemas.microsoft.com/office/drawing/2014/main" id="{E23B94E8-1DF3-46C5-969C-2524AAB2D454}"/>
              </a:ext>
            </a:extLst>
          </p:cNvPr>
          <p:cNvSpPr/>
          <p:nvPr/>
        </p:nvSpPr>
        <p:spPr>
          <a:xfrm>
            <a:off x="1772688" y="2502865"/>
            <a:ext cx="1876330" cy="877246"/>
          </a:xfrm>
          <a:prstGeom prst="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3800" tIns="243800" rIns="243800" bIns="243800" anchor="ctr" anchorCtr="0">
            <a:noAutofit/>
          </a:bodyPr>
          <a:lstStyle/>
          <a:p>
            <a:pPr defTabSz="825246"/>
            <a:r>
              <a:rPr lang="en-US" sz="2000" dirty="0">
                <a:solidFill>
                  <a:srgbClr val="737373"/>
                </a:solidFill>
              </a:rPr>
              <a:t>Developer commits</a:t>
            </a:r>
          </a:p>
        </p:txBody>
      </p:sp>
      <p:sp>
        <p:nvSpPr>
          <p:cNvPr id="88" name="Shape 322">
            <a:extLst>
              <a:ext uri="{FF2B5EF4-FFF2-40B4-BE49-F238E27FC236}">
                <a16:creationId xmlns:a16="http://schemas.microsoft.com/office/drawing/2014/main" id="{D3D7C691-8394-4521-918C-B1E81893434C}"/>
              </a:ext>
            </a:extLst>
          </p:cNvPr>
          <p:cNvSpPr/>
          <p:nvPr/>
        </p:nvSpPr>
        <p:spPr>
          <a:xfrm>
            <a:off x="6217899" y="2507978"/>
            <a:ext cx="2011717" cy="877246"/>
          </a:xfrm>
          <a:prstGeom prst="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3800" tIns="243800" rIns="243800" bIns="243800" anchor="ctr" anchorCtr="0">
            <a:noAutofit/>
          </a:bodyPr>
          <a:lstStyle/>
          <a:p>
            <a:pPr defTabSz="825246"/>
            <a:r>
              <a:rPr lang="en-US" sz="2000" dirty="0">
                <a:solidFill>
                  <a:srgbClr val="737373"/>
                </a:solidFill>
              </a:rPr>
              <a:t>Source Code Repository</a:t>
            </a:r>
          </a:p>
        </p:txBody>
      </p:sp>
      <p:sp>
        <p:nvSpPr>
          <p:cNvPr id="89" name="Shape 322">
            <a:extLst>
              <a:ext uri="{FF2B5EF4-FFF2-40B4-BE49-F238E27FC236}">
                <a16:creationId xmlns:a16="http://schemas.microsoft.com/office/drawing/2014/main" id="{AE02E022-D204-4ADD-855C-B7C1DB930459}"/>
              </a:ext>
            </a:extLst>
          </p:cNvPr>
          <p:cNvSpPr/>
          <p:nvPr/>
        </p:nvSpPr>
        <p:spPr>
          <a:xfrm>
            <a:off x="10375238" y="2502865"/>
            <a:ext cx="1876330" cy="877246"/>
          </a:xfrm>
          <a:prstGeom prst="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3800" tIns="243800" rIns="243800" bIns="243800" anchor="ctr" anchorCtr="0">
            <a:noAutofit/>
          </a:bodyPr>
          <a:lstStyle/>
          <a:p>
            <a:pPr defTabSz="825246"/>
            <a:r>
              <a:rPr lang="en-AU" sz="2000" dirty="0">
                <a:solidFill>
                  <a:srgbClr val="737373"/>
                </a:solidFill>
              </a:rPr>
              <a:t>Continuous Integration</a:t>
            </a:r>
            <a:endParaRPr lang="en-US" sz="2000" dirty="0">
              <a:solidFill>
                <a:srgbClr val="737373"/>
              </a:solidFill>
            </a:endParaRPr>
          </a:p>
        </p:txBody>
      </p:sp>
      <p:sp>
        <p:nvSpPr>
          <p:cNvPr id="90" name="Shape 322">
            <a:extLst>
              <a:ext uri="{FF2B5EF4-FFF2-40B4-BE49-F238E27FC236}">
                <a16:creationId xmlns:a16="http://schemas.microsoft.com/office/drawing/2014/main" id="{8F65A513-92C0-470F-A9D9-834BAF540B06}"/>
              </a:ext>
            </a:extLst>
          </p:cNvPr>
          <p:cNvSpPr/>
          <p:nvPr/>
        </p:nvSpPr>
        <p:spPr>
          <a:xfrm>
            <a:off x="15023732" y="2490299"/>
            <a:ext cx="1876330" cy="877246"/>
          </a:xfrm>
          <a:prstGeom prst="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3800" tIns="243800" rIns="243800" bIns="243800" anchor="ctr" anchorCtr="0">
            <a:noAutofit/>
          </a:bodyPr>
          <a:lstStyle/>
          <a:p>
            <a:pPr defTabSz="825246"/>
            <a:r>
              <a:rPr lang="en-US" sz="2000" dirty="0">
                <a:solidFill>
                  <a:srgbClr val="737373"/>
                </a:solidFill>
              </a:rPr>
              <a:t>Push to Registry</a:t>
            </a:r>
          </a:p>
        </p:txBody>
      </p:sp>
      <p:sp>
        <p:nvSpPr>
          <p:cNvPr id="91" name="Shape 192">
            <a:extLst>
              <a:ext uri="{FF2B5EF4-FFF2-40B4-BE49-F238E27FC236}">
                <a16:creationId xmlns:a16="http://schemas.microsoft.com/office/drawing/2014/main" id="{75482915-630E-49F2-8EDB-541A65646834}"/>
              </a:ext>
            </a:extLst>
          </p:cNvPr>
          <p:cNvSpPr/>
          <p:nvPr/>
        </p:nvSpPr>
        <p:spPr>
          <a:xfrm>
            <a:off x="6747343" y="5248571"/>
            <a:ext cx="1462323" cy="61555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246"/>
            <a:r>
              <a:rPr lang="en-US" sz="2000" b="0" spc="-72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 </a:t>
            </a:r>
            <a:r>
              <a:rPr lang="en-US" sz="2000" b="0" dirty="0">
                <a:solidFill>
                  <a:srgbClr val="737373"/>
                </a:solidFill>
                <a:latin typeface="Helvetica Light"/>
                <a:sym typeface="Helvetica Light"/>
              </a:rPr>
              <a:t>Code/config </a:t>
            </a:r>
          </a:p>
          <a:p>
            <a:pPr defTabSz="825246"/>
            <a:r>
              <a:rPr lang="en-US" sz="2000" b="0" dirty="0">
                <a:solidFill>
                  <a:srgbClr val="737373"/>
                </a:solidFill>
                <a:latin typeface="Helvetica Light"/>
                <a:sym typeface="Helvetica Light"/>
              </a:rPr>
              <a:t>change</a:t>
            </a:r>
          </a:p>
        </p:txBody>
      </p:sp>
      <p:sp>
        <p:nvSpPr>
          <p:cNvPr id="92" name="Shape 192">
            <a:extLst>
              <a:ext uri="{FF2B5EF4-FFF2-40B4-BE49-F238E27FC236}">
                <a16:creationId xmlns:a16="http://schemas.microsoft.com/office/drawing/2014/main" id="{5DE3A07E-A06C-4F63-9A33-5A0EAFD72E6B}"/>
              </a:ext>
            </a:extLst>
          </p:cNvPr>
          <p:cNvSpPr/>
          <p:nvPr/>
        </p:nvSpPr>
        <p:spPr>
          <a:xfrm flipH="1">
            <a:off x="13122778" y="4827533"/>
            <a:ext cx="1223416" cy="61555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000" b="0" spc="-72" dirty="0">
                <a:solidFill>
                  <a:srgbClr val="6D7777"/>
                </a:solidFill>
                <a:latin typeface="Arial"/>
                <a:ea typeface=""/>
                <a:cs typeface="Arial"/>
              </a:rPr>
              <a:t> Push Docker</a:t>
            </a:r>
          </a:p>
        </p:txBody>
      </p:sp>
    </p:spTree>
    <p:extLst>
      <p:ext uri="{BB962C8B-B14F-4D97-AF65-F5344CB8AC3E}">
        <p14:creationId xmlns:p14="http://schemas.microsoft.com/office/powerpoint/2010/main" val="1244529646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theme1.xml><?xml version="1.0" encoding="utf-8"?>
<a:theme xmlns:a="http://schemas.openxmlformats.org/drawingml/2006/main" name="1_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ustom Design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Bluemix 2016" id="{1F9874D9-3550-F54A-B769-513CC298DDEA}" vid="{DA6E8972-22F2-4C4C-BB76-6588F4A1686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Lubalin Demi for IBM"/>
        <a:ea typeface="Lubalin Demi for IBM"/>
        <a:cs typeface="Lubalin Demi for IBM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18936</TotalTime>
  <Words>127</Words>
  <Application>Microsoft Office PowerPoint</Application>
  <PresentationFormat>Custom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Helvetica Light</vt:lpstr>
      <vt:lpstr>Helvetica Neue</vt:lpstr>
      <vt:lpstr>IBM Plex Sans SemiBold</vt:lpstr>
      <vt:lpstr>1_Custom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ernese</dc:creator>
  <cp:lastModifiedBy>ernese</cp:lastModifiedBy>
  <cp:revision>273</cp:revision>
  <dcterms:modified xsi:type="dcterms:W3CDTF">2019-02-24T01:03:38Z</dcterms:modified>
</cp:coreProperties>
</file>