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Lst>
  <p:notesMasterIdLst>
    <p:notesMasterId r:id="rId15"/>
  </p:notesMasterIdLst>
  <p:handoutMasterIdLst>
    <p:handoutMasterId r:id="rId16"/>
  </p:handoutMasterIdLst>
  <p:sldIdLst>
    <p:sldId id="302" r:id="rId2"/>
    <p:sldId id="303" r:id="rId3"/>
    <p:sldId id="309" r:id="rId4"/>
    <p:sldId id="310" r:id="rId5"/>
    <p:sldId id="308" r:id="rId6"/>
    <p:sldId id="311" r:id="rId7"/>
    <p:sldId id="312" r:id="rId8"/>
    <p:sldId id="313" r:id="rId9"/>
    <p:sldId id="314" r:id="rId10"/>
    <p:sldId id="315" r:id="rId11"/>
    <p:sldId id="316" r:id="rId12"/>
    <p:sldId id="317" r:id="rId13"/>
    <p:sldId id="318" r:id="rId14"/>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orient="horz" pos="1412" userDrawn="1">
          <p15:clr>
            <a:srgbClr val="A4A3A4"/>
          </p15:clr>
        </p15:guide>
        <p15:guide id="3" orient="horz" pos="2976" userDrawn="1">
          <p15:clr>
            <a:srgbClr val="A4A3A4"/>
          </p15:clr>
        </p15:guide>
        <p15:guide id="4" orient="horz" pos="3555" userDrawn="1">
          <p15:clr>
            <a:srgbClr val="A4A3A4"/>
          </p15:clr>
        </p15:guide>
        <p15:guide id="5" orient="horz" pos="3226" userDrawn="1">
          <p15:clr>
            <a:srgbClr val="A4A3A4"/>
          </p15:clr>
        </p15:guide>
        <p15:guide id="6"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2" autoAdjust="0"/>
    <p:restoredTop sz="95202" autoAdjust="0"/>
  </p:normalViewPr>
  <p:slideViewPr>
    <p:cSldViewPr snapToGrid="0">
      <p:cViewPr varScale="1">
        <p:scale>
          <a:sx n="77" d="100"/>
          <a:sy n="77" d="100"/>
        </p:scale>
        <p:origin x="-798" y="-90"/>
      </p:cViewPr>
      <p:guideLst>
        <p:guide orient="horz" pos="1412"/>
        <p:guide orient="horz" pos="2976"/>
        <p:guide orient="horz" pos="3555"/>
        <p:guide orient="horz" pos="3226"/>
        <p:guide pos="3840"/>
      </p:guideLst>
    </p:cSldViewPr>
  </p:slideViewPr>
  <p:notesTextViewPr>
    <p:cViewPr>
      <p:scale>
        <a:sx n="3" d="2"/>
        <a:sy n="3" d="2"/>
      </p:scale>
      <p:origin x="0" y="0"/>
    </p:cViewPr>
  </p:notesTextViewPr>
  <p:sorterViewPr>
    <p:cViewPr varScale="1">
      <p:scale>
        <a:sx n="100" d="100"/>
        <a:sy n="100" d="100"/>
      </p:scale>
      <p:origin x="0" y="-4622"/>
    </p:cViewPr>
  </p:sorterViewPr>
  <p:notesViewPr>
    <p:cSldViewPr snapToGrid="0">
      <p:cViewPr varScale="1">
        <p:scale>
          <a:sx n="117" d="100"/>
          <a:sy n="117" d="100"/>
        </p:scale>
        <p:origin x="84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A58C29-1FB7-46BD-8FCD-C059814EA806}" type="doc">
      <dgm:prSet loTypeId="urn:microsoft.com/office/officeart/2005/8/layout/vList5" loCatId="list" qsTypeId="urn:microsoft.com/office/officeart/2005/8/quickstyle/simple2" qsCatId="simple" csTypeId="urn:microsoft.com/office/officeart/2005/8/colors/accent2_2" csCatId="accent2" phldr="1"/>
      <dgm:spPr/>
      <dgm:t>
        <a:bodyPr/>
        <a:lstStyle/>
        <a:p>
          <a:endParaRPr lang="en-GB"/>
        </a:p>
      </dgm:t>
    </dgm:pt>
    <dgm:pt modelId="{D7DA8A9C-B74A-4C3A-AD78-6C36C357F04B}">
      <dgm:prSet phldrT="[Text]" custT="1"/>
      <dgm:spPr>
        <a:solidFill>
          <a:schemeClr val="accent1"/>
        </a:solidFill>
      </dgm:spPr>
      <dgm:t>
        <a:bodyPr/>
        <a:lstStyle/>
        <a:p>
          <a:pPr algn="l"/>
          <a:r>
            <a:rPr lang="en-GB" sz="2800" dirty="0" smtClean="0"/>
            <a:t>Internal Data </a:t>
          </a:r>
          <a:r>
            <a:rPr lang="en-GB" sz="2800" dirty="0"/>
            <a:t>Audit</a:t>
          </a:r>
        </a:p>
      </dgm:t>
    </dgm:pt>
    <dgm:pt modelId="{7E72F7B3-C3B2-47EE-B0D3-775ED62011A8}" type="parTrans" cxnId="{618B7593-C8F6-4167-B80B-8E59E767BFA5}">
      <dgm:prSet/>
      <dgm:spPr/>
      <dgm:t>
        <a:bodyPr/>
        <a:lstStyle/>
        <a:p>
          <a:endParaRPr lang="en-GB"/>
        </a:p>
      </dgm:t>
    </dgm:pt>
    <dgm:pt modelId="{D26CB386-EADB-46DD-A810-3B5E065B544B}" type="sibTrans" cxnId="{618B7593-C8F6-4167-B80B-8E59E767BFA5}">
      <dgm:prSet/>
      <dgm:spPr/>
      <dgm:t>
        <a:bodyPr/>
        <a:lstStyle/>
        <a:p>
          <a:endParaRPr lang="en-GB"/>
        </a:p>
      </dgm:t>
    </dgm:pt>
    <dgm:pt modelId="{A6D7B0E6-696C-4E48-BAF6-3F555EAADD73}">
      <dgm:prSet phldrT="[Text]"/>
      <dgm:spPr>
        <a:solidFill>
          <a:schemeClr val="bg1">
            <a:alpha val="90000"/>
          </a:schemeClr>
        </a:solidFill>
        <a:ln>
          <a:noFill/>
        </a:ln>
      </dgm:spPr>
      <dgm:t>
        <a:bodyPr/>
        <a:lstStyle/>
        <a:p>
          <a:r>
            <a:rPr lang="en-GB" dirty="0"/>
            <a:t>Required to produce “R Best Practice” document</a:t>
          </a:r>
        </a:p>
      </dgm:t>
    </dgm:pt>
    <dgm:pt modelId="{C6B19DBB-E21A-42D7-9120-8D1647B485FA}" type="parTrans" cxnId="{F748F3D0-166D-466C-9ADC-3AA6EFA2C74C}">
      <dgm:prSet/>
      <dgm:spPr/>
      <dgm:t>
        <a:bodyPr/>
        <a:lstStyle/>
        <a:p>
          <a:endParaRPr lang="en-GB"/>
        </a:p>
      </dgm:t>
    </dgm:pt>
    <dgm:pt modelId="{3E007CC9-F220-47A3-A82B-1D900E0D396D}" type="sibTrans" cxnId="{F748F3D0-166D-466C-9ADC-3AA6EFA2C74C}">
      <dgm:prSet/>
      <dgm:spPr/>
      <dgm:t>
        <a:bodyPr/>
        <a:lstStyle/>
        <a:p>
          <a:endParaRPr lang="en-GB"/>
        </a:p>
      </dgm:t>
    </dgm:pt>
    <dgm:pt modelId="{B8844D65-5BD8-4BA7-A91C-758925605364}">
      <dgm:prSet phldrT="[Text]"/>
      <dgm:spPr>
        <a:solidFill>
          <a:schemeClr val="bg1">
            <a:alpha val="90000"/>
          </a:schemeClr>
        </a:solidFill>
        <a:ln>
          <a:noFill/>
        </a:ln>
      </dgm:spPr>
      <dgm:t>
        <a:bodyPr/>
        <a:lstStyle/>
        <a:p>
          <a:r>
            <a:rPr lang="en-GB" dirty="0"/>
            <a:t>Will be assessed against it in the future</a:t>
          </a:r>
        </a:p>
      </dgm:t>
    </dgm:pt>
    <dgm:pt modelId="{8A65C167-F4BA-4748-B2CC-2658CA6AD630}" type="parTrans" cxnId="{89835A78-5FFD-4FCD-B4A2-314AD93B4A77}">
      <dgm:prSet/>
      <dgm:spPr/>
      <dgm:t>
        <a:bodyPr/>
        <a:lstStyle/>
        <a:p>
          <a:endParaRPr lang="en-GB"/>
        </a:p>
      </dgm:t>
    </dgm:pt>
    <dgm:pt modelId="{010BB93E-8DF4-4D27-8388-466446471116}" type="sibTrans" cxnId="{89835A78-5FFD-4FCD-B4A2-314AD93B4A77}">
      <dgm:prSet/>
      <dgm:spPr/>
      <dgm:t>
        <a:bodyPr/>
        <a:lstStyle/>
        <a:p>
          <a:endParaRPr lang="en-GB"/>
        </a:p>
      </dgm:t>
    </dgm:pt>
    <dgm:pt modelId="{A54DDDDA-3C9C-48DC-A011-7E209E457466}">
      <dgm:prSet phldrT="[Text]" custT="1"/>
      <dgm:spPr>
        <a:solidFill>
          <a:schemeClr val="accent1"/>
        </a:solidFill>
      </dgm:spPr>
      <dgm:t>
        <a:bodyPr/>
        <a:lstStyle/>
        <a:p>
          <a:pPr algn="l"/>
          <a:r>
            <a:rPr lang="en-GB" sz="2800" dirty="0" smtClean="0"/>
            <a:t>End-User </a:t>
          </a:r>
          <a:r>
            <a:rPr lang="en-GB" sz="2800" dirty="0" smtClean="0"/>
            <a:t>Computing Standards</a:t>
          </a:r>
          <a:endParaRPr lang="en-GB" sz="2800" dirty="0"/>
        </a:p>
      </dgm:t>
    </dgm:pt>
    <dgm:pt modelId="{1ED98A9F-5F0D-496D-A850-903776F44C8F}" type="parTrans" cxnId="{79A795B0-CB56-44CD-9241-1C33AE0EC82A}">
      <dgm:prSet/>
      <dgm:spPr/>
      <dgm:t>
        <a:bodyPr/>
        <a:lstStyle/>
        <a:p>
          <a:endParaRPr lang="en-GB"/>
        </a:p>
      </dgm:t>
    </dgm:pt>
    <dgm:pt modelId="{D05C25E6-9EFE-4102-9080-E79BD7BB8625}" type="sibTrans" cxnId="{79A795B0-CB56-44CD-9241-1C33AE0EC82A}">
      <dgm:prSet/>
      <dgm:spPr/>
      <dgm:t>
        <a:bodyPr/>
        <a:lstStyle/>
        <a:p>
          <a:endParaRPr lang="en-GB"/>
        </a:p>
      </dgm:t>
    </dgm:pt>
    <dgm:pt modelId="{A9B7BAB3-EFFF-4420-ACB5-2F6AB46F5EBE}">
      <dgm:prSet phldrT="[Text]"/>
      <dgm:spPr>
        <a:solidFill>
          <a:schemeClr val="bg1">
            <a:alpha val="90000"/>
          </a:schemeClr>
        </a:solidFill>
        <a:ln>
          <a:noFill/>
        </a:ln>
      </dgm:spPr>
      <dgm:t>
        <a:bodyPr/>
        <a:lstStyle/>
        <a:p>
          <a:r>
            <a:rPr lang="en-GB" dirty="0"/>
            <a:t>Current </a:t>
          </a:r>
          <a:r>
            <a:rPr lang="en-GB" dirty="0" smtClean="0"/>
            <a:t>standards need </a:t>
          </a:r>
          <a:r>
            <a:rPr lang="en-GB" dirty="0"/>
            <a:t>revising (DSG)</a:t>
          </a:r>
        </a:p>
      </dgm:t>
    </dgm:pt>
    <dgm:pt modelId="{091A892F-7103-46C5-AECE-6C5222CC6027}" type="parTrans" cxnId="{7AAC5B19-C650-438C-9AE5-C976E78E8735}">
      <dgm:prSet/>
      <dgm:spPr/>
      <dgm:t>
        <a:bodyPr/>
        <a:lstStyle/>
        <a:p>
          <a:endParaRPr lang="en-GB"/>
        </a:p>
      </dgm:t>
    </dgm:pt>
    <dgm:pt modelId="{C691F441-16E7-4764-BF7D-E13528760940}" type="sibTrans" cxnId="{7AAC5B19-C650-438C-9AE5-C976E78E8735}">
      <dgm:prSet/>
      <dgm:spPr/>
      <dgm:t>
        <a:bodyPr/>
        <a:lstStyle/>
        <a:p>
          <a:endParaRPr lang="en-GB"/>
        </a:p>
      </dgm:t>
    </dgm:pt>
    <dgm:pt modelId="{07260B8B-CB90-4AA2-B100-137F687FDA00}">
      <dgm:prSet phldrT="[Text]"/>
      <dgm:spPr>
        <a:solidFill>
          <a:schemeClr val="bg1">
            <a:alpha val="90000"/>
          </a:schemeClr>
        </a:solidFill>
        <a:ln>
          <a:noFill/>
        </a:ln>
      </dgm:spPr>
      <dgm:t>
        <a:bodyPr/>
        <a:lstStyle/>
        <a:p>
          <a:r>
            <a:rPr lang="en-GB" dirty="0"/>
            <a:t>Produce </a:t>
          </a:r>
          <a:r>
            <a:rPr lang="en-GB" dirty="0" smtClean="0"/>
            <a:t>practical and pragmatic </a:t>
          </a:r>
          <a:r>
            <a:rPr lang="en-GB" dirty="0"/>
            <a:t>standards</a:t>
          </a:r>
        </a:p>
      </dgm:t>
    </dgm:pt>
    <dgm:pt modelId="{29D90068-85CC-4A74-A0ED-7F27D0E1D0F0}" type="parTrans" cxnId="{815D95EA-629B-4594-A8E9-2569E6DF4EED}">
      <dgm:prSet/>
      <dgm:spPr/>
      <dgm:t>
        <a:bodyPr/>
        <a:lstStyle/>
        <a:p>
          <a:endParaRPr lang="en-GB"/>
        </a:p>
      </dgm:t>
    </dgm:pt>
    <dgm:pt modelId="{AC44C685-434A-4B2A-BFE8-E35C96A9F250}" type="sibTrans" cxnId="{815D95EA-629B-4594-A8E9-2569E6DF4EED}">
      <dgm:prSet/>
      <dgm:spPr/>
      <dgm:t>
        <a:bodyPr/>
        <a:lstStyle/>
        <a:p>
          <a:endParaRPr lang="en-GB"/>
        </a:p>
      </dgm:t>
    </dgm:pt>
    <dgm:pt modelId="{2DD46E62-36FA-415D-AB3F-DC923CCB6BBB}">
      <dgm:prSet phldrT="[Text]" custT="1"/>
      <dgm:spPr>
        <a:solidFill>
          <a:schemeClr val="accent1"/>
        </a:solidFill>
      </dgm:spPr>
      <dgm:t>
        <a:bodyPr/>
        <a:lstStyle/>
        <a:p>
          <a:pPr algn="l"/>
          <a:r>
            <a:rPr lang="en-GB" sz="2800" dirty="0"/>
            <a:t>Team Efficiency</a:t>
          </a:r>
        </a:p>
      </dgm:t>
    </dgm:pt>
    <dgm:pt modelId="{7B94C471-2CE8-4CCE-85CB-6532ADEBD913}" type="parTrans" cxnId="{DB8FED9E-0F61-4FFC-AAE3-4E9A03157F89}">
      <dgm:prSet/>
      <dgm:spPr/>
      <dgm:t>
        <a:bodyPr/>
        <a:lstStyle/>
        <a:p>
          <a:endParaRPr lang="en-GB"/>
        </a:p>
      </dgm:t>
    </dgm:pt>
    <dgm:pt modelId="{0F2F6F4D-5A67-4CF4-8ABD-46D678809D2C}" type="sibTrans" cxnId="{DB8FED9E-0F61-4FFC-AAE3-4E9A03157F89}">
      <dgm:prSet/>
      <dgm:spPr/>
      <dgm:t>
        <a:bodyPr/>
        <a:lstStyle/>
        <a:p>
          <a:endParaRPr lang="en-GB"/>
        </a:p>
      </dgm:t>
    </dgm:pt>
    <dgm:pt modelId="{C59B5488-2D93-4C22-8058-E349A1CCBAA3}">
      <dgm:prSet phldrT="[Text]"/>
      <dgm:spPr>
        <a:solidFill>
          <a:schemeClr val="bg1">
            <a:alpha val="90000"/>
          </a:schemeClr>
        </a:solidFill>
        <a:ln>
          <a:noFill/>
        </a:ln>
      </dgm:spPr>
      <dgm:t>
        <a:bodyPr/>
        <a:lstStyle/>
        <a:p>
          <a:r>
            <a:rPr lang="en-GB" dirty="0"/>
            <a:t>Reduce time to understand / change code</a:t>
          </a:r>
        </a:p>
      </dgm:t>
    </dgm:pt>
    <dgm:pt modelId="{C5E57140-27C0-4D24-B0B4-DCF4EB4DC5C9}" type="parTrans" cxnId="{CB185C86-E066-43C5-B6B4-E17592D5E352}">
      <dgm:prSet/>
      <dgm:spPr/>
      <dgm:t>
        <a:bodyPr/>
        <a:lstStyle/>
        <a:p>
          <a:endParaRPr lang="en-GB"/>
        </a:p>
      </dgm:t>
    </dgm:pt>
    <dgm:pt modelId="{11E16311-BA95-4D5F-B050-57A2833E534D}" type="sibTrans" cxnId="{CB185C86-E066-43C5-B6B4-E17592D5E352}">
      <dgm:prSet/>
      <dgm:spPr/>
      <dgm:t>
        <a:bodyPr/>
        <a:lstStyle/>
        <a:p>
          <a:endParaRPr lang="en-GB"/>
        </a:p>
      </dgm:t>
    </dgm:pt>
    <dgm:pt modelId="{03B852C4-C2E7-469F-8F18-0D9800C10733}">
      <dgm:prSet phldrT="[Text]"/>
      <dgm:spPr>
        <a:solidFill>
          <a:schemeClr val="bg1">
            <a:alpha val="90000"/>
          </a:schemeClr>
        </a:solidFill>
        <a:ln>
          <a:noFill/>
        </a:ln>
      </dgm:spPr>
      <dgm:t>
        <a:bodyPr/>
        <a:lstStyle/>
        <a:p>
          <a:r>
            <a:rPr lang="en-GB" dirty="0"/>
            <a:t>Reduce dependence on individuals</a:t>
          </a:r>
        </a:p>
      </dgm:t>
    </dgm:pt>
    <dgm:pt modelId="{81503B8A-AF6C-47D6-B5ED-1F5B6F70AA23}" type="parTrans" cxnId="{C4644E44-8A5C-4272-A97C-B95DB0640626}">
      <dgm:prSet/>
      <dgm:spPr/>
      <dgm:t>
        <a:bodyPr/>
        <a:lstStyle/>
        <a:p>
          <a:endParaRPr lang="en-GB"/>
        </a:p>
      </dgm:t>
    </dgm:pt>
    <dgm:pt modelId="{CB4CF7BF-7F49-44DF-A499-D2787B022D62}" type="sibTrans" cxnId="{C4644E44-8A5C-4272-A97C-B95DB0640626}">
      <dgm:prSet/>
      <dgm:spPr/>
      <dgm:t>
        <a:bodyPr/>
        <a:lstStyle/>
        <a:p>
          <a:endParaRPr lang="en-GB"/>
        </a:p>
      </dgm:t>
    </dgm:pt>
    <dgm:pt modelId="{1706579A-5649-46BA-B4EB-E6BA60D69482}" type="pres">
      <dgm:prSet presAssocID="{ACA58C29-1FB7-46BD-8FCD-C059814EA806}" presName="Name0" presStyleCnt="0">
        <dgm:presLayoutVars>
          <dgm:dir/>
          <dgm:animLvl val="lvl"/>
          <dgm:resizeHandles val="exact"/>
        </dgm:presLayoutVars>
      </dgm:prSet>
      <dgm:spPr/>
      <dgm:t>
        <a:bodyPr/>
        <a:lstStyle/>
        <a:p>
          <a:endParaRPr lang="en-GB"/>
        </a:p>
      </dgm:t>
    </dgm:pt>
    <dgm:pt modelId="{DAA31EEC-5CA6-4410-86D5-6C0A4C791767}" type="pres">
      <dgm:prSet presAssocID="{D7DA8A9C-B74A-4C3A-AD78-6C36C357F04B}" presName="linNode" presStyleCnt="0"/>
      <dgm:spPr/>
    </dgm:pt>
    <dgm:pt modelId="{83748B15-655A-499E-AE97-5681E3B432E2}" type="pres">
      <dgm:prSet presAssocID="{D7DA8A9C-B74A-4C3A-AD78-6C36C357F04B}" presName="parentText" presStyleLbl="node1" presStyleIdx="0" presStyleCnt="3">
        <dgm:presLayoutVars>
          <dgm:chMax val="1"/>
          <dgm:bulletEnabled val="1"/>
        </dgm:presLayoutVars>
      </dgm:prSet>
      <dgm:spPr>
        <a:prstGeom prst="rect">
          <a:avLst/>
        </a:prstGeom>
      </dgm:spPr>
      <dgm:t>
        <a:bodyPr/>
        <a:lstStyle/>
        <a:p>
          <a:endParaRPr lang="en-GB"/>
        </a:p>
      </dgm:t>
    </dgm:pt>
    <dgm:pt modelId="{2EF373FA-6663-41F2-8AD5-3B97D8CFCE65}" type="pres">
      <dgm:prSet presAssocID="{D7DA8A9C-B74A-4C3A-AD78-6C36C357F04B}" presName="descendantText" presStyleLbl="alignAccFollowNode1" presStyleIdx="0" presStyleCnt="3">
        <dgm:presLayoutVars>
          <dgm:bulletEnabled val="1"/>
        </dgm:presLayoutVars>
      </dgm:prSet>
      <dgm:spPr/>
      <dgm:t>
        <a:bodyPr/>
        <a:lstStyle/>
        <a:p>
          <a:endParaRPr lang="en-GB"/>
        </a:p>
      </dgm:t>
    </dgm:pt>
    <dgm:pt modelId="{9A501643-933B-4B59-BE7E-7BEDD108F369}" type="pres">
      <dgm:prSet presAssocID="{D26CB386-EADB-46DD-A810-3B5E065B544B}" presName="sp" presStyleCnt="0"/>
      <dgm:spPr/>
    </dgm:pt>
    <dgm:pt modelId="{2EE2A421-A4DC-45B5-9961-40526C85ECC0}" type="pres">
      <dgm:prSet presAssocID="{A54DDDDA-3C9C-48DC-A011-7E209E457466}" presName="linNode" presStyleCnt="0"/>
      <dgm:spPr/>
    </dgm:pt>
    <dgm:pt modelId="{9CE3A155-4E42-49E9-BF57-D3B064BA681F}" type="pres">
      <dgm:prSet presAssocID="{A54DDDDA-3C9C-48DC-A011-7E209E457466}" presName="parentText" presStyleLbl="node1" presStyleIdx="1" presStyleCnt="3">
        <dgm:presLayoutVars>
          <dgm:chMax val="1"/>
          <dgm:bulletEnabled val="1"/>
        </dgm:presLayoutVars>
      </dgm:prSet>
      <dgm:spPr>
        <a:prstGeom prst="rect">
          <a:avLst/>
        </a:prstGeom>
      </dgm:spPr>
      <dgm:t>
        <a:bodyPr/>
        <a:lstStyle/>
        <a:p>
          <a:endParaRPr lang="en-GB"/>
        </a:p>
      </dgm:t>
    </dgm:pt>
    <dgm:pt modelId="{514860EF-17B3-4B1D-A546-DDD9AF61526D}" type="pres">
      <dgm:prSet presAssocID="{A54DDDDA-3C9C-48DC-A011-7E209E457466}" presName="descendantText" presStyleLbl="alignAccFollowNode1" presStyleIdx="1" presStyleCnt="3">
        <dgm:presLayoutVars>
          <dgm:bulletEnabled val="1"/>
        </dgm:presLayoutVars>
      </dgm:prSet>
      <dgm:spPr/>
      <dgm:t>
        <a:bodyPr/>
        <a:lstStyle/>
        <a:p>
          <a:endParaRPr lang="en-GB"/>
        </a:p>
      </dgm:t>
    </dgm:pt>
    <dgm:pt modelId="{FD2F651D-16AD-494F-BD3B-2C1D0B499E3B}" type="pres">
      <dgm:prSet presAssocID="{D05C25E6-9EFE-4102-9080-E79BD7BB8625}" presName="sp" presStyleCnt="0"/>
      <dgm:spPr/>
    </dgm:pt>
    <dgm:pt modelId="{63B50C59-7165-40E7-93B4-16D0693AE947}" type="pres">
      <dgm:prSet presAssocID="{2DD46E62-36FA-415D-AB3F-DC923CCB6BBB}" presName="linNode" presStyleCnt="0"/>
      <dgm:spPr/>
    </dgm:pt>
    <dgm:pt modelId="{7BA21780-1FAC-4367-B907-FEF18D038307}" type="pres">
      <dgm:prSet presAssocID="{2DD46E62-36FA-415D-AB3F-DC923CCB6BBB}" presName="parentText" presStyleLbl="node1" presStyleIdx="2" presStyleCnt="3">
        <dgm:presLayoutVars>
          <dgm:chMax val="1"/>
          <dgm:bulletEnabled val="1"/>
        </dgm:presLayoutVars>
      </dgm:prSet>
      <dgm:spPr>
        <a:prstGeom prst="rect">
          <a:avLst/>
        </a:prstGeom>
      </dgm:spPr>
      <dgm:t>
        <a:bodyPr/>
        <a:lstStyle/>
        <a:p>
          <a:endParaRPr lang="en-GB"/>
        </a:p>
      </dgm:t>
    </dgm:pt>
    <dgm:pt modelId="{C373A146-BA82-4B1B-A21A-D833FD5DE1D4}" type="pres">
      <dgm:prSet presAssocID="{2DD46E62-36FA-415D-AB3F-DC923CCB6BBB}" presName="descendantText" presStyleLbl="alignAccFollowNode1" presStyleIdx="2" presStyleCnt="3">
        <dgm:presLayoutVars>
          <dgm:bulletEnabled val="1"/>
        </dgm:presLayoutVars>
      </dgm:prSet>
      <dgm:spPr/>
      <dgm:t>
        <a:bodyPr/>
        <a:lstStyle/>
        <a:p>
          <a:endParaRPr lang="en-GB"/>
        </a:p>
      </dgm:t>
    </dgm:pt>
  </dgm:ptLst>
  <dgm:cxnLst>
    <dgm:cxn modelId="{618B7593-C8F6-4167-B80B-8E59E767BFA5}" srcId="{ACA58C29-1FB7-46BD-8FCD-C059814EA806}" destId="{D7DA8A9C-B74A-4C3A-AD78-6C36C357F04B}" srcOrd="0" destOrd="0" parTransId="{7E72F7B3-C3B2-47EE-B0D3-775ED62011A8}" sibTransId="{D26CB386-EADB-46DD-A810-3B5E065B544B}"/>
    <dgm:cxn modelId="{B13A2447-0E8B-4E96-98C3-AA74C061F6FD}" type="presOf" srcId="{03B852C4-C2E7-469F-8F18-0D9800C10733}" destId="{C373A146-BA82-4B1B-A21A-D833FD5DE1D4}" srcOrd="0" destOrd="1" presId="urn:microsoft.com/office/officeart/2005/8/layout/vList5"/>
    <dgm:cxn modelId="{C4644E44-8A5C-4272-A97C-B95DB0640626}" srcId="{2DD46E62-36FA-415D-AB3F-DC923CCB6BBB}" destId="{03B852C4-C2E7-469F-8F18-0D9800C10733}" srcOrd="1" destOrd="0" parTransId="{81503B8A-AF6C-47D6-B5ED-1F5B6F70AA23}" sibTransId="{CB4CF7BF-7F49-44DF-A499-D2787B022D62}"/>
    <dgm:cxn modelId="{79A795B0-CB56-44CD-9241-1C33AE0EC82A}" srcId="{ACA58C29-1FB7-46BD-8FCD-C059814EA806}" destId="{A54DDDDA-3C9C-48DC-A011-7E209E457466}" srcOrd="1" destOrd="0" parTransId="{1ED98A9F-5F0D-496D-A850-903776F44C8F}" sibTransId="{D05C25E6-9EFE-4102-9080-E79BD7BB8625}"/>
    <dgm:cxn modelId="{815D95EA-629B-4594-A8E9-2569E6DF4EED}" srcId="{A54DDDDA-3C9C-48DC-A011-7E209E457466}" destId="{07260B8B-CB90-4AA2-B100-137F687FDA00}" srcOrd="1" destOrd="0" parTransId="{29D90068-85CC-4A74-A0ED-7F27D0E1D0F0}" sibTransId="{AC44C685-434A-4B2A-BFE8-E35C96A9F250}"/>
    <dgm:cxn modelId="{58A578D4-5DDB-497F-A197-DF18CDDA6790}" type="presOf" srcId="{A9B7BAB3-EFFF-4420-ACB5-2F6AB46F5EBE}" destId="{514860EF-17B3-4B1D-A546-DDD9AF61526D}" srcOrd="0" destOrd="0" presId="urn:microsoft.com/office/officeart/2005/8/layout/vList5"/>
    <dgm:cxn modelId="{F748F3D0-166D-466C-9ADC-3AA6EFA2C74C}" srcId="{D7DA8A9C-B74A-4C3A-AD78-6C36C357F04B}" destId="{A6D7B0E6-696C-4E48-BAF6-3F555EAADD73}" srcOrd="0" destOrd="0" parTransId="{C6B19DBB-E21A-42D7-9120-8D1647B485FA}" sibTransId="{3E007CC9-F220-47A3-A82B-1D900E0D396D}"/>
    <dgm:cxn modelId="{F400665E-C69B-4B6E-8BA3-85198CD1907E}" type="presOf" srcId="{B8844D65-5BD8-4BA7-A91C-758925605364}" destId="{2EF373FA-6663-41F2-8AD5-3B97D8CFCE65}" srcOrd="0" destOrd="1" presId="urn:microsoft.com/office/officeart/2005/8/layout/vList5"/>
    <dgm:cxn modelId="{DC26FF46-ECB5-4A4D-A579-353DA9AE1561}" type="presOf" srcId="{D7DA8A9C-B74A-4C3A-AD78-6C36C357F04B}" destId="{83748B15-655A-499E-AE97-5681E3B432E2}" srcOrd="0" destOrd="0" presId="urn:microsoft.com/office/officeart/2005/8/layout/vList5"/>
    <dgm:cxn modelId="{E9F1D786-58FC-4716-A2E6-04F71D4A84D7}" type="presOf" srcId="{C59B5488-2D93-4C22-8058-E349A1CCBAA3}" destId="{C373A146-BA82-4B1B-A21A-D833FD5DE1D4}" srcOrd="0" destOrd="0" presId="urn:microsoft.com/office/officeart/2005/8/layout/vList5"/>
    <dgm:cxn modelId="{CB185C86-E066-43C5-B6B4-E17592D5E352}" srcId="{2DD46E62-36FA-415D-AB3F-DC923CCB6BBB}" destId="{C59B5488-2D93-4C22-8058-E349A1CCBAA3}" srcOrd="0" destOrd="0" parTransId="{C5E57140-27C0-4D24-B0B4-DCF4EB4DC5C9}" sibTransId="{11E16311-BA95-4D5F-B050-57A2833E534D}"/>
    <dgm:cxn modelId="{9EABCFDA-B0A7-46F3-82A1-6F5CE5B2AED1}" type="presOf" srcId="{07260B8B-CB90-4AA2-B100-137F687FDA00}" destId="{514860EF-17B3-4B1D-A546-DDD9AF61526D}" srcOrd="0" destOrd="1" presId="urn:microsoft.com/office/officeart/2005/8/layout/vList5"/>
    <dgm:cxn modelId="{5D0DF26F-943A-4BF2-B026-C12D48FCB152}" type="presOf" srcId="{A54DDDDA-3C9C-48DC-A011-7E209E457466}" destId="{9CE3A155-4E42-49E9-BF57-D3B064BA681F}" srcOrd="0" destOrd="0" presId="urn:microsoft.com/office/officeart/2005/8/layout/vList5"/>
    <dgm:cxn modelId="{19F40CA2-BF6D-48FD-A61A-F9C6A3DD5ED4}" type="presOf" srcId="{A6D7B0E6-696C-4E48-BAF6-3F555EAADD73}" destId="{2EF373FA-6663-41F2-8AD5-3B97D8CFCE65}" srcOrd="0" destOrd="0" presId="urn:microsoft.com/office/officeart/2005/8/layout/vList5"/>
    <dgm:cxn modelId="{E6BEFE6F-37D4-4E13-B8D3-22AD54E68A6E}" type="presOf" srcId="{ACA58C29-1FB7-46BD-8FCD-C059814EA806}" destId="{1706579A-5649-46BA-B4EB-E6BA60D69482}" srcOrd="0" destOrd="0" presId="urn:microsoft.com/office/officeart/2005/8/layout/vList5"/>
    <dgm:cxn modelId="{797BF880-30BC-4CC1-A371-E31DEE87639C}" type="presOf" srcId="{2DD46E62-36FA-415D-AB3F-DC923CCB6BBB}" destId="{7BA21780-1FAC-4367-B907-FEF18D038307}" srcOrd="0" destOrd="0" presId="urn:microsoft.com/office/officeart/2005/8/layout/vList5"/>
    <dgm:cxn modelId="{89835A78-5FFD-4FCD-B4A2-314AD93B4A77}" srcId="{D7DA8A9C-B74A-4C3A-AD78-6C36C357F04B}" destId="{B8844D65-5BD8-4BA7-A91C-758925605364}" srcOrd="1" destOrd="0" parTransId="{8A65C167-F4BA-4748-B2CC-2658CA6AD630}" sibTransId="{010BB93E-8DF4-4D27-8388-466446471116}"/>
    <dgm:cxn modelId="{DB8FED9E-0F61-4FFC-AAE3-4E9A03157F89}" srcId="{ACA58C29-1FB7-46BD-8FCD-C059814EA806}" destId="{2DD46E62-36FA-415D-AB3F-DC923CCB6BBB}" srcOrd="2" destOrd="0" parTransId="{7B94C471-2CE8-4CCE-85CB-6532ADEBD913}" sibTransId="{0F2F6F4D-5A67-4CF4-8ABD-46D678809D2C}"/>
    <dgm:cxn modelId="{7AAC5B19-C650-438C-9AE5-C976E78E8735}" srcId="{A54DDDDA-3C9C-48DC-A011-7E209E457466}" destId="{A9B7BAB3-EFFF-4420-ACB5-2F6AB46F5EBE}" srcOrd="0" destOrd="0" parTransId="{091A892F-7103-46C5-AECE-6C5222CC6027}" sibTransId="{C691F441-16E7-4764-BF7D-E13528760940}"/>
    <dgm:cxn modelId="{C0230090-B3B0-453F-8C30-93F2EA8AF435}" type="presParOf" srcId="{1706579A-5649-46BA-B4EB-E6BA60D69482}" destId="{DAA31EEC-5CA6-4410-86D5-6C0A4C791767}" srcOrd="0" destOrd="0" presId="urn:microsoft.com/office/officeart/2005/8/layout/vList5"/>
    <dgm:cxn modelId="{EB7317EA-2D96-4C5E-983C-27FEEA5AE96F}" type="presParOf" srcId="{DAA31EEC-5CA6-4410-86D5-6C0A4C791767}" destId="{83748B15-655A-499E-AE97-5681E3B432E2}" srcOrd="0" destOrd="0" presId="urn:microsoft.com/office/officeart/2005/8/layout/vList5"/>
    <dgm:cxn modelId="{4589A172-F100-4505-BE2A-09E16FCF7C34}" type="presParOf" srcId="{DAA31EEC-5CA6-4410-86D5-6C0A4C791767}" destId="{2EF373FA-6663-41F2-8AD5-3B97D8CFCE65}" srcOrd="1" destOrd="0" presId="urn:microsoft.com/office/officeart/2005/8/layout/vList5"/>
    <dgm:cxn modelId="{2EA04BBE-0CF1-43D3-99F8-EE8A4EFA3633}" type="presParOf" srcId="{1706579A-5649-46BA-B4EB-E6BA60D69482}" destId="{9A501643-933B-4B59-BE7E-7BEDD108F369}" srcOrd="1" destOrd="0" presId="urn:microsoft.com/office/officeart/2005/8/layout/vList5"/>
    <dgm:cxn modelId="{B5DF2490-D627-4594-B741-18D80A1DE7D3}" type="presParOf" srcId="{1706579A-5649-46BA-B4EB-E6BA60D69482}" destId="{2EE2A421-A4DC-45B5-9961-40526C85ECC0}" srcOrd="2" destOrd="0" presId="urn:microsoft.com/office/officeart/2005/8/layout/vList5"/>
    <dgm:cxn modelId="{4A63C9C1-DB69-43CB-A579-2AB9115C5AE5}" type="presParOf" srcId="{2EE2A421-A4DC-45B5-9961-40526C85ECC0}" destId="{9CE3A155-4E42-49E9-BF57-D3B064BA681F}" srcOrd="0" destOrd="0" presId="urn:microsoft.com/office/officeart/2005/8/layout/vList5"/>
    <dgm:cxn modelId="{5594DA71-BB29-41B3-93BA-7FE8D0E7965E}" type="presParOf" srcId="{2EE2A421-A4DC-45B5-9961-40526C85ECC0}" destId="{514860EF-17B3-4B1D-A546-DDD9AF61526D}" srcOrd="1" destOrd="0" presId="urn:microsoft.com/office/officeart/2005/8/layout/vList5"/>
    <dgm:cxn modelId="{F95157CE-2B74-4D88-B853-2977CF438452}" type="presParOf" srcId="{1706579A-5649-46BA-B4EB-E6BA60D69482}" destId="{FD2F651D-16AD-494F-BD3B-2C1D0B499E3B}" srcOrd="3" destOrd="0" presId="urn:microsoft.com/office/officeart/2005/8/layout/vList5"/>
    <dgm:cxn modelId="{A7A8EBB4-5244-4917-B906-3A2337BA9E54}" type="presParOf" srcId="{1706579A-5649-46BA-B4EB-E6BA60D69482}" destId="{63B50C59-7165-40E7-93B4-16D0693AE947}" srcOrd="4" destOrd="0" presId="urn:microsoft.com/office/officeart/2005/8/layout/vList5"/>
    <dgm:cxn modelId="{13A2EB13-14CC-4766-AD2C-5D45076FE14D}" type="presParOf" srcId="{63B50C59-7165-40E7-93B4-16D0693AE947}" destId="{7BA21780-1FAC-4367-B907-FEF18D038307}" srcOrd="0" destOrd="0" presId="urn:microsoft.com/office/officeart/2005/8/layout/vList5"/>
    <dgm:cxn modelId="{9BAAFC25-88BA-45F5-97FB-FF6B7DC863DE}" type="presParOf" srcId="{63B50C59-7165-40E7-93B4-16D0693AE947}" destId="{C373A146-BA82-4B1B-A21A-D833FD5DE1D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A58C29-1FB7-46BD-8FCD-C059814EA806}" type="doc">
      <dgm:prSet loTypeId="urn:microsoft.com/office/officeart/2005/8/layout/vList5" loCatId="list" qsTypeId="urn:microsoft.com/office/officeart/2005/8/quickstyle/simple2" qsCatId="simple" csTypeId="urn:microsoft.com/office/officeart/2005/8/colors/accent2_2" csCatId="accent2" phldr="1"/>
      <dgm:spPr/>
      <dgm:t>
        <a:bodyPr/>
        <a:lstStyle/>
        <a:p>
          <a:endParaRPr lang="en-GB"/>
        </a:p>
      </dgm:t>
    </dgm:pt>
    <dgm:pt modelId="{D7DA8A9C-B74A-4C3A-AD78-6C36C357F04B}">
      <dgm:prSet phldrT="[Text]" custT="1"/>
      <dgm:spPr>
        <a:solidFill>
          <a:schemeClr val="accent1"/>
        </a:solidFill>
      </dgm:spPr>
      <dgm:t>
        <a:bodyPr/>
        <a:lstStyle/>
        <a:p>
          <a:pPr algn="l"/>
          <a:r>
            <a:rPr lang="en-GB" sz="2800" dirty="0" smtClean="0"/>
            <a:t>Documentation</a:t>
          </a:r>
          <a:endParaRPr lang="en-GB" sz="2800" dirty="0"/>
        </a:p>
      </dgm:t>
    </dgm:pt>
    <dgm:pt modelId="{7E72F7B3-C3B2-47EE-B0D3-775ED62011A8}" type="parTrans" cxnId="{618B7593-C8F6-4167-B80B-8E59E767BFA5}">
      <dgm:prSet/>
      <dgm:spPr/>
      <dgm:t>
        <a:bodyPr/>
        <a:lstStyle/>
        <a:p>
          <a:endParaRPr lang="en-GB"/>
        </a:p>
      </dgm:t>
    </dgm:pt>
    <dgm:pt modelId="{D26CB386-EADB-46DD-A810-3B5E065B544B}" type="sibTrans" cxnId="{618B7593-C8F6-4167-B80B-8E59E767BFA5}">
      <dgm:prSet/>
      <dgm:spPr/>
      <dgm:t>
        <a:bodyPr/>
        <a:lstStyle/>
        <a:p>
          <a:endParaRPr lang="en-GB"/>
        </a:p>
      </dgm:t>
    </dgm:pt>
    <dgm:pt modelId="{A6D7B0E6-696C-4E48-BAF6-3F555EAADD73}">
      <dgm:prSet phldrT="[Text]" custT="1"/>
      <dgm:spPr>
        <a:solidFill>
          <a:schemeClr val="bg1">
            <a:alpha val="90000"/>
          </a:schemeClr>
        </a:solidFill>
        <a:ln>
          <a:noFill/>
        </a:ln>
      </dgm:spPr>
      <dgm:t>
        <a:bodyPr/>
        <a:lstStyle/>
        <a:p>
          <a:r>
            <a:rPr lang="en-GB" sz="2000" dirty="0" smtClean="0"/>
            <a:t>Help other users use the code</a:t>
          </a:r>
          <a:endParaRPr lang="en-GB" sz="2000" dirty="0"/>
        </a:p>
      </dgm:t>
    </dgm:pt>
    <dgm:pt modelId="{C6B19DBB-E21A-42D7-9120-8D1647B485FA}" type="parTrans" cxnId="{F748F3D0-166D-466C-9ADC-3AA6EFA2C74C}">
      <dgm:prSet/>
      <dgm:spPr/>
      <dgm:t>
        <a:bodyPr/>
        <a:lstStyle/>
        <a:p>
          <a:endParaRPr lang="en-GB"/>
        </a:p>
      </dgm:t>
    </dgm:pt>
    <dgm:pt modelId="{3E007CC9-F220-47A3-A82B-1D900E0D396D}" type="sibTrans" cxnId="{F748F3D0-166D-466C-9ADC-3AA6EFA2C74C}">
      <dgm:prSet/>
      <dgm:spPr/>
      <dgm:t>
        <a:bodyPr/>
        <a:lstStyle/>
        <a:p>
          <a:endParaRPr lang="en-GB"/>
        </a:p>
      </dgm:t>
    </dgm:pt>
    <dgm:pt modelId="{A54DDDDA-3C9C-48DC-A011-7E209E457466}">
      <dgm:prSet phldrT="[Text]" custT="1"/>
      <dgm:spPr>
        <a:solidFill>
          <a:schemeClr val="accent1"/>
        </a:solidFill>
      </dgm:spPr>
      <dgm:t>
        <a:bodyPr/>
        <a:lstStyle/>
        <a:p>
          <a:pPr algn="l"/>
          <a:r>
            <a:rPr lang="en-GB" sz="2800" dirty="0" smtClean="0"/>
            <a:t>Testing</a:t>
          </a:r>
          <a:endParaRPr lang="en-GB" sz="2800" dirty="0"/>
        </a:p>
      </dgm:t>
    </dgm:pt>
    <dgm:pt modelId="{1ED98A9F-5F0D-496D-A850-903776F44C8F}" type="parTrans" cxnId="{79A795B0-CB56-44CD-9241-1C33AE0EC82A}">
      <dgm:prSet/>
      <dgm:spPr/>
      <dgm:t>
        <a:bodyPr/>
        <a:lstStyle/>
        <a:p>
          <a:endParaRPr lang="en-GB"/>
        </a:p>
      </dgm:t>
    </dgm:pt>
    <dgm:pt modelId="{D05C25E6-9EFE-4102-9080-E79BD7BB8625}" type="sibTrans" cxnId="{79A795B0-CB56-44CD-9241-1C33AE0EC82A}">
      <dgm:prSet/>
      <dgm:spPr/>
      <dgm:t>
        <a:bodyPr/>
        <a:lstStyle/>
        <a:p>
          <a:endParaRPr lang="en-GB"/>
        </a:p>
      </dgm:t>
    </dgm:pt>
    <dgm:pt modelId="{A9B7BAB3-EFFF-4420-ACB5-2F6AB46F5EBE}">
      <dgm:prSet phldrT="[Text]" custT="1"/>
      <dgm:spPr>
        <a:solidFill>
          <a:schemeClr val="bg1">
            <a:alpha val="90000"/>
          </a:schemeClr>
        </a:solidFill>
        <a:ln>
          <a:noFill/>
        </a:ln>
      </dgm:spPr>
      <dgm:t>
        <a:bodyPr/>
        <a:lstStyle/>
        <a:p>
          <a:r>
            <a:rPr lang="en-GB" sz="2000" dirty="0" smtClean="0"/>
            <a:t>Proof the code works</a:t>
          </a:r>
          <a:endParaRPr lang="en-GB" sz="2000" dirty="0"/>
        </a:p>
      </dgm:t>
    </dgm:pt>
    <dgm:pt modelId="{091A892F-7103-46C5-AECE-6C5222CC6027}" type="parTrans" cxnId="{7AAC5B19-C650-438C-9AE5-C976E78E8735}">
      <dgm:prSet/>
      <dgm:spPr/>
      <dgm:t>
        <a:bodyPr/>
        <a:lstStyle/>
        <a:p>
          <a:endParaRPr lang="en-GB"/>
        </a:p>
      </dgm:t>
    </dgm:pt>
    <dgm:pt modelId="{C691F441-16E7-4764-BF7D-E13528760940}" type="sibTrans" cxnId="{7AAC5B19-C650-438C-9AE5-C976E78E8735}">
      <dgm:prSet/>
      <dgm:spPr/>
      <dgm:t>
        <a:bodyPr/>
        <a:lstStyle/>
        <a:p>
          <a:endParaRPr lang="en-GB"/>
        </a:p>
      </dgm:t>
    </dgm:pt>
    <dgm:pt modelId="{07260B8B-CB90-4AA2-B100-137F687FDA00}">
      <dgm:prSet phldrT="[Text]" custT="1"/>
      <dgm:spPr>
        <a:solidFill>
          <a:schemeClr val="bg1">
            <a:alpha val="90000"/>
          </a:schemeClr>
        </a:solidFill>
        <a:ln>
          <a:noFill/>
        </a:ln>
      </dgm:spPr>
      <dgm:t>
        <a:bodyPr/>
        <a:lstStyle/>
        <a:p>
          <a:r>
            <a:rPr lang="en-GB" sz="2000" dirty="0" smtClean="0"/>
            <a:t>Test future changes</a:t>
          </a:r>
          <a:endParaRPr lang="en-GB" sz="2000" dirty="0"/>
        </a:p>
      </dgm:t>
    </dgm:pt>
    <dgm:pt modelId="{29D90068-85CC-4A74-A0ED-7F27D0E1D0F0}" type="parTrans" cxnId="{815D95EA-629B-4594-A8E9-2569E6DF4EED}">
      <dgm:prSet/>
      <dgm:spPr/>
      <dgm:t>
        <a:bodyPr/>
        <a:lstStyle/>
        <a:p>
          <a:endParaRPr lang="en-GB"/>
        </a:p>
      </dgm:t>
    </dgm:pt>
    <dgm:pt modelId="{AC44C685-434A-4B2A-BFE8-E35C96A9F250}" type="sibTrans" cxnId="{815D95EA-629B-4594-A8E9-2569E6DF4EED}">
      <dgm:prSet/>
      <dgm:spPr/>
      <dgm:t>
        <a:bodyPr/>
        <a:lstStyle/>
        <a:p>
          <a:endParaRPr lang="en-GB"/>
        </a:p>
      </dgm:t>
    </dgm:pt>
    <dgm:pt modelId="{2DD46E62-36FA-415D-AB3F-DC923CCB6BBB}">
      <dgm:prSet phldrT="[Text]" custT="1"/>
      <dgm:spPr>
        <a:solidFill>
          <a:schemeClr val="accent1"/>
        </a:solidFill>
      </dgm:spPr>
      <dgm:t>
        <a:bodyPr/>
        <a:lstStyle/>
        <a:p>
          <a:pPr algn="l"/>
          <a:r>
            <a:rPr lang="en-GB" sz="2800" dirty="0" smtClean="0"/>
            <a:t>Reproducibility</a:t>
          </a:r>
        </a:p>
      </dgm:t>
    </dgm:pt>
    <dgm:pt modelId="{7B94C471-2CE8-4CCE-85CB-6532ADEBD913}" type="parTrans" cxnId="{DB8FED9E-0F61-4FFC-AAE3-4E9A03157F89}">
      <dgm:prSet/>
      <dgm:spPr/>
      <dgm:t>
        <a:bodyPr/>
        <a:lstStyle/>
        <a:p>
          <a:endParaRPr lang="en-GB"/>
        </a:p>
      </dgm:t>
    </dgm:pt>
    <dgm:pt modelId="{0F2F6F4D-5A67-4CF4-8ABD-46D678809D2C}" type="sibTrans" cxnId="{DB8FED9E-0F61-4FFC-AAE3-4E9A03157F89}">
      <dgm:prSet/>
      <dgm:spPr/>
      <dgm:t>
        <a:bodyPr/>
        <a:lstStyle/>
        <a:p>
          <a:endParaRPr lang="en-GB"/>
        </a:p>
      </dgm:t>
    </dgm:pt>
    <dgm:pt modelId="{C59B5488-2D93-4C22-8058-E349A1CCBAA3}">
      <dgm:prSet phldrT="[Text]" custT="1"/>
      <dgm:spPr>
        <a:solidFill>
          <a:schemeClr val="bg1">
            <a:alpha val="90000"/>
          </a:schemeClr>
        </a:solidFill>
        <a:ln>
          <a:noFill/>
        </a:ln>
      </dgm:spPr>
      <dgm:t>
        <a:bodyPr/>
        <a:lstStyle/>
        <a:p>
          <a:r>
            <a:rPr lang="en-GB" sz="2000" dirty="0" smtClean="0"/>
            <a:t>Other users get the same results</a:t>
          </a:r>
          <a:endParaRPr lang="en-GB" sz="2000" dirty="0"/>
        </a:p>
      </dgm:t>
    </dgm:pt>
    <dgm:pt modelId="{C5E57140-27C0-4D24-B0B4-DCF4EB4DC5C9}" type="parTrans" cxnId="{CB185C86-E066-43C5-B6B4-E17592D5E352}">
      <dgm:prSet/>
      <dgm:spPr/>
      <dgm:t>
        <a:bodyPr/>
        <a:lstStyle/>
        <a:p>
          <a:endParaRPr lang="en-GB"/>
        </a:p>
      </dgm:t>
    </dgm:pt>
    <dgm:pt modelId="{11E16311-BA95-4D5F-B050-57A2833E534D}" type="sibTrans" cxnId="{CB185C86-E066-43C5-B6B4-E17592D5E352}">
      <dgm:prSet/>
      <dgm:spPr/>
      <dgm:t>
        <a:bodyPr/>
        <a:lstStyle/>
        <a:p>
          <a:endParaRPr lang="en-GB"/>
        </a:p>
      </dgm:t>
    </dgm:pt>
    <dgm:pt modelId="{03B852C4-C2E7-469F-8F18-0D9800C10733}">
      <dgm:prSet phldrT="[Text]" custT="1"/>
      <dgm:spPr>
        <a:solidFill>
          <a:schemeClr val="bg1">
            <a:alpha val="90000"/>
          </a:schemeClr>
        </a:solidFill>
        <a:ln>
          <a:noFill/>
        </a:ln>
      </dgm:spPr>
      <dgm:t>
        <a:bodyPr/>
        <a:lstStyle/>
        <a:p>
          <a:r>
            <a:rPr lang="en-GB" sz="2000" dirty="0" smtClean="0"/>
            <a:t>Audit what was done, by whom and when</a:t>
          </a:r>
          <a:endParaRPr lang="en-GB" sz="2000" dirty="0"/>
        </a:p>
      </dgm:t>
    </dgm:pt>
    <dgm:pt modelId="{81503B8A-AF6C-47D6-B5ED-1F5B6F70AA23}" type="parTrans" cxnId="{C4644E44-8A5C-4272-A97C-B95DB0640626}">
      <dgm:prSet/>
      <dgm:spPr/>
      <dgm:t>
        <a:bodyPr/>
        <a:lstStyle/>
        <a:p>
          <a:endParaRPr lang="en-GB"/>
        </a:p>
      </dgm:t>
    </dgm:pt>
    <dgm:pt modelId="{CB4CF7BF-7F49-44DF-A499-D2787B022D62}" type="sibTrans" cxnId="{C4644E44-8A5C-4272-A97C-B95DB0640626}">
      <dgm:prSet/>
      <dgm:spPr/>
      <dgm:t>
        <a:bodyPr/>
        <a:lstStyle/>
        <a:p>
          <a:endParaRPr lang="en-GB"/>
        </a:p>
      </dgm:t>
    </dgm:pt>
    <dgm:pt modelId="{49722152-7DF3-4B5C-A4ED-E2797BB15759}">
      <dgm:prSet custT="1"/>
      <dgm:spPr>
        <a:solidFill>
          <a:schemeClr val="accent1"/>
        </a:solidFill>
      </dgm:spPr>
      <dgm:t>
        <a:bodyPr/>
        <a:lstStyle/>
        <a:p>
          <a:pPr algn="l"/>
          <a:r>
            <a:rPr lang="en-GB" sz="2800" dirty="0" smtClean="0"/>
            <a:t>Change Control</a:t>
          </a:r>
          <a:endParaRPr lang="en-GB" sz="2800" dirty="0"/>
        </a:p>
      </dgm:t>
    </dgm:pt>
    <dgm:pt modelId="{C5394FA6-7E97-4309-83A2-1BE83E726EE4}" type="parTrans" cxnId="{A87C85DC-38BC-43E3-9DAD-A7E9E0D8450E}">
      <dgm:prSet/>
      <dgm:spPr/>
      <dgm:t>
        <a:bodyPr/>
        <a:lstStyle/>
        <a:p>
          <a:endParaRPr lang="en-GB"/>
        </a:p>
      </dgm:t>
    </dgm:pt>
    <dgm:pt modelId="{15AB567D-AB5E-4EA3-ADDC-70FB2383FD23}" type="sibTrans" cxnId="{A87C85DC-38BC-43E3-9DAD-A7E9E0D8450E}">
      <dgm:prSet/>
      <dgm:spPr/>
      <dgm:t>
        <a:bodyPr/>
        <a:lstStyle/>
        <a:p>
          <a:endParaRPr lang="en-GB"/>
        </a:p>
      </dgm:t>
    </dgm:pt>
    <dgm:pt modelId="{1FFAF8E6-81AE-43CC-BB55-56CF149A3C1F}">
      <dgm:prSet custT="1"/>
      <dgm:spPr>
        <a:solidFill>
          <a:schemeClr val="accent1"/>
        </a:solidFill>
      </dgm:spPr>
      <dgm:t>
        <a:bodyPr/>
        <a:lstStyle/>
        <a:p>
          <a:pPr algn="l"/>
          <a:r>
            <a:rPr lang="en-GB" sz="2800" dirty="0" smtClean="0"/>
            <a:t>Access Control</a:t>
          </a:r>
          <a:endParaRPr lang="en-GB" sz="2800" dirty="0"/>
        </a:p>
      </dgm:t>
    </dgm:pt>
    <dgm:pt modelId="{7750B110-5A62-4F86-8678-AD5E5240BF15}" type="parTrans" cxnId="{2071D516-6820-4025-8D27-72D32F5DC637}">
      <dgm:prSet/>
      <dgm:spPr/>
      <dgm:t>
        <a:bodyPr/>
        <a:lstStyle/>
        <a:p>
          <a:endParaRPr lang="en-GB"/>
        </a:p>
      </dgm:t>
    </dgm:pt>
    <dgm:pt modelId="{C5ADE18C-356F-4199-84AF-F8C406BE0852}" type="sibTrans" cxnId="{2071D516-6820-4025-8D27-72D32F5DC637}">
      <dgm:prSet/>
      <dgm:spPr/>
      <dgm:t>
        <a:bodyPr/>
        <a:lstStyle/>
        <a:p>
          <a:endParaRPr lang="en-GB"/>
        </a:p>
      </dgm:t>
    </dgm:pt>
    <dgm:pt modelId="{816C9E9B-1C83-4085-9B81-9440D8708E7D}">
      <dgm:prSet custT="1"/>
      <dgm:spPr>
        <a:noFill/>
        <a:ln>
          <a:noFill/>
        </a:ln>
      </dgm:spPr>
      <dgm:t>
        <a:bodyPr/>
        <a:lstStyle/>
        <a:p>
          <a:r>
            <a:rPr lang="en-GB" sz="2000" dirty="0" smtClean="0"/>
            <a:t>Record changes and reason</a:t>
          </a:r>
          <a:endParaRPr lang="en-GB" sz="2000" dirty="0"/>
        </a:p>
      </dgm:t>
    </dgm:pt>
    <dgm:pt modelId="{6FA7771E-B259-4C30-A8CA-61B8A63BF73F}" type="parTrans" cxnId="{46295C05-0142-4EA1-AEF8-EB2DBE4C7E84}">
      <dgm:prSet/>
      <dgm:spPr/>
      <dgm:t>
        <a:bodyPr/>
        <a:lstStyle/>
        <a:p>
          <a:endParaRPr lang="en-GB"/>
        </a:p>
      </dgm:t>
    </dgm:pt>
    <dgm:pt modelId="{C8DA13AD-69BE-46DF-A97B-99AD0D4EF025}" type="sibTrans" cxnId="{46295C05-0142-4EA1-AEF8-EB2DBE4C7E84}">
      <dgm:prSet/>
      <dgm:spPr/>
      <dgm:t>
        <a:bodyPr/>
        <a:lstStyle/>
        <a:p>
          <a:endParaRPr lang="en-GB"/>
        </a:p>
      </dgm:t>
    </dgm:pt>
    <dgm:pt modelId="{2736D37F-50A0-4879-9C9B-4DE378A4E401}">
      <dgm:prSet phldrT="[Text]" custT="1"/>
      <dgm:spPr>
        <a:solidFill>
          <a:schemeClr val="bg1">
            <a:alpha val="90000"/>
          </a:schemeClr>
        </a:solidFill>
        <a:ln>
          <a:noFill/>
        </a:ln>
      </dgm:spPr>
      <dgm:t>
        <a:bodyPr/>
        <a:lstStyle/>
        <a:p>
          <a:r>
            <a:rPr lang="en-GB" sz="2000" dirty="0" smtClean="0"/>
            <a:t>Ease future development</a:t>
          </a:r>
          <a:endParaRPr lang="en-GB" sz="2000" dirty="0"/>
        </a:p>
      </dgm:t>
    </dgm:pt>
    <dgm:pt modelId="{027B2E42-DD68-4ED7-B74E-7B8D37F74DF9}" type="parTrans" cxnId="{4877591E-623D-4861-A1F4-152DECBCF830}">
      <dgm:prSet/>
      <dgm:spPr/>
      <dgm:t>
        <a:bodyPr/>
        <a:lstStyle/>
        <a:p>
          <a:endParaRPr lang="en-GB"/>
        </a:p>
      </dgm:t>
    </dgm:pt>
    <dgm:pt modelId="{C7720B2E-B137-4098-9B69-D3A7760EA944}" type="sibTrans" cxnId="{4877591E-623D-4861-A1F4-152DECBCF830}">
      <dgm:prSet/>
      <dgm:spPr/>
      <dgm:t>
        <a:bodyPr/>
        <a:lstStyle/>
        <a:p>
          <a:endParaRPr lang="en-GB"/>
        </a:p>
      </dgm:t>
    </dgm:pt>
    <dgm:pt modelId="{5F11CA8E-58EA-491E-9769-CC65A8626AF0}">
      <dgm:prSet custT="1"/>
      <dgm:spPr>
        <a:noFill/>
        <a:ln>
          <a:noFill/>
        </a:ln>
      </dgm:spPr>
      <dgm:t>
        <a:bodyPr/>
        <a:lstStyle/>
        <a:p>
          <a:r>
            <a:rPr lang="en-GB" sz="2000" dirty="0" smtClean="0"/>
            <a:t>Proposed, review and approve changes</a:t>
          </a:r>
          <a:endParaRPr lang="en-GB" sz="2000" dirty="0"/>
        </a:p>
      </dgm:t>
    </dgm:pt>
    <dgm:pt modelId="{1848B2F5-B53F-4A6D-8754-6822421300C6}" type="parTrans" cxnId="{F94E4975-A2A5-48C0-AD46-02C29BFD0A6E}">
      <dgm:prSet/>
      <dgm:spPr/>
      <dgm:t>
        <a:bodyPr/>
        <a:lstStyle/>
        <a:p>
          <a:endParaRPr lang="en-GB"/>
        </a:p>
      </dgm:t>
    </dgm:pt>
    <dgm:pt modelId="{92C711C8-D714-422F-B2E5-82A6DB2617F1}" type="sibTrans" cxnId="{F94E4975-A2A5-48C0-AD46-02C29BFD0A6E}">
      <dgm:prSet/>
      <dgm:spPr/>
      <dgm:t>
        <a:bodyPr/>
        <a:lstStyle/>
        <a:p>
          <a:endParaRPr lang="en-GB"/>
        </a:p>
      </dgm:t>
    </dgm:pt>
    <dgm:pt modelId="{DBF2953D-3321-4AE3-8312-148775A1E8C6}">
      <dgm:prSet custT="1"/>
      <dgm:spPr>
        <a:solidFill>
          <a:schemeClr val="accent1"/>
        </a:solidFill>
        <a:ln>
          <a:noFill/>
        </a:ln>
      </dgm:spPr>
      <dgm:t>
        <a:bodyPr/>
        <a:lstStyle/>
        <a:p>
          <a:pPr algn="l"/>
          <a:r>
            <a:rPr lang="en-GB" sz="2000" dirty="0" smtClean="0"/>
            <a:t>Control who has access</a:t>
          </a:r>
          <a:endParaRPr lang="en-GB" sz="2000" dirty="0"/>
        </a:p>
      </dgm:t>
    </dgm:pt>
    <dgm:pt modelId="{72C02E3C-BD86-4237-83EC-EBE428E1E068}" type="parTrans" cxnId="{2C2AA669-077B-4717-8FCB-D33C7090A214}">
      <dgm:prSet/>
      <dgm:spPr/>
      <dgm:t>
        <a:bodyPr/>
        <a:lstStyle/>
        <a:p>
          <a:endParaRPr lang="en-GB"/>
        </a:p>
      </dgm:t>
    </dgm:pt>
    <dgm:pt modelId="{CE235E87-FCF0-4DFE-BC65-130A2300920F}" type="sibTrans" cxnId="{2C2AA669-077B-4717-8FCB-D33C7090A214}">
      <dgm:prSet/>
      <dgm:spPr/>
      <dgm:t>
        <a:bodyPr/>
        <a:lstStyle/>
        <a:p>
          <a:endParaRPr lang="en-GB"/>
        </a:p>
      </dgm:t>
    </dgm:pt>
    <dgm:pt modelId="{24814EB0-FA86-45AF-851A-1E06165B55C8}">
      <dgm:prSet custT="1"/>
      <dgm:spPr>
        <a:solidFill>
          <a:schemeClr val="accent1"/>
        </a:solidFill>
        <a:ln>
          <a:noFill/>
        </a:ln>
      </dgm:spPr>
      <dgm:t>
        <a:bodyPr/>
        <a:lstStyle/>
        <a:p>
          <a:pPr algn="l"/>
          <a:r>
            <a:rPr lang="en-GB" sz="2000" dirty="0" smtClean="0"/>
            <a:t>Disaster recovery</a:t>
          </a:r>
          <a:endParaRPr lang="en-GB" sz="2000" dirty="0"/>
        </a:p>
      </dgm:t>
    </dgm:pt>
    <dgm:pt modelId="{13F8FF19-5CA2-49A3-AFD2-D1795230A4EC}" type="parTrans" cxnId="{C7C5F7F6-012E-4B5F-B2C6-EAACC744F6D5}">
      <dgm:prSet/>
      <dgm:spPr/>
      <dgm:t>
        <a:bodyPr/>
        <a:lstStyle/>
        <a:p>
          <a:endParaRPr lang="en-GB"/>
        </a:p>
      </dgm:t>
    </dgm:pt>
    <dgm:pt modelId="{7B7202D7-D798-4B93-A1E0-FE14678760A6}" type="sibTrans" cxnId="{C7C5F7F6-012E-4B5F-B2C6-EAACC744F6D5}">
      <dgm:prSet/>
      <dgm:spPr/>
      <dgm:t>
        <a:bodyPr/>
        <a:lstStyle/>
        <a:p>
          <a:endParaRPr lang="en-GB"/>
        </a:p>
      </dgm:t>
    </dgm:pt>
    <dgm:pt modelId="{1706579A-5649-46BA-B4EB-E6BA60D69482}" type="pres">
      <dgm:prSet presAssocID="{ACA58C29-1FB7-46BD-8FCD-C059814EA806}" presName="Name0" presStyleCnt="0">
        <dgm:presLayoutVars>
          <dgm:dir/>
          <dgm:animLvl val="lvl"/>
          <dgm:resizeHandles val="exact"/>
        </dgm:presLayoutVars>
      </dgm:prSet>
      <dgm:spPr/>
      <dgm:t>
        <a:bodyPr/>
        <a:lstStyle/>
        <a:p>
          <a:endParaRPr lang="en-GB"/>
        </a:p>
      </dgm:t>
    </dgm:pt>
    <dgm:pt modelId="{DAA31EEC-5CA6-4410-86D5-6C0A4C791767}" type="pres">
      <dgm:prSet presAssocID="{D7DA8A9C-B74A-4C3A-AD78-6C36C357F04B}" presName="linNode" presStyleCnt="0"/>
      <dgm:spPr/>
      <dgm:t>
        <a:bodyPr/>
        <a:lstStyle/>
        <a:p>
          <a:endParaRPr lang="en-GB"/>
        </a:p>
      </dgm:t>
    </dgm:pt>
    <dgm:pt modelId="{83748B15-655A-499E-AE97-5681E3B432E2}" type="pres">
      <dgm:prSet presAssocID="{D7DA8A9C-B74A-4C3A-AD78-6C36C357F04B}" presName="parentText" presStyleLbl="node1" presStyleIdx="0" presStyleCnt="5">
        <dgm:presLayoutVars>
          <dgm:chMax val="1"/>
          <dgm:bulletEnabled val="1"/>
        </dgm:presLayoutVars>
      </dgm:prSet>
      <dgm:spPr>
        <a:prstGeom prst="rect">
          <a:avLst/>
        </a:prstGeom>
      </dgm:spPr>
      <dgm:t>
        <a:bodyPr/>
        <a:lstStyle/>
        <a:p>
          <a:endParaRPr lang="en-GB"/>
        </a:p>
      </dgm:t>
    </dgm:pt>
    <dgm:pt modelId="{2EF373FA-6663-41F2-8AD5-3B97D8CFCE65}" type="pres">
      <dgm:prSet presAssocID="{D7DA8A9C-B74A-4C3A-AD78-6C36C357F04B}" presName="descendantText" presStyleLbl="alignAccFollowNode1" presStyleIdx="0" presStyleCnt="5">
        <dgm:presLayoutVars>
          <dgm:bulletEnabled val="1"/>
        </dgm:presLayoutVars>
      </dgm:prSet>
      <dgm:spPr/>
      <dgm:t>
        <a:bodyPr/>
        <a:lstStyle/>
        <a:p>
          <a:endParaRPr lang="en-GB"/>
        </a:p>
      </dgm:t>
    </dgm:pt>
    <dgm:pt modelId="{9A501643-933B-4B59-BE7E-7BEDD108F369}" type="pres">
      <dgm:prSet presAssocID="{D26CB386-EADB-46DD-A810-3B5E065B544B}" presName="sp" presStyleCnt="0"/>
      <dgm:spPr/>
      <dgm:t>
        <a:bodyPr/>
        <a:lstStyle/>
        <a:p>
          <a:endParaRPr lang="en-GB"/>
        </a:p>
      </dgm:t>
    </dgm:pt>
    <dgm:pt modelId="{2EE2A421-A4DC-45B5-9961-40526C85ECC0}" type="pres">
      <dgm:prSet presAssocID="{A54DDDDA-3C9C-48DC-A011-7E209E457466}" presName="linNode" presStyleCnt="0"/>
      <dgm:spPr/>
      <dgm:t>
        <a:bodyPr/>
        <a:lstStyle/>
        <a:p>
          <a:endParaRPr lang="en-GB"/>
        </a:p>
      </dgm:t>
    </dgm:pt>
    <dgm:pt modelId="{9CE3A155-4E42-49E9-BF57-D3B064BA681F}" type="pres">
      <dgm:prSet presAssocID="{A54DDDDA-3C9C-48DC-A011-7E209E457466}" presName="parentText" presStyleLbl="node1" presStyleIdx="1" presStyleCnt="5">
        <dgm:presLayoutVars>
          <dgm:chMax val="1"/>
          <dgm:bulletEnabled val="1"/>
        </dgm:presLayoutVars>
      </dgm:prSet>
      <dgm:spPr>
        <a:prstGeom prst="rect">
          <a:avLst/>
        </a:prstGeom>
      </dgm:spPr>
      <dgm:t>
        <a:bodyPr/>
        <a:lstStyle/>
        <a:p>
          <a:endParaRPr lang="en-GB"/>
        </a:p>
      </dgm:t>
    </dgm:pt>
    <dgm:pt modelId="{514860EF-17B3-4B1D-A546-DDD9AF61526D}" type="pres">
      <dgm:prSet presAssocID="{A54DDDDA-3C9C-48DC-A011-7E209E457466}" presName="descendantText" presStyleLbl="alignAccFollowNode1" presStyleIdx="1" presStyleCnt="5">
        <dgm:presLayoutVars>
          <dgm:bulletEnabled val="1"/>
        </dgm:presLayoutVars>
      </dgm:prSet>
      <dgm:spPr/>
      <dgm:t>
        <a:bodyPr/>
        <a:lstStyle/>
        <a:p>
          <a:endParaRPr lang="en-GB"/>
        </a:p>
      </dgm:t>
    </dgm:pt>
    <dgm:pt modelId="{FD2F651D-16AD-494F-BD3B-2C1D0B499E3B}" type="pres">
      <dgm:prSet presAssocID="{D05C25E6-9EFE-4102-9080-E79BD7BB8625}" presName="sp" presStyleCnt="0"/>
      <dgm:spPr/>
      <dgm:t>
        <a:bodyPr/>
        <a:lstStyle/>
        <a:p>
          <a:endParaRPr lang="en-GB"/>
        </a:p>
      </dgm:t>
    </dgm:pt>
    <dgm:pt modelId="{63B50C59-7165-40E7-93B4-16D0693AE947}" type="pres">
      <dgm:prSet presAssocID="{2DD46E62-36FA-415D-AB3F-DC923CCB6BBB}" presName="linNode" presStyleCnt="0"/>
      <dgm:spPr/>
      <dgm:t>
        <a:bodyPr/>
        <a:lstStyle/>
        <a:p>
          <a:endParaRPr lang="en-GB"/>
        </a:p>
      </dgm:t>
    </dgm:pt>
    <dgm:pt modelId="{7BA21780-1FAC-4367-B907-FEF18D038307}" type="pres">
      <dgm:prSet presAssocID="{2DD46E62-36FA-415D-AB3F-DC923CCB6BBB}" presName="parentText" presStyleLbl="node1" presStyleIdx="2" presStyleCnt="5">
        <dgm:presLayoutVars>
          <dgm:chMax val="1"/>
          <dgm:bulletEnabled val="1"/>
        </dgm:presLayoutVars>
      </dgm:prSet>
      <dgm:spPr>
        <a:prstGeom prst="rect">
          <a:avLst/>
        </a:prstGeom>
      </dgm:spPr>
      <dgm:t>
        <a:bodyPr/>
        <a:lstStyle/>
        <a:p>
          <a:endParaRPr lang="en-GB"/>
        </a:p>
      </dgm:t>
    </dgm:pt>
    <dgm:pt modelId="{C373A146-BA82-4B1B-A21A-D833FD5DE1D4}" type="pres">
      <dgm:prSet presAssocID="{2DD46E62-36FA-415D-AB3F-DC923CCB6BBB}" presName="descendantText" presStyleLbl="alignAccFollowNode1" presStyleIdx="2" presStyleCnt="5">
        <dgm:presLayoutVars>
          <dgm:bulletEnabled val="1"/>
        </dgm:presLayoutVars>
      </dgm:prSet>
      <dgm:spPr/>
      <dgm:t>
        <a:bodyPr/>
        <a:lstStyle/>
        <a:p>
          <a:endParaRPr lang="en-GB"/>
        </a:p>
      </dgm:t>
    </dgm:pt>
    <dgm:pt modelId="{C88199AA-D787-4748-B9C8-0CA7DB801CB5}" type="pres">
      <dgm:prSet presAssocID="{0F2F6F4D-5A67-4CF4-8ABD-46D678809D2C}" presName="sp" presStyleCnt="0"/>
      <dgm:spPr/>
    </dgm:pt>
    <dgm:pt modelId="{3E2CB9AD-3FB9-4A74-9835-E0478AD2F4E9}" type="pres">
      <dgm:prSet presAssocID="{49722152-7DF3-4B5C-A4ED-E2797BB15759}" presName="linNode" presStyleCnt="0"/>
      <dgm:spPr/>
    </dgm:pt>
    <dgm:pt modelId="{5D41022F-723C-46B6-B845-1632F91BE319}" type="pres">
      <dgm:prSet presAssocID="{49722152-7DF3-4B5C-A4ED-E2797BB15759}" presName="parentText" presStyleLbl="node1" presStyleIdx="3" presStyleCnt="5">
        <dgm:presLayoutVars>
          <dgm:chMax val="1"/>
          <dgm:bulletEnabled val="1"/>
        </dgm:presLayoutVars>
      </dgm:prSet>
      <dgm:spPr>
        <a:prstGeom prst="rect">
          <a:avLst/>
        </a:prstGeom>
      </dgm:spPr>
      <dgm:t>
        <a:bodyPr/>
        <a:lstStyle/>
        <a:p>
          <a:endParaRPr lang="en-GB"/>
        </a:p>
      </dgm:t>
    </dgm:pt>
    <dgm:pt modelId="{7081E6C7-07E7-4844-B563-AAB771FB1B67}" type="pres">
      <dgm:prSet presAssocID="{49722152-7DF3-4B5C-A4ED-E2797BB15759}" presName="descendantText" presStyleLbl="alignAccFollowNode1" presStyleIdx="3" presStyleCnt="5">
        <dgm:presLayoutVars>
          <dgm:bulletEnabled val="1"/>
        </dgm:presLayoutVars>
      </dgm:prSet>
      <dgm:spPr/>
      <dgm:t>
        <a:bodyPr/>
        <a:lstStyle/>
        <a:p>
          <a:endParaRPr lang="en-GB"/>
        </a:p>
      </dgm:t>
    </dgm:pt>
    <dgm:pt modelId="{181E8C41-996B-44C1-8813-19AF43737BFF}" type="pres">
      <dgm:prSet presAssocID="{15AB567D-AB5E-4EA3-ADDC-70FB2383FD23}" presName="sp" presStyleCnt="0"/>
      <dgm:spPr/>
    </dgm:pt>
    <dgm:pt modelId="{9915B8F7-9681-4F5B-B060-41D06FEB5D86}" type="pres">
      <dgm:prSet presAssocID="{1FFAF8E6-81AE-43CC-BB55-56CF149A3C1F}" presName="linNode" presStyleCnt="0"/>
      <dgm:spPr/>
    </dgm:pt>
    <dgm:pt modelId="{86BD4A42-F110-4F93-9863-FA1DE4747C8E}" type="pres">
      <dgm:prSet presAssocID="{1FFAF8E6-81AE-43CC-BB55-56CF149A3C1F}" presName="parentText" presStyleLbl="node1" presStyleIdx="4" presStyleCnt="5">
        <dgm:presLayoutVars>
          <dgm:chMax val="1"/>
          <dgm:bulletEnabled val="1"/>
        </dgm:presLayoutVars>
      </dgm:prSet>
      <dgm:spPr>
        <a:prstGeom prst="rect">
          <a:avLst/>
        </a:prstGeom>
      </dgm:spPr>
      <dgm:t>
        <a:bodyPr/>
        <a:lstStyle/>
        <a:p>
          <a:endParaRPr lang="en-GB"/>
        </a:p>
      </dgm:t>
    </dgm:pt>
    <dgm:pt modelId="{560A84CE-650C-460A-B970-47E98E295324}" type="pres">
      <dgm:prSet presAssocID="{1FFAF8E6-81AE-43CC-BB55-56CF149A3C1F}" presName="descendantText" presStyleLbl="alignAccFollowNode1" presStyleIdx="4" presStyleCnt="5">
        <dgm:presLayoutVars>
          <dgm:bulletEnabled val="1"/>
        </dgm:presLayoutVars>
      </dgm:prSet>
      <dgm:spPr>
        <a:noFill/>
      </dgm:spPr>
      <dgm:t>
        <a:bodyPr/>
        <a:lstStyle/>
        <a:p>
          <a:endParaRPr lang="en-GB"/>
        </a:p>
      </dgm:t>
    </dgm:pt>
  </dgm:ptLst>
  <dgm:cxnLst>
    <dgm:cxn modelId="{B955609B-D228-441A-B34D-09E1BDC1AC66}" type="presOf" srcId="{07260B8B-CB90-4AA2-B100-137F687FDA00}" destId="{514860EF-17B3-4B1D-A546-DDD9AF61526D}" srcOrd="0" destOrd="1" presId="urn:microsoft.com/office/officeart/2005/8/layout/vList5"/>
    <dgm:cxn modelId="{618B7593-C8F6-4167-B80B-8E59E767BFA5}" srcId="{ACA58C29-1FB7-46BD-8FCD-C059814EA806}" destId="{D7DA8A9C-B74A-4C3A-AD78-6C36C357F04B}" srcOrd="0" destOrd="0" parTransId="{7E72F7B3-C3B2-47EE-B0D3-775ED62011A8}" sibTransId="{D26CB386-EADB-46DD-A810-3B5E065B544B}"/>
    <dgm:cxn modelId="{2B127DF7-C77C-4FE0-A2D5-6C97002CFEF1}" type="presOf" srcId="{5F11CA8E-58EA-491E-9769-CC65A8626AF0}" destId="{7081E6C7-07E7-4844-B563-AAB771FB1B67}" srcOrd="0" destOrd="1" presId="urn:microsoft.com/office/officeart/2005/8/layout/vList5"/>
    <dgm:cxn modelId="{55901D47-F155-4FA5-9AB0-1DC5097BA950}" type="presOf" srcId="{2736D37F-50A0-4879-9C9B-4DE378A4E401}" destId="{2EF373FA-6663-41F2-8AD5-3B97D8CFCE65}" srcOrd="0" destOrd="1" presId="urn:microsoft.com/office/officeart/2005/8/layout/vList5"/>
    <dgm:cxn modelId="{A87C85DC-38BC-43E3-9DAD-A7E9E0D8450E}" srcId="{ACA58C29-1FB7-46BD-8FCD-C059814EA806}" destId="{49722152-7DF3-4B5C-A4ED-E2797BB15759}" srcOrd="3" destOrd="0" parTransId="{C5394FA6-7E97-4309-83A2-1BE83E726EE4}" sibTransId="{15AB567D-AB5E-4EA3-ADDC-70FB2383FD23}"/>
    <dgm:cxn modelId="{4877591E-623D-4861-A1F4-152DECBCF830}" srcId="{D7DA8A9C-B74A-4C3A-AD78-6C36C357F04B}" destId="{2736D37F-50A0-4879-9C9B-4DE378A4E401}" srcOrd="1" destOrd="0" parTransId="{027B2E42-DD68-4ED7-B74E-7B8D37F74DF9}" sibTransId="{C7720B2E-B137-4098-9B69-D3A7760EA944}"/>
    <dgm:cxn modelId="{54CA0D0D-1333-4A27-B6CD-CBB301249DD8}" type="presOf" srcId="{49722152-7DF3-4B5C-A4ED-E2797BB15759}" destId="{5D41022F-723C-46B6-B845-1632F91BE319}" srcOrd="0" destOrd="0" presId="urn:microsoft.com/office/officeart/2005/8/layout/vList5"/>
    <dgm:cxn modelId="{2071D516-6820-4025-8D27-72D32F5DC637}" srcId="{ACA58C29-1FB7-46BD-8FCD-C059814EA806}" destId="{1FFAF8E6-81AE-43CC-BB55-56CF149A3C1F}" srcOrd="4" destOrd="0" parTransId="{7750B110-5A62-4F86-8678-AD5E5240BF15}" sibTransId="{C5ADE18C-356F-4199-84AF-F8C406BE0852}"/>
    <dgm:cxn modelId="{F6891D8A-6816-4B38-A422-FF7401A264DF}" type="presOf" srcId="{2DD46E62-36FA-415D-AB3F-DC923CCB6BBB}" destId="{7BA21780-1FAC-4367-B907-FEF18D038307}" srcOrd="0" destOrd="0" presId="urn:microsoft.com/office/officeart/2005/8/layout/vList5"/>
    <dgm:cxn modelId="{4BAD6409-63FE-45C5-804B-2311260019F6}" type="presOf" srcId="{ACA58C29-1FB7-46BD-8FCD-C059814EA806}" destId="{1706579A-5649-46BA-B4EB-E6BA60D69482}" srcOrd="0" destOrd="0" presId="urn:microsoft.com/office/officeart/2005/8/layout/vList5"/>
    <dgm:cxn modelId="{7BBA660B-E255-4E02-BB12-F164784C0268}" type="presOf" srcId="{D7DA8A9C-B74A-4C3A-AD78-6C36C357F04B}" destId="{83748B15-655A-499E-AE97-5681E3B432E2}" srcOrd="0" destOrd="0" presId="urn:microsoft.com/office/officeart/2005/8/layout/vList5"/>
    <dgm:cxn modelId="{7AAC5B19-C650-438C-9AE5-C976E78E8735}" srcId="{A54DDDDA-3C9C-48DC-A011-7E209E457466}" destId="{A9B7BAB3-EFFF-4420-ACB5-2F6AB46F5EBE}" srcOrd="0" destOrd="0" parTransId="{091A892F-7103-46C5-AECE-6C5222CC6027}" sibTransId="{C691F441-16E7-4764-BF7D-E13528760940}"/>
    <dgm:cxn modelId="{CB185C86-E066-43C5-B6B4-E17592D5E352}" srcId="{2DD46E62-36FA-415D-AB3F-DC923CCB6BBB}" destId="{C59B5488-2D93-4C22-8058-E349A1CCBAA3}" srcOrd="0" destOrd="0" parTransId="{C5E57140-27C0-4D24-B0B4-DCF4EB4DC5C9}" sibTransId="{11E16311-BA95-4D5F-B050-57A2833E534D}"/>
    <dgm:cxn modelId="{C67CDFF5-BB78-4CD1-A0FC-62D90A5F2EC4}" type="presOf" srcId="{1FFAF8E6-81AE-43CC-BB55-56CF149A3C1F}" destId="{86BD4A42-F110-4F93-9863-FA1DE4747C8E}" srcOrd="0" destOrd="0" presId="urn:microsoft.com/office/officeart/2005/8/layout/vList5"/>
    <dgm:cxn modelId="{62DD207A-3D32-4B52-A127-C7133DF29C61}" type="presOf" srcId="{24814EB0-FA86-45AF-851A-1E06165B55C8}" destId="{560A84CE-650C-460A-B970-47E98E295324}" srcOrd="0" destOrd="1" presId="urn:microsoft.com/office/officeart/2005/8/layout/vList5"/>
    <dgm:cxn modelId="{C4644E44-8A5C-4272-A97C-B95DB0640626}" srcId="{2DD46E62-36FA-415D-AB3F-DC923CCB6BBB}" destId="{03B852C4-C2E7-469F-8F18-0D9800C10733}" srcOrd="1" destOrd="0" parTransId="{81503B8A-AF6C-47D6-B5ED-1F5B6F70AA23}" sibTransId="{CB4CF7BF-7F49-44DF-A499-D2787B022D62}"/>
    <dgm:cxn modelId="{F94E4975-A2A5-48C0-AD46-02C29BFD0A6E}" srcId="{49722152-7DF3-4B5C-A4ED-E2797BB15759}" destId="{5F11CA8E-58EA-491E-9769-CC65A8626AF0}" srcOrd="1" destOrd="0" parTransId="{1848B2F5-B53F-4A6D-8754-6822421300C6}" sibTransId="{92C711C8-D714-422F-B2E5-82A6DB2617F1}"/>
    <dgm:cxn modelId="{79A795B0-CB56-44CD-9241-1C33AE0EC82A}" srcId="{ACA58C29-1FB7-46BD-8FCD-C059814EA806}" destId="{A54DDDDA-3C9C-48DC-A011-7E209E457466}" srcOrd="1" destOrd="0" parTransId="{1ED98A9F-5F0D-496D-A850-903776F44C8F}" sibTransId="{D05C25E6-9EFE-4102-9080-E79BD7BB8625}"/>
    <dgm:cxn modelId="{6B90B529-8CE6-4F6D-9FBF-71C0649E49F1}" type="presOf" srcId="{A54DDDDA-3C9C-48DC-A011-7E209E457466}" destId="{9CE3A155-4E42-49E9-BF57-D3B064BA681F}" srcOrd="0" destOrd="0" presId="urn:microsoft.com/office/officeart/2005/8/layout/vList5"/>
    <dgm:cxn modelId="{DB8FED9E-0F61-4FFC-AAE3-4E9A03157F89}" srcId="{ACA58C29-1FB7-46BD-8FCD-C059814EA806}" destId="{2DD46E62-36FA-415D-AB3F-DC923CCB6BBB}" srcOrd="2" destOrd="0" parTransId="{7B94C471-2CE8-4CCE-85CB-6532ADEBD913}" sibTransId="{0F2F6F4D-5A67-4CF4-8ABD-46D678809D2C}"/>
    <dgm:cxn modelId="{46295C05-0142-4EA1-AEF8-EB2DBE4C7E84}" srcId="{49722152-7DF3-4B5C-A4ED-E2797BB15759}" destId="{816C9E9B-1C83-4085-9B81-9440D8708E7D}" srcOrd="0" destOrd="0" parTransId="{6FA7771E-B259-4C30-A8CA-61B8A63BF73F}" sibTransId="{C8DA13AD-69BE-46DF-A97B-99AD0D4EF025}"/>
    <dgm:cxn modelId="{2C2AA669-077B-4717-8FCB-D33C7090A214}" srcId="{1FFAF8E6-81AE-43CC-BB55-56CF149A3C1F}" destId="{DBF2953D-3321-4AE3-8312-148775A1E8C6}" srcOrd="0" destOrd="0" parTransId="{72C02E3C-BD86-4237-83EC-EBE428E1E068}" sibTransId="{CE235E87-FCF0-4DFE-BC65-130A2300920F}"/>
    <dgm:cxn modelId="{ACD22352-3B72-497E-8EFB-0ABF3774CFED}" type="presOf" srcId="{C59B5488-2D93-4C22-8058-E349A1CCBAA3}" destId="{C373A146-BA82-4B1B-A21A-D833FD5DE1D4}" srcOrd="0" destOrd="0" presId="urn:microsoft.com/office/officeart/2005/8/layout/vList5"/>
    <dgm:cxn modelId="{9875DFBC-1D9F-4F06-B0DC-D0BBA88956BE}" type="presOf" srcId="{816C9E9B-1C83-4085-9B81-9440D8708E7D}" destId="{7081E6C7-07E7-4844-B563-AAB771FB1B67}" srcOrd="0" destOrd="0" presId="urn:microsoft.com/office/officeart/2005/8/layout/vList5"/>
    <dgm:cxn modelId="{10893967-DFFC-4E48-9675-848592E30BE6}" type="presOf" srcId="{A6D7B0E6-696C-4E48-BAF6-3F555EAADD73}" destId="{2EF373FA-6663-41F2-8AD5-3B97D8CFCE65}" srcOrd="0" destOrd="0" presId="urn:microsoft.com/office/officeart/2005/8/layout/vList5"/>
    <dgm:cxn modelId="{815D95EA-629B-4594-A8E9-2569E6DF4EED}" srcId="{A54DDDDA-3C9C-48DC-A011-7E209E457466}" destId="{07260B8B-CB90-4AA2-B100-137F687FDA00}" srcOrd="1" destOrd="0" parTransId="{29D90068-85CC-4A74-A0ED-7F27D0E1D0F0}" sibTransId="{AC44C685-434A-4B2A-BFE8-E35C96A9F250}"/>
    <dgm:cxn modelId="{4F73896A-4EC4-47C6-A188-AD2985DC5A89}" type="presOf" srcId="{03B852C4-C2E7-469F-8F18-0D9800C10733}" destId="{C373A146-BA82-4B1B-A21A-D833FD5DE1D4}" srcOrd="0" destOrd="1" presId="urn:microsoft.com/office/officeart/2005/8/layout/vList5"/>
    <dgm:cxn modelId="{C81FE406-0B28-4E3A-B38B-69C5C8DAA50F}" type="presOf" srcId="{A9B7BAB3-EFFF-4420-ACB5-2F6AB46F5EBE}" destId="{514860EF-17B3-4B1D-A546-DDD9AF61526D}" srcOrd="0" destOrd="0" presId="urn:microsoft.com/office/officeart/2005/8/layout/vList5"/>
    <dgm:cxn modelId="{F171DB2A-2813-45F4-9863-DF953A82464E}" type="presOf" srcId="{DBF2953D-3321-4AE3-8312-148775A1E8C6}" destId="{560A84CE-650C-460A-B970-47E98E295324}" srcOrd="0" destOrd="0" presId="urn:microsoft.com/office/officeart/2005/8/layout/vList5"/>
    <dgm:cxn modelId="{F748F3D0-166D-466C-9ADC-3AA6EFA2C74C}" srcId="{D7DA8A9C-B74A-4C3A-AD78-6C36C357F04B}" destId="{A6D7B0E6-696C-4E48-BAF6-3F555EAADD73}" srcOrd="0" destOrd="0" parTransId="{C6B19DBB-E21A-42D7-9120-8D1647B485FA}" sibTransId="{3E007CC9-F220-47A3-A82B-1D900E0D396D}"/>
    <dgm:cxn modelId="{C7C5F7F6-012E-4B5F-B2C6-EAACC744F6D5}" srcId="{1FFAF8E6-81AE-43CC-BB55-56CF149A3C1F}" destId="{24814EB0-FA86-45AF-851A-1E06165B55C8}" srcOrd="1" destOrd="0" parTransId="{13F8FF19-5CA2-49A3-AFD2-D1795230A4EC}" sibTransId="{7B7202D7-D798-4B93-A1E0-FE14678760A6}"/>
    <dgm:cxn modelId="{08293F12-DB70-4B66-9CF0-F614DA818022}" type="presParOf" srcId="{1706579A-5649-46BA-B4EB-E6BA60D69482}" destId="{DAA31EEC-5CA6-4410-86D5-6C0A4C791767}" srcOrd="0" destOrd="0" presId="urn:microsoft.com/office/officeart/2005/8/layout/vList5"/>
    <dgm:cxn modelId="{759274C5-4D16-4EEC-8E05-EB976C6AA779}" type="presParOf" srcId="{DAA31EEC-5CA6-4410-86D5-6C0A4C791767}" destId="{83748B15-655A-499E-AE97-5681E3B432E2}" srcOrd="0" destOrd="0" presId="urn:microsoft.com/office/officeart/2005/8/layout/vList5"/>
    <dgm:cxn modelId="{0CB466CC-2D6B-49B6-82C7-2ADE2F524761}" type="presParOf" srcId="{DAA31EEC-5CA6-4410-86D5-6C0A4C791767}" destId="{2EF373FA-6663-41F2-8AD5-3B97D8CFCE65}" srcOrd="1" destOrd="0" presId="urn:microsoft.com/office/officeart/2005/8/layout/vList5"/>
    <dgm:cxn modelId="{ABEB66AE-3848-4BDA-92A9-437E08585F9E}" type="presParOf" srcId="{1706579A-5649-46BA-B4EB-E6BA60D69482}" destId="{9A501643-933B-4B59-BE7E-7BEDD108F369}" srcOrd="1" destOrd="0" presId="urn:microsoft.com/office/officeart/2005/8/layout/vList5"/>
    <dgm:cxn modelId="{1285C9E5-2848-4D07-B29F-8C3DF92E7E36}" type="presParOf" srcId="{1706579A-5649-46BA-B4EB-E6BA60D69482}" destId="{2EE2A421-A4DC-45B5-9961-40526C85ECC0}" srcOrd="2" destOrd="0" presId="urn:microsoft.com/office/officeart/2005/8/layout/vList5"/>
    <dgm:cxn modelId="{92A231FD-3EB1-4D9C-9ED7-34E7670E4EB7}" type="presParOf" srcId="{2EE2A421-A4DC-45B5-9961-40526C85ECC0}" destId="{9CE3A155-4E42-49E9-BF57-D3B064BA681F}" srcOrd="0" destOrd="0" presId="urn:microsoft.com/office/officeart/2005/8/layout/vList5"/>
    <dgm:cxn modelId="{20E5C244-3FC4-494B-AE71-2824CA8943C0}" type="presParOf" srcId="{2EE2A421-A4DC-45B5-9961-40526C85ECC0}" destId="{514860EF-17B3-4B1D-A546-DDD9AF61526D}" srcOrd="1" destOrd="0" presId="urn:microsoft.com/office/officeart/2005/8/layout/vList5"/>
    <dgm:cxn modelId="{EA0D66EC-6D24-46EA-925F-18719CD40CF0}" type="presParOf" srcId="{1706579A-5649-46BA-B4EB-E6BA60D69482}" destId="{FD2F651D-16AD-494F-BD3B-2C1D0B499E3B}" srcOrd="3" destOrd="0" presId="urn:microsoft.com/office/officeart/2005/8/layout/vList5"/>
    <dgm:cxn modelId="{CE465A6D-0C3D-4114-9028-BF64B5F4D630}" type="presParOf" srcId="{1706579A-5649-46BA-B4EB-E6BA60D69482}" destId="{63B50C59-7165-40E7-93B4-16D0693AE947}" srcOrd="4" destOrd="0" presId="urn:microsoft.com/office/officeart/2005/8/layout/vList5"/>
    <dgm:cxn modelId="{4763A7AB-2971-4E15-9D0D-4228A454C32B}" type="presParOf" srcId="{63B50C59-7165-40E7-93B4-16D0693AE947}" destId="{7BA21780-1FAC-4367-B907-FEF18D038307}" srcOrd="0" destOrd="0" presId="urn:microsoft.com/office/officeart/2005/8/layout/vList5"/>
    <dgm:cxn modelId="{5157F4EE-6EFD-4FB1-B221-DD47A43A042A}" type="presParOf" srcId="{63B50C59-7165-40E7-93B4-16D0693AE947}" destId="{C373A146-BA82-4B1B-A21A-D833FD5DE1D4}" srcOrd="1" destOrd="0" presId="urn:microsoft.com/office/officeart/2005/8/layout/vList5"/>
    <dgm:cxn modelId="{88FD3C09-9B05-48EA-A7C1-BDBD7ECEBB36}" type="presParOf" srcId="{1706579A-5649-46BA-B4EB-E6BA60D69482}" destId="{C88199AA-D787-4748-B9C8-0CA7DB801CB5}" srcOrd="5" destOrd="0" presId="urn:microsoft.com/office/officeart/2005/8/layout/vList5"/>
    <dgm:cxn modelId="{3781EFF1-6D2B-4C6A-8DC3-11222D73CF3C}" type="presParOf" srcId="{1706579A-5649-46BA-B4EB-E6BA60D69482}" destId="{3E2CB9AD-3FB9-4A74-9835-E0478AD2F4E9}" srcOrd="6" destOrd="0" presId="urn:microsoft.com/office/officeart/2005/8/layout/vList5"/>
    <dgm:cxn modelId="{878623DC-4B98-4D03-B1AE-AC0B78B9B043}" type="presParOf" srcId="{3E2CB9AD-3FB9-4A74-9835-E0478AD2F4E9}" destId="{5D41022F-723C-46B6-B845-1632F91BE319}" srcOrd="0" destOrd="0" presId="urn:microsoft.com/office/officeart/2005/8/layout/vList5"/>
    <dgm:cxn modelId="{94EA0C84-EBC8-4EE2-A100-12B18DA60765}" type="presParOf" srcId="{3E2CB9AD-3FB9-4A74-9835-E0478AD2F4E9}" destId="{7081E6C7-07E7-4844-B563-AAB771FB1B67}" srcOrd="1" destOrd="0" presId="urn:microsoft.com/office/officeart/2005/8/layout/vList5"/>
    <dgm:cxn modelId="{34724C52-AE6F-4DB6-8C99-553F0E93135D}" type="presParOf" srcId="{1706579A-5649-46BA-B4EB-E6BA60D69482}" destId="{181E8C41-996B-44C1-8813-19AF43737BFF}" srcOrd="7" destOrd="0" presId="urn:microsoft.com/office/officeart/2005/8/layout/vList5"/>
    <dgm:cxn modelId="{8425730E-A195-4675-8687-E0FC0C3689CD}" type="presParOf" srcId="{1706579A-5649-46BA-B4EB-E6BA60D69482}" destId="{9915B8F7-9681-4F5B-B060-41D06FEB5D86}" srcOrd="8" destOrd="0" presId="urn:microsoft.com/office/officeart/2005/8/layout/vList5"/>
    <dgm:cxn modelId="{ACDA5154-854C-4039-BE12-407DF376D542}" type="presParOf" srcId="{9915B8F7-9681-4F5B-B060-41D06FEB5D86}" destId="{86BD4A42-F110-4F93-9863-FA1DE4747C8E}" srcOrd="0" destOrd="0" presId="urn:microsoft.com/office/officeart/2005/8/layout/vList5"/>
    <dgm:cxn modelId="{28609AE4-745E-44F9-A490-DC59F56BF04E}" type="presParOf" srcId="{9915B8F7-9681-4F5B-B060-41D06FEB5D86}" destId="{560A84CE-650C-460A-B970-47E98E29532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A58C29-1FB7-46BD-8FCD-C059814EA806}" type="doc">
      <dgm:prSet loTypeId="urn:microsoft.com/office/officeart/2005/8/layout/vList5" loCatId="list" qsTypeId="urn:microsoft.com/office/officeart/2005/8/quickstyle/simple2" qsCatId="simple" csTypeId="urn:microsoft.com/office/officeart/2005/8/colors/accent2_2" csCatId="accent2" phldr="1"/>
      <dgm:spPr/>
      <dgm:t>
        <a:bodyPr/>
        <a:lstStyle/>
        <a:p>
          <a:endParaRPr lang="en-GB"/>
        </a:p>
      </dgm:t>
    </dgm:pt>
    <dgm:pt modelId="{D7DA8A9C-B74A-4C3A-AD78-6C36C357F04B}">
      <dgm:prSet phldrT="[Text]" custT="1"/>
      <dgm:spPr>
        <a:solidFill>
          <a:schemeClr val="accent1"/>
        </a:solidFill>
      </dgm:spPr>
      <dgm:t>
        <a:bodyPr/>
        <a:lstStyle/>
        <a:p>
          <a:pPr algn="l"/>
          <a:r>
            <a:rPr lang="en-GB" sz="2800" dirty="0" smtClean="0"/>
            <a:t>Minimum</a:t>
          </a:r>
          <a:endParaRPr lang="en-GB" sz="2800" dirty="0"/>
        </a:p>
      </dgm:t>
    </dgm:pt>
    <dgm:pt modelId="{7E72F7B3-C3B2-47EE-B0D3-775ED62011A8}" type="parTrans" cxnId="{618B7593-C8F6-4167-B80B-8E59E767BFA5}">
      <dgm:prSet/>
      <dgm:spPr/>
      <dgm:t>
        <a:bodyPr/>
        <a:lstStyle/>
        <a:p>
          <a:endParaRPr lang="en-GB"/>
        </a:p>
      </dgm:t>
    </dgm:pt>
    <dgm:pt modelId="{D26CB386-EADB-46DD-A810-3B5E065B544B}" type="sibTrans" cxnId="{618B7593-C8F6-4167-B80B-8E59E767BFA5}">
      <dgm:prSet/>
      <dgm:spPr/>
      <dgm:t>
        <a:bodyPr/>
        <a:lstStyle/>
        <a:p>
          <a:endParaRPr lang="en-GB"/>
        </a:p>
      </dgm:t>
    </dgm:pt>
    <dgm:pt modelId="{A6D7B0E6-696C-4E48-BAF6-3F555EAADD73}">
      <dgm:prSet phldrT="[Text]" custT="1"/>
      <dgm:spPr>
        <a:solidFill>
          <a:schemeClr val="bg1">
            <a:alpha val="90000"/>
          </a:schemeClr>
        </a:solidFill>
        <a:ln>
          <a:noFill/>
        </a:ln>
      </dgm:spPr>
      <dgm:t>
        <a:bodyPr/>
        <a:lstStyle/>
        <a:p>
          <a:r>
            <a:rPr lang="en-US" sz="1800" dirty="0" smtClean="0">
              <a:solidFill>
                <a:schemeClr val="accent1"/>
              </a:solidFill>
            </a:rPr>
            <a:t>Name: </a:t>
          </a:r>
          <a:r>
            <a:rPr lang="en-US" sz="1800" dirty="0" smtClean="0"/>
            <a:t>The name of the project, analysis or application.</a:t>
          </a:r>
          <a:endParaRPr lang="en-GB" sz="1800" dirty="0"/>
        </a:p>
      </dgm:t>
    </dgm:pt>
    <dgm:pt modelId="{C6B19DBB-E21A-42D7-9120-8D1647B485FA}" type="parTrans" cxnId="{F748F3D0-166D-466C-9ADC-3AA6EFA2C74C}">
      <dgm:prSet/>
      <dgm:spPr/>
      <dgm:t>
        <a:bodyPr/>
        <a:lstStyle/>
        <a:p>
          <a:endParaRPr lang="en-GB"/>
        </a:p>
      </dgm:t>
    </dgm:pt>
    <dgm:pt modelId="{3E007CC9-F220-47A3-A82B-1D900E0D396D}" type="sibTrans" cxnId="{F748F3D0-166D-466C-9ADC-3AA6EFA2C74C}">
      <dgm:prSet/>
      <dgm:spPr/>
      <dgm:t>
        <a:bodyPr/>
        <a:lstStyle/>
        <a:p>
          <a:endParaRPr lang="en-GB"/>
        </a:p>
      </dgm:t>
    </dgm:pt>
    <dgm:pt modelId="{F27B7F44-1F69-4AA4-878B-5C1A261A8E5F}">
      <dgm:prSet custT="1"/>
      <dgm:spPr/>
      <dgm:t>
        <a:bodyPr/>
        <a:lstStyle/>
        <a:p>
          <a:r>
            <a:rPr lang="en-US" sz="1800" dirty="0" smtClean="0">
              <a:solidFill>
                <a:schemeClr val="accent1"/>
              </a:solidFill>
            </a:rPr>
            <a:t>Description: </a:t>
          </a:r>
          <a:r>
            <a:rPr lang="en-US" sz="1800" dirty="0" smtClean="0"/>
            <a:t>A brief description of of what the code does (not how).</a:t>
          </a:r>
          <a:endParaRPr lang="en-GB" sz="1800" dirty="0" smtClean="0"/>
        </a:p>
      </dgm:t>
    </dgm:pt>
    <dgm:pt modelId="{6109FE57-C43D-4FD9-ADBB-AB8CDFEEA236}" type="parTrans" cxnId="{1B9A898F-BE0E-4A1C-9F69-DCE11D8A4A32}">
      <dgm:prSet/>
      <dgm:spPr/>
      <dgm:t>
        <a:bodyPr/>
        <a:lstStyle/>
        <a:p>
          <a:endParaRPr lang="en-GB"/>
        </a:p>
      </dgm:t>
    </dgm:pt>
    <dgm:pt modelId="{1051B760-AB2C-4019-9014-79445843E29A}" type="sibTrans" cxnId="{1B9A898F-BE0E-4A1C-9F69-DCE11D8A4A32}">
      <dgm:prSet/>
      <dgm:spPr/>
      <dgm:t>
        <a:bodyPr/>
        <a:lstStyle/>
        <a:p>
          <a:endParaRPr lang="en-GB"/>
        </a:p>
      </dgm:t>
    </dgm:pt>
    <dgm:pt modelId="{C9CD25B7-69A5-4C14-930B-56D0581AAE03}">
      <dgm:prSet custT="1"/>
      <dgm:spPr/>
      <dgm:t>
        <a:bodyPr/>
        <a:lstStyle/>
        <a:p>
          <a:r>
            <a:rPr lang="en-US" sz="1800" dirty="0" smtClean="0">
              <a:solidFill>
                <a:schemeClr val="accent1"/>
              </a:solidFill>
            </a:rPr>
            <a:t>Purpose: </a:t>
          </a:r>
          <a:r>
            <a:rPr lang="en-US" sz="1800" dirty="0" smtClean="0"/>
            <a:t>The reason for writing the code.</a:t>
          </a:r>
          <a:endParaRPr lang="en-GB" sz="1800" dirty="0" smtClean="0"/>
        </a:p>
      </dgm:t>
    </dgm:pt>
    <dgm:pt modelId="{00688A4B-FFF5-422A-BA9B-BAF700ADA37E}" type="parTrans" cxnId="{E0B20270-1770-4761-AB5B-596DEB9C9C15}">
      <dgm:prSet/>
      <dgm:spPr/>
      <dgm:t>
        <a:bodyPr/>
        <a:lstStyle/>
        <a:p>
          <a:endParaRPr lang="en-GB"/>
        </a:p>
      </dgm:t>
    </dgm:pt>
    <dgm:pt modelId="{EB9FD61D-619A-4B34-B238-2D4772EB20E2}" type="sibTrans" cxnId="{E0B20270-1770-4761-AB5B-596DEB9C9C15}">
      <dgm:prSet/>
      <dgm:spPr/>
      <dgm:t>
        <a:bodyPr/>
        <a:lstStyle/>
        <a:p>
          <a:endParaRPr lang="en-GB"/>
        </a:p>
      </dgm:t>
    </dgm:pt>
    <dgm:pt modelId="{2C35FA2A-7DD3-49A9-856D-66EB136C1750}">
      <dgm:prSet custT="1"/>
      <dgm:spPr/>
      <dgm:t>
        <a:bodyPr/>
        <a:lstStyle/>
        <a:p>
          <a:r>
            <a:rPr lang="en-US" sz="1800" dirty="0" smtClean="0">
              <a:solidFill>
                <a:schemeClr val="accent1"/>
              </a:solidFill>
            </a:rPr>
            <a:t>Instructions: </a:t>
          </a:r>
          <a:r>
            <a:rPr lang="en-US" sz="1800" dirty="0" smtClean="0"/>
            <a:t>How to use the code - for the benefit of other users.</a:t>
          </a:r>
          <a:endParaRPr lang="en-GB" sz="1800" dirty="0" smtClean="0"/>
        </a:p>
      </dgm:t>
    </dgm:pt>
    <dgm:pt modelId="{CCA823FF-309E-4AD2-9374-5F1CA2A9CFD5}" type="parTrans" cxnId="{8044D8F9-BE69-4424-9222-DE0A45C14E05}">
      <dgm:prSet/>
      <dgm:spPr/>
      <dgm:t>
        <a:bodyPr/>
        <a:lstStyle/>
        <a:p>
          <a:endParaRPr lang="en-GB"/>
        </a:p>
      </dgm:t>
    </dgm:pt>
    <dgm:pt modelId="{A87B23FC-C080-4F86-A765-08D4B07B9642}" type="sibTrans" cxnId="{8044D8F9-BE69-4424-9222-DE0A45C14E05}">
      <dgm:prSet/>
      <dgm:spPr/>
      <dgm:t>
        <a:bodyPr/>
        <a:lstStyle/>
        <a:p>
          <a:endParaRPr lang="en-GB"/>
        </a:p>
      </dgm:t>
    </dgm:pt>
    <dgm:pt modelId="{0FF57511-BB3F-46A6-8D2B-57C95BDA6BC4}">
      <dgm:prSet phldrT="[Text]" custT="1"/>
      <dgm:spPr>
        <a:solidFill>
          <a:schemeClr val="accent1"/>
        </a:solidFill>
      </dgm:spPr>
      <dgm:t>
        <a:bodyPr/>
        <a:lstStyle/>
        <a:p>
          <a:pPr algn="l"/>
          <a:r>
            <a:rPr lang="en-GB" sz="2800" dirty="0" smtClean="0"/>
            <a:t>High Complexity</a:t>
          </a:r>
          <a:endParaRPr lang="en-GB" sz="2800" dirty="0"/>
        </a:p>
      </dgm:t>
    </dgm:pt>
    <dgm:pt modelId="{D4456DE9-2308-4B22-88DE-F9E1A9109337}" type="parTrans" cxnId="{617772E0-AFD8-4228-BD5C-E791F174DB41}">
      <dgm:prSet/>
      <dgm:spPr/>
      <dgm:t>
        <a:bodyPr/>
        <a:lstStyle/>
        <a:p>
          <a:endParaRPr lang="en-GB"/>
        </a:p>
      </dgm:t>
    </dgm:pt>
    <dgm:pt modelId="{FD89337D-382E-41D1-9AAF-BA1B567640B1}" type="sibTrans" cxnId="{617772E0-AFD8-4228-BD5C-E791F174DB41}">
      <dgm:prSet/>
      <dgm:spPr/>
      <dgm:t>
        <a:bodyPr/>
        <a:lstStyle/>
        <a:p>
          <a:endParaRPr lang="en-GB"/>
        </a:p>
      </dgm:t>
    </dgm:pt>
    <dgm:pt modelId="{F392F6DB-1B43-4D06-83BD-A6A88A61A29E}">
      <dgm:prSet phldrT="[Text]" custT="1"/>
      <dgm:spPr>
        <a:solidFill>
          <a:schemeClr val="bg1">
            <a:alpha val="90000"/>
          </a:schemeClr>
        </a:solidFill>
        <a:ln>
          <a:noFill/>
        </a:ln>
      </dgm:spPr>
      <dgm:t>
        <a:bodyPr/>
        <a:lstStyle/>
        <a:p>
          <a:r>
            <a:rPr lang="en-GB" sz="1800" dirty="0" smtClean="0"/>
            <a:t>Write a separate </a:t>
          </a:r>
          <a:r>
            <a:rPr lang="en-GB" sz="1800" dirty="0" smtClean="0">
              <a:solidFill>
                <a:schemeClr val="accent1"/>
              </a:solidFill>
            </a:rPr>
            <a:t>README</a:t>
          </a:r>
          <a:r>
            <a:rPr lang="en-GB" sz="1800" dirty="0" smtClean="0"/>
            <a:t> file with the above information</a:t>
          </a:r>
          <a:endParaRPr lang="en-GB" sz="1800" dirty="0"/>
        </a:p>
      </dgm:t>
    </dgm:pt>
    <dgm:pt modelId="{BF161629-1636-4982-8D12-F805457960E9}" type="parTrans" cxnId="{0509509D-0A8D-4573-9F12-7AC57F144B51}">
      <dgm:prSet/>
      <dgm:spPr/>
      <dgm:t>
        <a:bodyPr/>
        <a:lstStyle/>
        <a:p>
          <a:endParaRPr lang="en-GB"/>
        </a:p>
      </dgm:t>
    </dgm:pt>
    <dgm:pt modelId="{770A7B33-4CDA-4F04-97BB-1AA4B113EB8B}" type="sibTrans" cxnId="{0509509D-0A8D-4573-9F12-7AC57F144B51}">
      <dgm:prSet/>
      <dgm:spPr/>
      <dgm:t>
        <a:bodyPr/>
        <a:lstStyle/>
        <a:p>
          <a:endParaRPr lang="en-GB"/>
        </a:p>
      </dgm:t>
    </dgm:pt>
    <dgm:pt modelId="{09149E07-D611-450C-A865-74B724688869}">
      <dgm:prSet custT="1"/>
      <dgm:spPr/>
      <dgm:t>
        <a:bodyPr/>
        <a:lstStyle/>
        <a:p>
          <a:r>
            <a:rPr lang="en-GB" sz="1800" dirty="0" smtClean="0">
              <a:solidFill>
                <a:schemeClr val="accent1"/>
              </a:solidFill>
            </a:rPr>
            <a:t>Document each function </a:t>
          </a:r>
          <a:r>
            <a:rPr lang="en-GB" sz="1800" dirty="0" smtClean="0"/>
            <a:t>or section of code separately</a:t>
          </a:r>
        </a:p>
      </dgm:t>
    </dgm:pt>
    <dgm:pt modelId="{39A4B6E9-F006-4D2E-AFD2-0F3832E8EA4C}" type="parTrans" cxnId="{7306FCF4-98C2-431A-999C-00142073DF74}">
      <dgm:prSet/>
      <dgm:spPr/>
      <dgm:t>
        <a:bodyPr/>
        <a:lstStyle/>
        <a:p>
          <a:endParaRPr lang="en-GB"/>
        </a:p>
      </dgm:t>
    </dgm:pt>
    <dgm:pt modelId="{D1AC964B-F4A8-4139-AEE4-FC7C0B661FD2}" type="sibTrans" cxnId="{7306FCF4-98C2-431A-999C-00142073DF74}">
      <dgm:prSet/>
      <dgm:spPr/>
      <dgm:t>
        <a:bodyPr/>
        <a:lstStyle/>
        <a:p>
          <a:endParaRPr lang="en-GB"/>
        </a:p>
      </dgm:t>
    </dgm:pt>
    <dgm:pt modelId="{634686A1-B34C-4F1A-A72C-C47FC5373159}">
      <dgm:prSet phldrT="[Text]" custT="1"/>
      <dgm:spPr>
        <a:solidFill>
          <a:schemeClr val="accent1"/>
        </a:solidFill>
      </dgm:spPr>
      <dgm:t>
        <a:bodyPr/>
        <a:lstStyle/>
        <a:p>
          <a:pPr algn="l"/>
          <a:r>
            <a:rPr lang="en-GB" sz="2800" dirty="0" smtClean="0"/>
            <a:t>High Criticality</a:t>
          </a:r>
          <a:endParaRPr lang="en-GB" sz="2800" dirty="0"/>
        </a:p>
      </dgm:t>
    </dgm:pt>
    <dgm:pt modelId="{876BE6E8-2A4C-400E-9CB9-BBF02FC9495A}" type="parTrans" cxnId="{CDE673EB-12B0-4FE0-98D9-699DD07F0A80}">
      <dgm:prSet/>
      <dgm:spPr/>
      <dgm:t>
        <a:bodyPr/>
        <a:lstStyle/>
        <a:p>
          <a:endParaRPr lang="en-GB"/>
        </a:p>
      </dgm:t>
    </dgm:pt>
    <dgm:pt modelId="{FE147122-0D03-4FAB-B46F-12D82DB7B7EF}" type="sibTrans" cxnId="{CDE673EB-12B0-4FE0-98D9-699DD07F0A80}">
      <dgm:prSet/>
      <dgm:spPr/>
      <dgm:t>
        <a:bodyPr/>
        <a:lstStyle/>
        <a:p>
          <a:endParaRPr lang="en-GB"/>
        </a:p>
      </dgm:t>
    </dgm:pt>
    <dgm:pt modelId="{4614166E-C338-4BBA-B1BE-4B76551B3659}">
      <dgm:prSet phldrT="[Text]" custT="1"/>
      <dgm:spPr>
        <a:solidFill>
          <a:schemeClr val="bg1">
            <a:alpha val="90000"/>
          </a:schemeClr>
        </a:solidFill>
        <a:ln>
          <a:noFill/>
        </a:ln>
      </dgm:spPr>
      <dgm:t>
        <a:bodyPr/>
        <a:lstStyle/>
        <a:p>
          <a:r>
            <a:rPr lang="en-GB" sz="1800" dirty="0" smtClean="0"/>
            <a:t>Create an </a:t>
          </a:r>
          <a:r>
            <a:rPr lang="en-GB" sz="1800" dirty="0" smtClean="0">
              <a:solidFill>
                <a:schemeClr val="accent1"/>
              </a:solidFill>
            </a:rPr>
            <a:t>R package</a:t>
          </a:r>
          <a:endParaRPr lang="en-GB" sz="1800" dirty="0">
            <a:solidFill>
              <a:schemeClr val="accent1"/>
            </a:solidFill>
          </a:endParaRPr>
        </a:p>
      </dgm:t>
    </dgm:pt>
    <dgm:pt modelId="{D0C5E6F3-B9A7-465D-BB3F-F66BB1613035}" type="parTrans" cxnId="{70BEDD73-1694-49A9-AC75-E46680BC0DBD}">
      <dgm:prSet/>
      <dgm:spPr/>
      <dgm:t>
        <a:bodyPr/>
        <a:lstStyle/>
        <a:p>
          <a:endParaRPr lang="en-GB"/>
        </a:p>
      </dgm:t>
    </dgm:pt>
    <dgm:pt modelId="{E6A2DCC2-9947-48A8-A433-0D8A7D13CDE6}" type="sibTrans" cxnId="{70BEDD73-1694-49A9-AC75-E46680BC0DBD}">
      <dgm:prSet/>
      <dgm:spPr/>
      <dgm:t>
        <a:bodyPr/>
        <a:lstStyle/>
        <a:p>
          <a:endParaRPr lang="en-GB"/>
        </a:p>
      </dgm:t>
    </dgm:pt>
    <dgm:pt modelId="{8D6B60DA-F18D-4065-B7CD-E6AC0D482C46}">
      <dgm:prSet custT="1"/>
      <dgm:spPr/>
      <dgm:t>
        <a:bodyPr/>
        <a:lstStyle/>
        <a:p>
          <a:r>
            <a:rPr lang="en-GB" sz="1800" dirty="0" smtClean="0"/>
            <a:t>Provide </a:t>
          </a:r>
          <a:r>
            <a:rPr lang="en-GB" sz="1800" dirty="0" smtClean="0">
              <a:solidFill>
                <a:schemeClr val="accent1"/>
              </a:solidFill>
            </a:rPr>
            <a:t>examples</a:t>
          </a:r>
          <a:r>
            <a:rPr lang="en-GB" sz="1800" dirty="0" smtClean="0"/>
            <a:t> of usage</a:t>
          </a:r>
        </a:p>
      </dgm:t>
    </dgm:pt>
    <dgm:pt modelId="{1415B42D-215A-4110-A716-D4F36AF22F89}" type="parTrans" cxnId="{F627005C-1E90-4189-8040-E11974FD9F4D}">
      <dgm:prSet/>
      <dgm:spPr/>
      <dgm:t>
        <a:bodyPr/>
        <a:lstStyle/>
        <a:p>
          <a:endParaRPr lang="en-GB"/>
        </a:p>
      </dgm:t>
    </dgm:pt>
    <dgm:pt modelId="{8EBB4071-C2D8-48BD-A76A-903F43D155F9}" type="sibTrans" cxnId="{F627005C-1E90-4189-8040-E11974FD9F4D}">
      <dgm:prSet/>
      <dgm:spPr/>
      <dgm:t>
        <a:bodyPr/>
        <a:lstStyle/>
        <a:p>
          <a:endParaRPr lang="en-GB"/>
        </a:p>
      </dgm:t>
    </dgm:pt>
    <dgm:pt modelId="{196438E3-C90B-494B-9987-255C4275500D}">
      <dgm:prSet custT="1"/>
      <dgm:spPr/>
      <dgm:t>
        <a:bodyPr/>
        <a:lstStyle/>
        <a:p>
          <a:r>
            <a:rPr lang="en-GB" sz="1800" dirty="0" smtClean="0"/>
            <a:t>Create a </a:t>
          </a:r>
          <a:r>
            <a:rPr lang="en-GB" sz="1800" dirty="0" smtClean="0">
              <a:solidFill>
                <a:schemeClr val="accent1"/>
              </a:solidFill>
            </a:rPr>
            <a:t>DESCRIPTION</a:t>
          </a:r>
          <a:r>
            <a:rPr lang="en-GB" sz="1800" dirty="0" smtClean="0"/>
            <a:t> file to document the package</a:t>
          </a:r>
        </a:p>
      </dgm:t>
    </dgm:pt>
    <dgm:pt modelId="{BDDC0229-1EA1-4A35-91E9-C60F09F7DAA2}" type="parTrans" cxnId="{F3242A6F-02CE-4DF8-BE5A-065BA805DA97}">
      <dgm:prSet/>
      <dgm:spPr/>
      <dgm:t>
        <a:bodyPr/>
        <a:lstStyle/>
        <a:p>
          <a:endParaRPr lang="en-GB"/>
        </a:p>
      </dgm:t>
    </dgm:pt>
    <dgm:pt modelId="{F536F564-2BC5-45CE-A4CE-7EBEB1ADDBF6}" type="sibTrans" cxnId="{F3242A6F-02CE-4DF8-BE5A-065BA805DA97}">
      <dgm:prSet/>
      <dgm:spPr/>
      <dgm:t>
        <a:bodyPr/>
        <a:lstStyle/>
        <a:p>
          <a:endParaRPr lang="en-GB"/>
        </a:p>
      </dgm:t>
    </dgm:pt>
    <dgm:pt modelId="{729C5436-FB69-483A-9581-F7D42B5A7BCA}">
      <dgm:prSet custT="1"/>
      <dgm:spPr/>
      <dgm:t>
        <a:bodyPr/>
        <a:lstStyle/>
        <a:p>
          <a:r>
            <a:rPr lang="en-GB" sz="1800" dirty="0" smtClean="0"/>
            <a:t>Use </a:t>
          </a:r>
          <a:r>
            <a:rPr lang="en-GB" sz="1800" b="1" dirty="0" smtClean="0">
              <a:solidFill>
                <a:schemeClr val="accent1"/>
              </a:solidFill>
            </a:rPr>
            <a:t>roxygen2</a:t>
          </a:r>
          <a:r>
            <a:rPr lang="en-GB" sz="1800" dirty="0" smtClean="0"/>
            <a:t> to document each function</a:t>
          </a:r>
        </a:p>
      </dgm:t>
    </dgm:pt>
    <dgm:pt modelId="{72A3669A-454F-438D-B02D-DB8AEE78C071}" type="parTrans" cxnId="{A9A87F53-4034-4969-9FFE-87CB04C7DB6E}">
      <dgm:prSet/>
      <dgm:spPr/>
      <dgm:t>
        <a:bodyPr/>
        <a:lstStyle/>
        <a:p>
          <a:endParaRPr lang="en-GB"/>
        </a:p>
      </dgm:t>
    </dgm:pt>
    <dgm:pt modelId="{ECC7F655-36DC-4B20-9258-F52F34D8D2B9}" type="sibTrans" cxnId="{A9A87F53-4034-4969-9FFE-87CB04C7DB6E}">
      <dgm:prSet/>
      <dgm:spPr/>
      <dgm:t>
        <a:bodyPr/>
        <a:lstStyle/>
        <a:p>
          <a:endParaRPr lang="en-GB"/>
        </a:p>
      </dgm:t>
    </dgm:pt>
    <dgm:pt modelId="{E05D305F-F2CF-4650-B637-E33DCC125666}">
      <dgm:prSet custT="1"/>
      <dgm:spPr/>
      <dgm:t>
        <a:bodyPr/>
        <a:lstStyle/>
        <a:p>
          <a:r>
            <a:rPr lang="en-GB" sz="1800" dirty="0" smtClean="0"/>
            <a:t>Write a </a:t>
          </a:r>
          <a:r>
            <a:rPr lang="en-GB" sz="1800" b="1" dirty="0" smtClean="0">
              <a:solidFill>
                <a:schemeClr val="accent1"/>
              </a:solidFill>
            </a:rPr>
            <a:t>vignette </a:t>
          </a:r>
          <a:r>
            <a:rPr lang="en-GB" sz="1800" dirty="0" smtClean="0"/>
            <a:t>explaining its use</a:t>
          </a:r>
        </a:p>
      </dgm:t>
    </dgm:pt>
    <dgm:pt modelId="{3860362B-D6B3-47BC-8A61-547C6BA94529}" type="parTrans" cxnId="{AB787454-53CB-46B6-A1A3-496FD2F05EEE}">
      <dgm:prSet/>
      <dgm:spPr/>
      <dgm:t>
        <a:bodyPr/>
        <a:lstStyle/>
        <a:p>
          <a:endParaRPr lang="en-GB"/>
        </a:p>
      </dgm:t>
    </dgm:pt>
    <dgm:pt modelId="{3DF0C9B4-FEE5-471B-9ECA-7BC2F1A03766}" type="sibTrans" cxnId="{AB787454-53CB-46B6-A1A3-496FD2F05EEE}">
      <dgm:prSet/>
      <dgm:spPr/>
      <dgm:t>
        <a:bodyPr/>
        <a:lstStyle/>
        <a:p>
          <a:endParaRPr lang="en-GB"/>
        </a:p>
      </dgm:t>
    </dgm:pt>
    <dgm:pt modelId="{1706579A-5649-46BA-B4EB-E6BA60D69482}" type="pres">
      <dgm:prSet presAssocID="{ACA58C29-1FB7-46BD-8FCD-C059814EA806}" presName="Name0" presStyleCnt="0">
        <dgm:presLayoutVars>
          <dgm:dir/>
          <dgm:animLvl val="lvl"/>
          <dgm:resizeHandles val="exact"/>
        </dgm:presLayoutVars>
      </dgm:prSet>
      <dgm:spPr/>
      <dgm:t>
        <a:bodyPr/>
        <a:lstStyle/>
        <a:p>
          <a:endParaRPr lang="en-GB"/>
        </a:p>
      </dgm:t>
    </dgm:pt>
    <dgm:pt modelId="{DAA31EEC-5CA6-4410-86D5-6C0A4C791767}" type="pres">
      <dgm:prSet presAssocID="{D7DA8A9C-B74A-4C3A-AD78-6C36C357F04B}" presName="linNode" presStyleCnt="0"/>
      <dgm:spPr/>
      <dgm:t>
        <a:bodyPr/>
        <a:lstStyle/>
        <a:p>
          <a:endParaRPr lang="en-GB"/>
        </a:p>
      </dgm:t>
    </dgm:pt>
    <dgm:pt modelId="{83748B15-655A-499E-AE97-5681E3B432E2}" type="pres">
      <dgm:prSet presAssocID="{D7DA8A9C-B74A-4C3A-AD78-6C36C357F04B}" presName="parentText" presStyleLbl="node1" presStyleIdx="0" presStyleCnt="3" custScaleX="82706">
        <dgm:presLayoutVars>
          <dgm:chMax val="1"/>
          <dgm:bulletEnabled val="1"/>
        </dgm:presLayoutVars>
      </dgm:prSet>
      <dgm:spPr>
        <a:prstGeom prst="rect">
          <a:avLst/>
        </a:prstGeom>
      </dgm:spPr>
      <dgm:t>
        <a:bodyPr/>
        <a:lstStyle/>
        <a:p>
          <a:endParaRPr lang="en-GB"/>
        </a:p>
      </dgm:t>
    </dgm:pt>
    <dgm:pt modelId="{2EF373FA-6663-41F2-8AD5-3B97D8CFCE65}" type="pres">
      <dgm:prSet presAssocID="{D7DA8A9C-B74A-4C3A-AD78-6C36C357F04B}" presName="descendantText" presStyleLbl="alignAccFollowNode1" presStyleIdx="0" presStyleCnt="3" custScaleX="109554">
        <dgm:presLayoutVars>
          <dgm:bulletEnabled val="1"/>
        </dgm:presLayoutVars>
      </dgm:prSet>
      <dgm:spPr/>
      <dgm:t>
        <a:bodyPr/>
        <a:lstStyle/>
        <a:p>
          <a:endParaRPr lang="en-GB"/>
        </a:p>
      </dgm:t>
    </dgm:pt>
    <dgm:pt modelId="{9A501643-933B-4B59-BE7E-7BEDD108F369}" type="pres">
      <dgm:prSet presAssocID="{D26CB386-EADB-46DD-A810-3B5E065B544B}" presName="sp" presStyleCnt="0"/>
      <dgm:spPr/>
      <dgm:t>
        <a:bodyPr/>
        <a:lstStyle/>
        <a:p>
          <a:endParaRPr lang="en-GB"/>
        </a:p>
      </dgm:t>
    </dgm:pt>
    <dgm:pt modelId="{ADBB9F80-6171-4CA3-87E9-2D802C6794F1}" type="pres">
      <dgm:prSet presAssocID="{0FF57511-BB3F-46A6-8D2B-57C95BDA6BC4}" presName="linNode" presStyleCnt="0"/>
      <dgm:spPr/>
    </dgm:pt>
    <dgm:pt modelId="{26E9E06C-FADB-44D1-A2A9-F661D35ABEE0}" type="pres">
      <dgm:prSet presAssocID="{0FF57511-BB3F-46A6-8D2B-57C95BDA6BC4}" presName="parentText" presStyleLbl="node1" presStyleIdx="1" presStyleCnt="3" custScaleX="82706">
        <dgm:presLayoutVars>
          <dgm:chMax val="1"/>
          <dgm:bulletEnabled val="1"/>
        </dgm:presLayoutVars>
      </dgm:prSet>
      <dgm:spPr>
        <a:prstGeom prst="rect">
          <a:avLst/>
        </a:prstGeom>
      </dgm:spPr>
      <dgm:t>
        <a:bodyPr/>
        <a:lstStyle/>
        <a:p>
          <a:endParaRPr lang="en-GB"/>
        </a:p>
      </dgm:t>
    </dgm:pt>
    <dgm:pt modelId="{2306E7C1-A194-4C64-9722-5BCA80DB670C}" type="pres">
      <dgm:prSet presAssocID="{0FF57511-BB3F-46A6-8D2B-57C95BDA6BC4}" presName="descendantText" presStyleLbl="alignAccFollowNode1" presStyleIdx="1" presStyleCnt="3" custScaleX="109554">
        <dgm:presLayoutVars>
          <dgm:bulletEnabled val="1"/>
        </dgm:presLayoutVars>
      </dgm:prSet>
      <dgm:spPr/>
      <dgm:t>
        <a:bodyPr/>
        <a:lstStyle/>
        <a:p>
          <a:endParaRPr lang="en-GB"/>
        </a:p>
      </dgm:t>
    </dgm:pt>
    <dgm:pt modelId="{4629E710-6296-4438-91B1-08D1BE194335}" type="pres">
      <dgm:prSet presAssocID="{FD89337D-382E-41D1-9AAF-BA1B567640B1}" presName="sp" presStyleCnt="0"/>
      <dgm:spPr/>
    </dgm:pt>
    <dgm:pt modelId="{40848C7B-99DD-4C84-9CC6-09F604622753}" type="pres">
      <dgm:prSet presAssocID="{634686A1-B34C-4F1A-A72C-C47FC5373159}" presName="linNode" presStyleCnt="0"/>
      <dgm:spPr/>
    </dgm:pt>
    <dgm:pt modelId="{69E5A299-B22F-472A-9D93-E2A612D5B234}" type="pres">
      <dgm:prSet presAssocID="{634686A1-B34C-4F1A-A72C-C47FC5373159}" presName="parentText" presStyleLbl="node1" presStyleIdx="2" presStyleCnt="3" custScaleX="82706">
        <dgm:presLayoutVars>
          <dgm:chMax val="1"/>
          <dgm:bulletEnabled val="1"/>
        </dgm:presLayoutVars>
      </dgm:prSet>
      <dgm:spPr>
        <a:prstGeom prst="rect">
          <a:avLst/>
        </a:prstGeom>
      </dgm:spPr>
      <dgm:t>
        <a:bodyPr/>
        <a:lstStyle/>
        <a:p>
          <a:endParaRPr lang="en-GB"/>
        </a:p>
      </dgm:t>
    </dgm:pt>
    <dgm:pt modelId="{0CC7DE73-D248-4981-8FFC-35CBFA79EA23}" type="pres">
      <dgm:prSet presAssocID="{634686A1-B34C-4F1A-A72C-C47FC5373159}" presName="descendantText" presStyleLbl="alignAccFollowNode1" presStyleIdx="2" presStyleCnt="3" custScaleX="109554">
        <dgm:presLayoutVars>
          <dgm:bulletEnabled val="1"/>
        </dgm:presLayoutVars>
      </dgm:prSet>
      <dgm:spPr/>
      <dgm:t>
        <a:bodyPr/>
        <a:lstStyle/>
        <a:p>
          <a:endParaRPr lang="en-GB"/>
        </a:p>
      </dgm:t>
    </dgm:pt>
  </dgm:ptLst>
  <dgm:cxnLst>
    <dgm:cxn modelId="{1B34BF29-E41F-4EA9-A151-97D753404870}" type="presOf" srcId="{196438E3-C90B-494B-9987-255C4275500D}" destId="{0CC7DE73-D248-4981-8FFC-35CBFA79EA23}" srcOrd="0" destOrd="1" presId="urn:microsoft.com/office/officeart/2005/8/layout/vList5"/>
    <dgm:cxn modelId="{4B8546F4-B69F-4DFD-AE6E-E7E2F9C135ED}" type="presOf" srcId="{E05D305F-F2CF-4650-B637-E33DCC125666}" destId="{0CC7DE73-D248-4981-8FFC-35CBFA79EA23}" srcOrd="0" destOrd="3" presId="urn:microsoft.com/office/officeart/2005/8/layout/vList5"/>
    <dgm:cxn modelId="{618B7593-C8F6-4167-B80B-8E59E767BFA5}" srcId="{ACA58C29-1FB7-46BD-8FCD-C059814EA806}" destId="{D7DA8A9C-B74A-4C3A-AD78-6C36C357F04B}" srcOrd="0" destOrd="0" parTransId="{7E72F7B3-C3B2-47EE-B0D3-775ED62011A8}" sibTransId="{D26CB386-EADB-46DD-A810-3B5E065B544B}"/>
    <dgm:cxn modelId="{DF3DBE31-7AFC-4991-A8D9-C59D6B0F859D}" type="presOf" srcId="{ACA58C29-1FB7-46BD-8FCD-C059814EA806}" destId="{1706579A-5649-46BA-B4EB-E6BA60D69482}" srcOrd="0" destOrd="0" presId="urn:microsoft.com/office/officeart/2005/8/layout/vList5"/>
    <dgm:cxn modelId="{941EED9E-24D0-46DF-8798-294B19BB7D58}" type="presOf" srcId="{F27B7F44-1F69-4AA4-878B-5C1A261A8E5F}" destId="{2EF373FA-6663-41F2-8AD5-3B97D8CFCE65}" srcOrd="0" destOrd="1" presId="urn:microsoft.com/office/officeart/2005/8/layout/vList5"/>
    <dgm:cxn modelId="{DA537296-A3D3-4D71-8D3D-7D5921C3F434}" type="presOf" srcId="{2C35FA2A-7DD3-49A9-856D-66EB136C1750}" destId="{2EF373FA-6663-41F2-8AD5-3B97D8CFCE65}" srcOrd="0" destOrd="3" presId="urn:microsoft.com/office/officeart/2005/8/layout/vList5"/>
    <dgm:cxn modelId="{E0B20270-1770-4761-AB5B-596DEB9C9C15}" srcId="{D7DA8A9C-B74A-4C3A-AD78-6C36C357F04B}" destId="{C9CD25B7-69A5-4C14-930B-56D0581AAE03}" srcOrd="2" destOrd="0" parTransId="{00688A4B-FFF5-422A-BA9B-BAF700ADA37E}" sibTransId="{EB9FD61D-619A-4B34-B238-2D4772EB20E2}"/>
    <dgm:cxn modelId="{109A326B-C91F-48C0-8DC5-38DCA4D0A2BF}" type="presOf" srcId="{C9CD25B7-69A5-4C14-930B-56D0581AAE03}" destId="{2EF373FA-6663-41F2-8AD5-3B97D8CFCE65}" srcOrd="0" destOrd="2" presId="urn:microsoft.com/office/officeart/2005/8/layout/vList5"/>
    <dgm:cxn modelId="{F3242A6F-02CE-4DF8-BE5A-065BA805DA97}" srcId="{634686A1-B34C-4F1A-A72C-C47FC5373159}" destId="{196438E3-C90B-494B-9987-255C4275500D}" srcOrd="1" destOrd="0" parTransId="{BDDC0229-1EA1-4A35-91E9-C60F09F7DAA2}" sibTransId="{F536F564-2BC5-45CE-A4CE-7EBEB1ADDBF6}"/>
    <dgm:cxn modelId="{8044D8F9-BE69-4424-9222-DE0A45C14E05}" srcId="{D7DA8A9C-B74A-4C3A-AD78-6C36C357F04B}" destId="{2C35FA2A-7DD3-49A9-856D-66EB136C1750}" srcOrd="3" destOrd="0" parTransId="{CCA823FF-309E-4AD2-9374-5F1CA2A9CFD5}" sibTransId="{A87B23FC-C080-4F86-A765-08D4B07B9642}"/>
    <dgm:cxn modelId="{70BEDD73-1694-49A9-AC75-E46680BC0DBD}" srcId="{634686A1-B34C-4F1A-A72C-C47FC5373159}" destId="{4614166E-C338-4BBA-B1BE-4B76551B3659}" srcOrd="0" destOrd="0" parTransId="{D0C5E6F3-B9A7-465D-BB3F-F66BB1613035}" sibTransId="{E6A2DCC2-9947-48A8-A433-0D8A7D13CDE6}"/>
    <dgm:cxn modelId="{7306FCF4-98C2-431A-999C-00142073DF74}" srcId="{0FF57511-BB3F-46A6-8D2B-57C95BDA6BC4}" destId="{09149E07-D611-450C-A865-74B724688869}" srcOrd="1" destOrd="0" parTransId="{39A4B6E9-F006-4D2E-AFD2-0F3832E8EA4C}" sibTransId="{D1AC964B-F4A8-4139-AEE4-FC7C0B661FD2}"/>
    <dgm:cxn modelId="{14852604-8AD5-4538-8093-BBA8476C10BB}" type="presOf" srcId="{09149E07-D611-450C-A865-74B724688869}" destId="{2306E7C1-A194-4C64-9722-5BCA80DB670C}" srcOrd="0" destOrd="1" presId="urn:microsoft.com/office/officeart/2005/8/layout/vList5"/>
    <dgm:cxn modelId="{F748F3D0-166D-466C-9ADC-3AA6EFA2C74C}" srcId="{D7DA8A9C-B74A-4C3A-AD78-6C36C357F04B}" destId="{A6D7B0E6-696C-4E48-BAF6-3F555EAADD73}" srcOrd="0" destOrd="0" parTransId="{C6B19DBB-E21A-42D7-9120-8D1647B485FA}" sibTransId="{3E007CC9-F220-47A3-A82B-1D900E0D396D}"/>
    <dgm:cxn modelId="{AEC9F738-D443-4D5E-AB84-A7CE24D105EC}" type="presOf" srcId="{4614166E-C338-4BBA-B1BE-4B76551B3659}" destId="{0CC7DE73-D248-4981-8FFC-35CBFA79EA23}" srcOrd="0" destOrd="0" presId="urn:microsoft.com/office/officeart/2005/8/layout/vList5"/>
    <dgm:cxn modelId="{789F9628-7DB8-43D5-BDE8-40BD1F796096}" type="presOf" srcId="{F392F6DB-1B43-4D06-83BD-A6A88A61A29E}" destId="{2306E7C1-A194-4C64-9722-5BCA80DB670C}" srcOrd="0" destOrd="0" presId="urn:microsoft.com/office/officeart/2005/8/layout/vList5"/>
    <dgm:cxn modelId="{A9A87F53-4034-4969-9FFE-87CB04C7DB6E}" srcId="{634686A1-B34C-4F1A-A72C-C47FC5373159}" destId="{729C5436-FB69-483A-9581-F7D42B5A7BCA}" srcOrd="2" destOrd="0" parTransId="{72A3669A-454F-438D-B02D-DB8AEE78C071}" sibTransId="{ECC7F655-36DC-4B20-9258-F52F34D8D2B9}"/>
    <dgm:cxn modelId="{7BA16B39-967E-41D2-897E-2878221D7465}" type="presOf" srcId="{A6D7B0E6-696C-4E48-BAF6-3F555EAADD73}" destId="{2EF373FA-6663-41F2-8AD5-3B97D8CFCE65}" srcOrd="0" destOrd="0" presId="urn:microsoft.com/office/officeart/2005/8/layout/vList5"/>
    <dgm:cxn modelId="{9624A1F3-4840-41F8-9A16-C49D4D379350}" type="presOf" srcId="{8D6B60DA-F18D-4065-B7CD-E6AC0D482C46}" destId="{2306E7C1-A194-4C64-9722-5BCA80DB670C}" srcOrd="0" destOrd="2" presId="urn:microsoft.com/office/officeart/2005/8/layout/vList5"/>
    <dgm:cxn modelId="{AB787454-53CB-46B6-A1A3-496FD2F05EEE}" srcId="{634686A1-B34C-4F1A-A72C-C47FC5373159}" destId="{E05D305F-F2CF-4650-B637-E33DCC125666}" srcOrd="3" destOrd="0" parTransId="{3860362B-D6B3-47BC-8A61-547C6BA94529}" sibTransId="{3DF0C9B4-FEE5-471B-9ECA-7BC2F1A03766}"/>
    <dgm:cxn modelId="{0509509D-0A8D-4573-9F12-7AC57F144B51}" srcId="{0FF57511-BB3F-46A6-8D2B-57C95BDA6BC4}" destId="{F392F6DB-1B43-4D06-83BD-A6A88A61A29E}" srcOrd="0" destOrd="0" parTransId="{BF161629-1636-4982-8D12-F805457960E9}" sibTransId="{770A7B33-4CDA-4F04-97BB-1AA4B113EB8B}"/>
    <dgm:cxn modelId="{00207D55-6BEE-4020-8D01-B1EC15DCCFBB}" type="presOf" srcId="{634686A1-B34C-4F1A-A72C-C47FC5373159}" destId="{69E5A299-B22F-472A-9D93-E2A612D5B234}" srcOrd="0" destOrd="0" presId="urn:microsoft.com/office/officeart/2005/8/layout/vList5"/>
    <dgm:cxn modelId="{617772E0-AFD8-4228-BD5C-E791F174DB41}" srcId="{ACA58C29-1FB7-46BD-8FCD-C059814EA806}" destId="{0FF57511-BB3F-46A6-8D2B-57C95BDA6BC4}" srcOrd="1" destOrd="0" parTransId="{D4456DE9-2308-4B22-88DE-F9E1A9109337}" sibTransId="{FD89337D-382E-41D1-9AAF-BA1B567640B1}"/>
    <dgm:cxn modelId="{FA208C44-2752-4275-B34A-B9F5B09993BF}" type="presOf" srcId="{0FF57511-BB3F-46A6-8D2B-57C95BDA6BC4}" destId="{26E9E06C-FADB-44D1-A2A9-F661D35ABEE0}" srcOrd="0" destOrd="0" presId="urn:microsoft.com/office/officeart/2005/8/layout/vList5"/>
    <dgm:cxn modelId="{CDE673EB-12B0-4FE0-98D9-699DD07F0A80}" srcId="{ACA58C29-1FB7-46BD-8FCD-C059814EA806}" destId="{634686A1-B34C-4F1A-A72C-C47FC5373159}" srcOrd="2" destOrd="0" parTransId="{876BE6E8-2A4C-400E-9CB9-BBF02FC9495A}" sibTransId="{FE147122-0D03-4FAB-B46F-12D82DB7B7EF}"/>
    <dgm:cxn modelId="{F627005C-1E90-4189-8040-E11974FD9F4D}" srcId="{0FF57511-BB3F-46A6-8D2B-57C95BDA6BC4}" destId="{8D6B60DA-F18D-4065-B7CD-E6AC0D482C46}" srcOrd="2" destOrd="0" parTransId="{1415B42D-215A-4110-A716-D4F36AF22F89}" sibTransId="{8EBB4071-C2D8-48BD-A76A-903F43D155F9}"/>
    <dgm:cxn modelId="{D4F34DD5-82FF-456B-BF1B-A619A9E3B169}" type="presOf" srcId="{D7DA8A9C-B74A-4C3A-AD78-6C36C357F04B}" destId="{83748B15-655A-499E-AE97-5681E3B432E2}" srcOrd="0" destOrd="0" presId="urn:microsoft.com/office/officeart/2005/8/layout/vList5"/>
    <dgm:cxn modelId="{1B9A898F-BE0E-4A1C-9F69-DCE11D8A4A32}" srcId="{D7DA8A9C-B74A-4C3A-AD78-6C36C357F04B}" destId="{F27B7F44-1F69-4AA4-878B-5C1A261A8E5F}" srcOrd="1" destOrd="0" parTransId="{6109FE57-C43D-4FD9-ADBB-AB8CDFEEA236}" sibTransId="{1051B760-AB2C-4019-9014-79445843E29A}"/>
    <dgm:cxn modelId="{1B36D64C-B707-46BA-9B48-FFC89BA24C82}" type="presOf" srcId="{729C5436-FB69-483A-9581-F7D42B5A7BCA}" destId="{0CC7DE73-D248-4981-8FFC-35CBFA79EA23}" srcOrd="0" destOrd="2" presId="urn:microsoft.com/office/officeart/2005/8/layout/vList5"/>
    <dgm:cxn modelId="{3A00C54F-BA6E-45A0-8DA5-AE58A0A1C75F}" type="presParOf" srcId="{1706579A-5649-46BA-B4EB-E6BA60D69482}" destId="{DAA31EEC-5CA6-4410-86D5-6C0A4C791767}" srcOrd="0" destOrd="0" presId="urn:microsoft.com/office/officeart/2005/8/layout/vList5"/>
    <dgm:cxn modelId="{E13A5A6B-F010-4B1C-B988-A40D9AEBB746}" type="presParOf" srcId="{DAA31EEC-5CA6-4410-86D5-6C0A4C791767}" destId="{83748B15-655A-499E-AE97-5681E3B432E2}" srcOrd="0" destOrd="0" presId="urn:microsoft.com/office/officeart/2005/8/layout/vList5"/>
    <dgm:cxn modelId="{3E1861BE-2655-41CD-A81D-2F38B9A97D4C}" type="presParOf" srcId="{DAA31EEC-5CA6-4410-86D5-6C0A4C791767}" destId="{2EF373FA-6663-41F2-8AD5-3B97D8CFCE65}" srcOrd="1" destOrd="0" presId="urn:microsoft.com/office/officeart/2005/8/layout/vList5"/>
    <dgm:cxn modelId="{B8F641F3-1B67-4386-9C4D-CF3460B696B3}" type="presParOf" srcId="{1706579A-5649-46BA-B4EB-E6BA60D69482}" destId="{9A501643-933B-4B59-BE7E-7BEDD108F369}" srcOrd="1" destOrd="0" presId="urn:microsoft.com/office/officeart/2005/8/layout/vList5"/>
    <dgm:cxn modelId="{FE552B02-F667-4CAF-87F8-F9E8BE54F6EF}" type="presParOf" srcId="{1706579A-5649-46BA-B4EB-E6BA60D69482}" destId="{ADBB9F80-6171-4CA3-87E9-2D802C6794F1}" srcOrd="2" destOrd="0" presId="urn:microsoft.com/office/officeart/2005/8/layout/vList5"/>
    <dgm:cxn modelId="{7975EDCB-A912-44DD-9AD8-413DA5A2CB0B}" type="presParOf" srcId="{ADBB9F80-6171-4CA3-87E9-2D802C6794F1}" destId="{26E9E06C-FADB-44D1-A2A9-F661D35ABEE0}" srcOrd="0" destOrd="0" presId="urn:microsoft.com/office/officeart/2005/8/layout/vList5"/>
    <dgm:cxn modelId="{9CAA38B1-46C3-4F8D-ABC1-6979AA9F992D}" type="presParOf" srcId="{ADBB9F80-6171-4CA3-87E9-2D802C6794F1}" destId="{2306E7C1-A194-4C64-9722-5BCA80DB670C}" srcOrd="1" destOrd="0" presId="urn:microsoft.com/office/officeart/2005/8/layout/vList5"/>
    <dgm:cxn modelId="{7B708E51-B78A-490A-B2F9-E9120BCE81B9}" type="presParOf" srcId="{1706579A-5649-46BA-B4EB-E6BA60D69482}" destId="{4629E710-6296-4438-91B1-08D1BE194335}" srcOrd="3" destOrd="0" presId="urn:microsoft.com/office/officeart/2005/8/layout/vList5"/>
    <dgm:cxn modelId="{279A40ED-7D82-4DB7-A423-A5147A7AD762}" type="presParOf" srcId="{1706579A-5649-46BA-B4EB-E6BA60D69482}" destId="{40848C7B-99DD-4C84-9CC6-09F604622753}" srcOrd="4" destOrd="0" presId="urn:microsoft.com/office/officeart/2005/8/layout/vList5"/>
    <dgm:cxn modelId="{77CF506E-B72C-45B7-8E0A-990C1F22DA7A}" type="presParOf" srcId="{40848C7B-99DD-4C84-9CC6-09F604622753}" destId="{69E5A299-B22F-472A-9D93-E2A612D5B234}" srcOrd="0" destOrd="0" presId="urn:microsoft.com/office/officeart/2005/8/layout/vList5"/>
    <dgm:cxn modelId="{129F92E0-A39A-4E04-BADF-D70B1C3C18F0}" type="presParOf" srcId="{40848C7B-99DD-4C84-9CC6-09F604622753}" destId="{0CC7DE73-D248-4981-8FFC-35CBFA79EA2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A58C29-1FB7-46BD-8FCD-C059814EA806}" type="doc">
      <dgm:prSet loTypeId="urn:microsoft.com/office/officeart/2005/8/layout/vList5" loCatId="list" qsTypeId="urn:microsoft.com/office/officeart/2005/8/quickstyle/simple2" qsCatId="simple" csTypeId="urn:microsoft.com/office/officeart/2005/8/colors/accent2_2" csCatId="accent2" phldr="1"/>
      <dgm:spPr/>
      <dgm:t>
        <a:bodyPr/>
        <a:lstStyle/>
        <a:p>
          <a:endParaRPr lang="en-GB"/>
        </a:p>
      </dgm:t>
    </dgm:pt>
    <dgm:pt modelId="{D7DA8A9C-B74A-4C3A-AD78-6C36C357F04B}">
      <dgm:prSet phldrT="[Text]" custT="1"/>
      <dgm:spPr>
        <a:solidFill>
          <a:schemeClr val="accent1"/>
        </a:solidFill>
      </dgm:spPr>
      <dgm:t>
        <a:bodyPr/>
        <a:lstStyle/>
        <a:p>
          <a:pPr algn="l"/>
          <a:r>
            <a:rPr lang="en-GB" sz="2800" dirty="0" smtClean="0"/>
            <a:t>Minimum</a:t>
          </a:r>
          <a:endParaRPr lang="en-GB" sz="2800" dirty="0"/>
        </a:p>
      </dgm:t>
    </dgm:pt>
    <dgm:pt modelId="{7E72F7B3-C3B2-47EE-B0D3-775ED62011A8}" type="parTrans" cxnId="{618B7593-C8F6-4167-B80B-8E59E767BFA5}">
      <dgm:prSet/>
      <dgm:spPr/>
      <dgm:t>
        <a:bodyPr/>
        <a:lstStyle/>
        <a:p>
          <a:endParaRPr lang="en-GB"/>
        </a:p>
      </dgm:t>
    </dgm:pt>
    <dgm:pt modelId="{D26CB386-EADB-46DD-A810-3B5E065B544B}" type="sibTrans" cxnId="{618B7593-C8F6-4167-B80B-8E59E767BFA5}">
      <dgm:prSet/>
      <dgm:spPr/>
      <dgm:t>
        <a:bodyPr/>
        <a:lstStyle/>
        <a:p>
          <a:endParaRPr lang="en-GB"/>
        </a:p>
      </dgm:t>
    </dgm:pt>
    <dgm:pt modelId="{A6D7B0E6-696C-4E48-BAF6-3F555EAADD73}">
      <dgm:prSet phldrT="[Text]" custT="1"/>
      <dgm:spPr>
        <a:solidFill>
          <a:schemeClr val="bg1">
            <a:alpha val="90000"/>
          </a:schemeClr>
        </a:solidFill>
        <a:ln>
          <a:noFill/>
        </a:ln>
      </dgm:spPr>
      <dgm:t>
        <a:bodyPr/>
        <a:lstStyle/>
        <a:p>
          <a:r>
            <a:rPr lang="en-GB" sz="1800" dirty="0" smtClean="0"/>
            <a:t>Manual test should be performed recording the process and results</a:t>
          </a:r>
          <a:endParaRPr lang="en-GB" sz="1800" dirty="0"/>
        </a:p>
      </dgm:t>
    </dgm:pt>
    <dgm:pt modelId="{C6B19DBB-E21A-42D7-9120-8D1647B485FA}" type="parTrans" cxnId="{F748F3D0-166D-466C-9ADC-3AA6EFA2C74C}">
      <dgm:prSet/>
      <dgm:spPr/>
      <dgm:t>
        <a:bodyPr/>
        <a:lstStyle/>
        <a:p>
          <a:endParaRPr lang="en-GB"/>
        </a:p>
      </dgm:t>
    </dgm:pt>
    <dgm:pt modelId="{3E007CC9-F220-47A3-A82B-1D900E0D396D}" type="sibTrans" cxnId="{F748F3D0-166D-466C-9ADC-3AA6EFA2C74C}">
      <dgm:prSet/>
      <dgm:spPr/>
      <dgm:t>
        <a:bodyPr/>
        <a:lstStyle/>
        <a:p>
          <a:endParaRPr lang="en-GB"/>
        </a:p>
      </dgm:t>
    </dgm:pt>
    <dgm:pt modelId="{0FF57511-BB3F-46A6-8D2B-57C95BDA6BC4}">
      <dgm:prSet phldrT="[Text]" custT="1"/>
      <dgm:spPr>
        <a:solidFill>
          <a:schemeClr val="accent1"/>
        </a:solidFill>
      </dgm:spPr>
      <dgm:t>
        <a:bodyPr/>
        <a:lstStyle/>
        <a:p>
          <a:pPr algn="l"/>
          <a:r>
            <a:rPr lang="en-GB" sz="2800" dirty="0" smtClean="0"/>
            <a:t>High Complexity</a:t>
          </a:r>
          <a:endParaRPr lang="en-GB" sz="2800" dirty="0"/>
        </a:p>
      </dgm:t>
    </dgm:pt>
    <dgm:pt modelId="{D4456DE9-2308-4B22-88DE-F9E1A9109337}" type="parTrans" cxnId="{617772E0-AFD8-4228-BD5C-E791F174DB41}">
      <dgm:prSet/>
      <dgm:spPr/>
      <dgm:t>
        <a:bodyPr/>
        <a:lstStyle/>
        <a:p>
          <a:endParaRPr lang="en-GB"/>
        </a:p>
      </dgm:t>
    </dgm:pt>
    <dgm:pt modelId="{FD89337D-382E-41D1-9AAF-BA1B567640B1}" type="sibTrans" cxnId="{617772E0-AFD8-4228-BD5C-E791F174DB41}">
      <dgm:prSet/>
      <dgm:spPr/>
      <dgm:t>
        <a:bodyPr/>
        <a:lstStyle/>
        <a:p>
          <a:endParaRPr lang="en-GB"/>
        </a:p>
      </dgm:t>
    </dgm:pt>
    <dgm:pt modelId="{F392F6DB-1B43-4D06-83BD-A6A88A61A29E}">
      <dgm:prSet phldrT="[Text]" custT="1"/>
      <dgm:spPr>
        <a:solidFill>
          <a:schemeClr val="bg1">
            <a:alpha val="90000"/>
          </a:schemeClr>
        </a:solidFill>
        <a:ln>
          <a:noFill/>
        </a:ln>
      </dgm:spPr>
      <dgm:t>
        <a:bodyPr/>
        <a:lstStyle/>
        <a:p>
          <a:r>
            <a:rPr lang="en-US" sz="1800" b="0" i="0" dirty="0" smtClean="0"/>
            <a:t>Separate tests for each section/function of code.</a:t>
          </a:r>
          <a:endParaRPr lang="en-GB" sz="1800" dirty="0"/>
        </a:p>
      </dgm:t>
    </dgm:pt>
    <dgm:pt modelId="{BF161629-1636-4982-8D12-F805457960E9}" type="parTrans" cxnId="{0509509D-0A8D-4573-9F12-7AC57F144B51}">
      <dgm:prSet/>
      <dgm:spPr/>
      <dgm:t>
        <a:bodyPr/>
        <a:lstStyle/>
        <a:p>
          <a:endParaRPr lang="en-GB"/>
        </a:p>
      </dgm:t>
    </dgm:pt>
    <dgm:pt modelId="{770A7B33-4CDA-4F04-97BB-1AA4B113EB8B}" type="sibTrans" cxnId="{0509509D-0A8D-4573-9F12-7AC57F144B51}">
      <dgm:prSet/>
      <dgm:spPr/>
      <dgm:t>
        <a:bodyPr/>
        <a:lstStyle/>
        <a:p>
          <a:endParaRPr lang="en-GB"/>
        </a:p>
      </dgm:t>
    </dgm:pt>
    <dgm:pt modelId="{634686A1-B34C-4F1A-A72C-C47FC5373159}">
      <dgm:prSet phldrT="[Text]" custT="1"/>
      <dgm:spPr>
        <a:solidFill>
          <a:schemeClr val="accent1"/>
        </a:solidFill>
      </dgm:spPr>
      <dgm:t>
        <a:bodyPr/>
        <a:lstStyle/>
        <a:p>
          <a:pPr algn="l"/>
          <a:r>
            <a:rPr lang="en-GB" sz="2800" dirty="0" smtClean="0"/>
            <a:t>High Criticality</a:t>
          </a:r>
          <a:endParaRPr lang="en-GB" sz="2800" dirty="0"/>
        </a:p>
      </dgm:t>
    </dgm:pt>
    <dgm:pt modelId="{876BE6E8-2A4C-400E-9CB9-BBF02FC9495A}" type="parTrans" cxnId="{CDE673EB-12B0-4FE0-98D9-699DD07F0A80}">
      <dgm:prSet/>
      <dgm:spPr/>
      <dgm:t>
        <a:bodyPr/>
        <a:lstStyle/>
        <a:p>
          <a:endParaRPr lang="en-GB"/>
        </a:p>
      </dgm:t>
    </dgm:pt>
    <dgm:pt modelId="{FE147122-0D03-4FAB-B46F-12D82DB7B7EF}" type="sibTrans" cxnId="{CDE673EB-12B0-4FE0-98D9-699DD07F0A80}">
      <dgm:prSet/>
      <dgm:spPr/>
      <dgm:t>
        <a:bodyPr/>
        <a:lstStyle/>
        <a:p>
          <a:endParaRPr lang="en-GB"/>
        </a:p>
      </dgm:t>
    </dgm:pt>
    <dgm:pt modelId="{4614166E-C338-4BBA-B1BE-4B76551B3659}">
      <dgm:prSet phldrT="[Text]" custT="1"/>
      <dgm:spPr>
        <a:solidFill>
          <a:schemeClr val="bg1">
            <a:alpha val="90000"/>
          </a:schemeClr>
        </a:solidFill>
        <a:ln>
          <a:noFill/>
        </a:ln>
      </dgm:spPr>
      <dgm:t>
        <a:bodyPr/>
        <a:lstStyle/>
        <a:p>
          <a:r>
            <a:rPr lang="en-US" sz="1800" b="0" i="0" dirty="0" smtClean="0"/>
            <a:t>Use the package</a:t>
          </a:r>
          <a:r>
            <a:rPr lang="en-US" sz="1800" b="0" i="0" dirty="0" smtClean="0">
              <a:solidFill>
                <a:schemeClr val="accent1"/>
              </a:solidFill>
            </a:rPr>
            <a:t> </a:t>
          </a:r>
          <a:r>
            <a:rPr lang="en-US" sz="1800" b="0" i="0" dirty="0" err="1" smtClean="0">
              <a:solidFill>
                <a:schemeClr val="accent1"/>
              </a:solidFill>
            </a:rPr>
            <a:t>testthat</a:t>
          </a:r>
          <a:r>
            <a:rPr lang="en-US" sz="1800" b="0" i="0" dirty="0" smtClean="0">
              <a:solidFill>
                <a:schemeClr val="accent1"/>
              </a:solidFill>
            </a:rPr>
            <a:t> </a:t>
          </a:r>
          <a:r>
            <a:rPr lang="en-US" sz="1800" b="0" i="0" dirty="0" smtClean="0"/>
            <a:t>to write executable tests.</a:t>
          </a:r>
          <a:endParaRPr lang="en-GB" sz="1800" dirty="0">
            <a:solidFill>
              <a:schemeClr val="accent1"/>
            </a:solidFill>
          </a:endParaRPr>
        </a:p>
      </dgm:t>
    </dgm:pt>
    <dgm:pt modelId="{D0C5E6F3-B9A7-465D-BB3F-F66BB1613035}" type="parTrans" cxnId="{70BEDD73-1694-49A9-AC75-E46680BC0DBD}">
      <dgm:prSet/>
      <dgm:spPr/>
      <dgm:t>
        <a:bodyPr/>
        <a:lstStyle/>
        <a:p>
          <a:endParaRPr lang="en-GB"/>
        </a:p>
      </dgm:t>
    </dgm:pt>
    <dgm:pt modelId="{E6A2DCC2-9947-48A8-A433-0D8A7D13CDE6}" type="sibTrans" cxnId="{70BEDD73-1694-49A9-AC75-E46680BC0DBD}">
      <dgm:prSet/>
      <dgm:spPr/>
      <dgm:t>
        <a:bodyPr/>
        <a:lstStyle/>
        <a:p>
          <a:endParaRPr lang="en-GB"/>
        </a:p>
      </dgm:t>
    </dgm:pt>
    <dgm:pt modelId="{D553CFE4-996E-4094-BBF3-A56146C9873F}">
      <dgm:prSet phldrT="[Text]" custT="1"/>
      <dgm:spPr>
        <a:solidFill>
          <a:schemeClr val="bg1">
            <a:alpha val="90000"/>
          </a:schemeClr>
        </a:solidFill>
        <a:ln>
          <a:noFill/>
        </a:ln>
      </dgm:spPr>
      <dgm:t>
        <a:bodyPr/>
        <a:lstStyle/>
        <a:p>
          <a:r>
            <a:rPr lang="en-GB" sz="1800" dirty="0" smtClean="0"/>
            <a:t>Add assertions to ensure reasonableness</a:t>
          </a:r>
          <a:endParaRPr lang="en-GB" sz="1800" dirty="0"/>
        </a:p>
      </dgm:t>
    </dgm:pt>
    <dgm:pt modelId="{104A8D40-9CCF-4517-A48E-917B590084F3}" type="parTrans" cxnId="{0E2DECAF-56CC-47BC-AEC9-47F66CBEB820}">
      <dgm:prSet/>
      <dgm:spPr/>
      <dgm:t>
        <a:bodyPr/>
        <a:lstStyle/>
        <a:p>
          <a:endParaRPr lang="en-GB"/>
        </a:p>
      </dgm:t>
    </dgm:pt>
    <dgm:pt modelId="{8662BD16-F182-47C4-8EFD-624DD9B8EA87}" type="sibTrans" cxnId="{0E2DECAF-56CC-47BC-AEC9-47F66CBEB820}">
      <dgm:prSet/>
      <dgm:spPr/>
      <dgm:t>
        <a:bodyPr/>
        <a:lstStyle/>
        <a:p>
          <a:endParaRPr lang="en-GB"/>
        </a:p>
      </dgm:t>
    </dgm:pt>
    <dgm:pt modelId="{ECED792D-43E7-44E6-874D-6549B3A49941}">
      <dgm:prSet phldrT="[Text]" custT="1"/>
      <dgm:spPr>
        <a:solidFill>
          <a:schemeClr val="bg1">
            <a:alpha val="90000"/>
          </a:schemeClr>
        </a:solidFill>
        <a:ln>
          <a:noFill/>
        </a:ln>
      </dgm:spPr>
      <dgm:t>
        <a:bodyPr/>
        <a:lstStyle/>
        <a:p>
          <a:r>
            <a:rPr lang="en-GB" sz="1800" dirty="0" smtClean="0"/>
            <a:t>Comparisons with known results</a:t>
          </a:r>
          <a:endParaRPr lang="en-GB" sz="1800" dirty="0"/>
        </a:p>
      </dgm:t>
    </dgm:pt>
    <dgm:pt modelId="{CE53C81F-D164-4B34-B42B-74313B9AD214}" type="parTrans" cxnId="{D9E6622A-6ED5-4EC0-B4A4-A63295CD773C}">
      <dgm:prSet/>
      <dgm:spPr/>
      <dgm:t>
        <a:bodyPr/>
        <a:lstStyle/>
        <a:p>
          <a:endParaRPr lang="en-GB"/>
        </a:p>
      </dgm:t>
    </dgm:pt>
    <dgm:pt modelId="{BE1D256C-0B0F-4E32-8741-867D83823E3A}" type="sibTrans" cxnId="{D9E6622A-6ED5-4EC0-B4A4-A63295CD773C}">
      <dgm:prSet/>
      <dgm:spPr/>
      <dgm:t>
        <a:bodyPr/>
        <a:lstStyle/>
        <a:p>
          <a:endParaRPr lang="en-GB"/>
        </a:p>
      </dgm:t>
    </dgm:pt>
    <dgm:pt modelId="{55A5E0D4-7AB8-4EA9-9064-366C79F2E69E}">
      <dgm:prSet custT="1"/>
      <dgm:spPr/>
      <dgm:t>
        <a:bodyPr/>
        <a:lstStyle/>
        <a:p>
          <a:r>
            <a:rPr lang="en-US" sz="1800" b="0" i="0" dirty="0" smtClean="0"/>
            <a:t>Comparisons with simple inputs and expected results</a:t>
          </a:r>
          <a:endParaRPr lang="en-US" sz="1800" b="0" i="0" dirty="0"/>
        </a:p>
      </dgm:t>
    </dgm:pt>
    <dgm:pt modelId="{332FB67F-441E-4AC2-986A-1DBCDE303CB1}" type="parTrans" cxnId="{BB25F7DB-F5AD-402E-84AE-C52BB388C80F}">
      <dgm:prSet/>
      <dgm:spPr/>
      <dgm:t>
        <a:bodyPr/>
        <a:lstStyle/>
        <a:p>
          <a:endParaRPr lang="en-GB"/>
        </a:p>
      </dgm:t>
    </dgm:pt>
    <dgm:pt modelId="{7072BCF1-2C25-4EEC-87DB-66CB2DFB30ED}" type="sibTrans" cxnId="{BB25F7DB-F5AD-402E-84AE-C52BB388C80F}">
      <dgm:prSet/>
      <dgm:spPr/>
      <dgm:t>
        <a:bodyPr/>
        <a:lstStyle/>
        <a:p>
          <a:endParaRPr lang="en-GB"/>
        </a:p>
      </dgm:t>
    </dgm:pt>
    <dgm:pt modelId="{F9D4B70A-0A7B-4BE3-8BDA-3EFAC9B6D548}">
      <dgm:prSet custT="1"/>
      <dgm:spPr/>
      <dgm:t>
        <a:bodyPr/>
        <a:lstStyle/>
        <a:p>
          <a:r>
            <a:rPr lang="en-US" sz="1800" b="0" i="0" dirty="0" smtClean="0"/>
            <a:t>Execute regression tests whenever changes are made.</a:t>
          </a:r>
          <a:endParaRPr lang="en-US" sz="1800" b="0" i="0" dirty="0"/>
        </a:p>
      </dgm:t>
    </dgm:pt>
    <dgm:pt modelId="{CD15E2E1-F63D-44E7-8F33-D3F579084A9F}" type="parTrans" cxnId="{BA13004C-40CA-4855-B0FB-846F5558D3D0}">
      <dgm:prSet/>
      <dgm:spPr/>
      <dgm:t>
        <a:bodyPr/>
        <a:lstStyle/>
        <a:p>
          <a:endParaRPr lang="en-GB"/>
        </a:p>
      </dgm:t>
    </dgm:pt>
    <dgm:pt modelId="{8DD2EECA-0EB7-4E55-B44A-27C3A92ADA97}" type="sibTrans" cxnId="{BA13004C-40CA-4855-B0FB-846F5558D3D0}">
      <dgm:prSet/>
      <dgm:spPr/>
      <dgm:t>
        <a:bodyPr/>
        <a:lstStyle/>
        <a:p>
          <a:endParaRPr lang="en-GB"/>
        </a:p>
      </dgm:t>
    </dgm:pt>
    <dgm:pt modelId="{A9BF13BF-6045-4B8F-AA77-D454FC028D04}">
      <dgm:prSet custT="1"/>
      <dgm:spPr/>
      <dgm:t>
        <a:bodyPr/>
        <a:lstStyle/>
        <a:p>
          <a:r>
            <a:rPr lang="en-US" sz="1800" b="0" i="0" dirty="0" smtClean="0"/>
            <a:t>Perform integration tests with dependent systems.</a:t>
          </a:r>
          <a:endParaRPr lang="en-US" sz="1800" b="0" i="0" dirty="0"/>
        </a:p>
      </dgm:t>
    </dgm:pt>
    <dgm:pt modelId="{BB3BC0C9-AFC3-4A49-AE6C-F2EE7D7A2525}" type="parTrans" cxnId="{3574E9DB-CC20-4C47-B596-660513E32D57}">
      <dgm:prSet/>
      <dgm:spPr/>
      <dgm:t>
        <a:bodyPr/>
        <a:lstStyle/>
        <a:p>
          <a:endParaRPr lang="en-GB"/>
        </a:p>
      </dgm:t>
    </dgm:pt>
    <dgm:pt modelId="{E26155C3-A3A6-46A1-8057-4A892F08DABE}" type="sibTrans" cxnId="{3574E9DB-CC20-4C47-B596-660513E32D57}">
      <dgm:prSet/>
      <dgm:spPr/>
      <dgm:t>
        <a:bodyPr/>
        <a:lstStyle/>
        <a:p>
          <a:endParaRPr lang="en-GB"/>
        </a:p>
      </dgm:t>
    </dgm:pt>
    <dgm:pt modelId="{1706579A-5649-46BA-B4EB-E6BA60D69482}" type="pres">
      <dgm:prSet presAssocID="{ACA58C29-1FB7-46BD-8FCD-C059814EA806}" presName="Name0" presStyleCnt="0">
        <dgm:presLayoutVars>
          <dgm:dir/>
          <dgm:animLvl val="lvl"/>
          <dgm:resizeHandles val="exact"/>
        </dgm:presLayoutVars>
      </dgm:prSet>
      <dgm:spPr/>
      <dgm:t>
        <a:bodyPr/>
        <a:lstStyle/>
        <a:p>
          <a:endParaRPr lang="en-GB"/>
        </a:p>
      </dgm:t>
    </dgm:pt>
    <dgm:pt modelId="{DAA31EEC-5CA6-4410-86D5-6C0A4C791767}" type="pres">
      <dgm:prSet presAssocID="{D7DA8A9C-B74A-4C3A-AD78-6C36C357F04B}" presName="linNode" presStyleCnt="0"/>
      <dgm:spPr/>
      <dgm:t>
        <a:bodyPr/>
        <a:lstStyle/>
        <a:p>
          <a:endParaRPr lang="en-GB"/>
        </a:p>
      </dgm:t>
    </dgm:pt>
    <dgm:pt modelId="{83748B15-655A-499E-AE97-5681E3B432E2}" type="pres">
      <dgm:prSet presAssocID="{D7DA8A9C-B74A-4C3A-AD78-6C36C357F04B}" presName="parentText" presStyleLbl="node1" presStyleIdx="0" presStyleCnt="3" custScaleX="82706">
        <dgm:presLayoutVars>
          <dgm:chMax val="1"/>
          <dgm:bulletEnabled val="1"/>
        </dgm:presLayoutVars>
      </dgm:prSet>
      <dgm:spPr>
        <a:prstGeom prst="rect">
          <a:avLst/>
        </a:prstGeom>
      </dgm:spPr>
      <dgm:t>
        <a:bodyPr/>
        <a:lstStyle/>
        <a:p>
          <a:endParaRPr lang="en-GB"/>
        </a:p>
      </dgm:t>
    </dgm:pt>
    <dgm:pt modelId="{2EF373FA-6663-41F2-8AD5-3B97D8CFCE65}" type="pres">
      <dgm:prSet presAssocID="{D7DA8A9C-B74A-4C3A-AD78-6C36C357F04B}" presName="descendantText" presStyleLbl="alignAccFollowNode1" presStyleIdx="0" presStyleCnt="3" custScaleX="109554">
        <dgm:presLayoutVars>
          <dgm:bulletEnabled val="1"/>
        </dgm:presLayoutVars>
      </dgm:prSet>
      <dgm:spPr/>
      <dgm:t>
        <a:bodyPr/>
        <a:lstStyle/>
        <a:p>
          <a:endParaRPr lang="en-GB"/>
        </a:p>
      </dgm:t>
    </dgm:pt>
    <dgm:pt modelId="{9A501643-933B-4B59-BE7E-7BEDD108F369}" type="pres">
      <dgm:prSet presAssocID="{D26CB386-EADB-46DD-A810-3B5E065B544B}" presName="sp" presStyleCnt="0"/>
      <dgm:spPr/>
      <dgm:t>
        <a:bodyPr/>
        <a:lstStyle/>
        <a:p>
          <a:endParaRPr lang="en-GB"/>
        </a:p>
      </dgm:t>
    </dgm:pt>
    <dgm:pt modelId="{ADBB9F80-6171-4CA3-87E9-2D802C6794F1}" type="pres">
      <dgm:prSet presAssocID="{0FF57511-BB3F-46A6-8D2B-57C95BDA6BC4}" presName="linNode" presStyleCnt="0"/>
      <dgm:spPr/>
    </dgm:pt>
    <dgm:pt modelId="{26E9E06C-FADB-44D1-A2A9-F661D35ABEE0}" type="pres">
      <dgm:prSet presAssocID="{0FF57511-BB3F-46A6-8D2B-57C95BDA6BC4}" presName="parentText" presStyleLbl="node1" presStyleIdx="1" presStyleCnt="3" custScaleX="82706">
        <dgm:presLayoutVars>
          <dgm:chMax val="1"/>
          <dgm:bulletEnabled val="1"/>
        </dgm:presLayoutVars>
      </dgm:prSet>
      <dgm:spPr>
        <a:prstGeom prst="rect">
          <a:avLst/>
        </a:prstGeom>
      </dgm:spPr>
      <dgm:t>
        <a:bodyPr/>
        <a:lstStyle/>
        <a:p>
          <a:endParaRPr lang="en-GB"/>
        </a:p>
      </dgm:t>
    </dgm:pt>
    <dgm:pt modelId="{2306E7C1-A194-4C64-9722-5BCA80DB670C}" type="pres">
      <dgm:prSet presAssocID="{0FF57511-BB3F-46A6-8D2B-57C95BDA6BC4}" presName="descendantText" presStyleLbl="alignAccFollowNode1" presStyleIdx="1" presStyleCnt="3" custScaleX="109554">
        <dgm:presLayoutVars>
          <dgm:bulletEnabled val="1"/>
        </dgm:presLayoutVars>
      </dgm:prSet>
      <dgm:spPr/>
      <dgm:t>
        <a:bodyPr/>
        <a:lstStyle/>
        <a:p>
          <a:endParaRPr lang="en-GB"/>
        </a:p>
      </dgm:t>
    </dgm:pt>
    <dgm:pt modelId="{4629E710-6296-4438-91B1-08D1BE194335}" type="pres">
      <dgm:prSet presAssocID="{FD89337D-382E-41D1-9AAF-BA1B567640B1}" presName="sp" presStyleCnt="0"/>
      <dgm:spPr/>
    </dgm:pt>
    <dgm:pt modelId="{40848C7B-99DD-4C84-9CC6-09F604622753}" type="pres">
      <dgm:prSet presAssocID="{634686A1-B34C-4F1A-A72C-C47FC5373159}" presName="linNode" presStyleCnt="0"/>
      <dgm:spPr/>
    </dgm:pt>
    <dgm:pt modelId="{69E5A299-B22F-472A-9D93-E2A612D5B234}" type="pres">
      <dgm:prSet presAssocID="{634686A1-B34C-4F1A-A72C-C47FC5373159}" presName="parentText" presStyleLbl="node1" presStyleIdx="2" presStyleCnt="3" custScaleX="82706">
        <dgm:presLayoutVars>
          <dgm:chMax val="1"/>
          <dgm:bulletEnabled val="1"/>
        </dgm:presLayoutVars>
      </dgm:prSet>
      <dgm:spPr>
        <a:prstGeom prst="rect">
          <a:avLst/>
        </a:prstGeom>
      </dgm:spPr>
      <dgm:t>
        <a:bodyPr/>
        <a:lstStyle/>
        <a:p>
          <a:endParaRPr lang="en-GB"/>
        </a:p>
      </dgm:t>
    </dgm:pt>
    <dgm:pt modelId="{0CC7DE73-D248-4981-8FFC-35CBFA79EA23}" type="pres">
      <dgm:prSet presAssocID="{634686A1-B34C-4F1A-A72C-C47FC5373159}" presName="descendantText" presStyleLbl="alignAccFollowNode1" presStyleIdx="2" presStyleCnt="3" custScaleX="109554">
        <dgm:presLayoutVars>
          <dgm:bulletEnabled val="1"/>
        </dgm:presLayoutVars>
      </dgm:prSet>
      <dgm:spPr/>
      <dgm:t>
        <a:bodyPr/>
        <a:lstStyle/>
        <a:p>
          <a:endParaRPr lang="en-GB"/>
        </a:p>
      </dgm:t>
    </dgm:pt>
  </dgm:ptLst>
  <dgm:cxnLst>
    <dgm:cxn modelId="{D1A8996A-63CA-4CCF-9013-D8B2A0E4151A}" type="presOf" srcId="{A9BF13BF-6045-4B8F-AA77-D454FC028D04}" destId="{0CC7DE73-D248-4981-8FFC-35CBFA79EA23}" srcOrd="0" destOrd="2" presId="urn:microsoft.com/office/officeart/2005/8/layout/vList5"/>
    <dgm:cxn modelId="{1ED5852D-E7D7-4A5E-9513-17E6687F681A}" type="presOf" srcId="{ACA58C29-1FB7-46BD-8FCD-C059814EA806}" destId="{1706579A-5649-46BA-B4EB-E6BA60D69482}" srcOrd="0" destOrd="0" presId="urn:microsoft.com/office/officeart/2005/8/layout/vList5"/>
    <dgm:cxn modelId="{B27FA88D-6EC2-4F8A-9C1C-218A39668805}" type="presOf" srcId="{0FF57511-BB3F-46A6-8D2B-57C95BDA6BC4}" destId="{26E9E06C-FADB-44D1-A2A9-F661D35ABEE0}" srcOrd="0" destOrd="0" presId="urn:microsoft.com/office/officeart/2005/8/layout/vList5"/>
    <dgm:cxn modelId="{3574E9DB-CC20-4C47-B596-660513E32D57}" srcId="{634686A1-B34C-4F1A-A72C-C47FC5373159}" destId="{A9BF13BF-6045-4B8F-AA77-D454FC028D04}" srcOrd="2" destOrd="0" parTransId="{BB3BC0C9-AFC3-4A49-AE6C-F2EE7D7A2525}" sibTransId="{E26155C3-A3A6-46A1-8057-4A892F08DABE}"/>
    <dgm:cxn modelId="{2B9FD437-E6B4-4796-A3AE-CEC59653A82F}" type="presOf" srcId="{A6D7B0E6-696C-4E48-BAF6-3F555EAADD73}" destId="{2EF373FA-6663-41F2-8AD5-3B97D8CFCE65}" srcOrd="0" destOrd="0" presId="urn:microsoft.com/office/officeart/2005/8/layout/vList5"/>
    <dgm:cxn modelId="{70BEDD73-1694-49A9-AC75-E46680BC0DBD}" srcId="{634686A1-B34C-4F1A-A72C-C47FC5373159}" destId="{4614166E-C338-4BBA-B1BE-4B76551B3659}" srcOrd="0" destOrd="0" parTransId="{D0C5E6F3-B9A7-465D-BB3F-F66BB1613035}" sibTransId="{E6A2DCC2-9947-48A8-A433-0D8A7D13CDE6}"/>
    <dgm:cxn modelId="{BB25F7DB-F5AD-402E-84AE-C52BB388C80F}" srcId="{0FF57511-BB3F-46A6-8D2B-57C95BDA6BC4}" destId="{55A5E0D4-7AB8-4EA9-9064-366C79F2E69E}" srcOrd="1" destOrd="0" parTransId="{332FB67F-441E-4AC2-986A-1DBCDE303CB1}" sibTransId="{7072BCF1-2C25-4EEC-87DB-66CB2DFB30ED}"/>
    <dgm:cxn modelId="{F748F3D0-166D-466C-9ADC-3AA6EFA2C74C}" srcId="{D7DA8A9C-B74A-4C3A-AD78-6C36C357F04B}" destId="{A6D7B0E6-696C-4E48-BAF6-3F555EAADD73}" srcOrd="0" destOrd="0" parTransId="{C6B19DBB-E21A-42D7-9120-8D1647B485FA}" sibTransId="{3E007CC9-F220-47A3-A82B-1D900E0D396D}"/>
    <dgm:cxn modelId="{CDE673EB-12B0-4FE0-98D9-699DD07F0A80}" srcId="{ACA58C29-1FB7-46BD-8FCD-C059814EA806}" destId="{634686A1-B34C-4F1A-A72C-C47FC5373159}" srcOrd="2" destOrd="0" parTransId="{876BE6E8-2A4C-400E-9CB9-BBF02FC9495A}" sibTransId="{FE147122-0D03-4FAB-B46F-12D82DB7B7EF}"/>
    <dgm:cxn modelId="{898D7A14-4B94-4624-97E5-E99DDD1A4232}" type="presOf" srcId="{F9D4B70A-0A7B-4BE3-8BDA-3EFAC9B6D548}" destId="{0CC7DE73-D248-4981-8FFC-35CBFA79EA23}" srcOrd="0" destOrd="1" presId="urn:microsoft.com/office/officeart/2005/8/layout/vList5"/>
    <dgm:cxn modelId="{D9E6622A-6ED5-4EC0-B4A4-A63295CD773C}" srcId="{D7DA8A9C-B74A-4C3A-AD78-6C36C357F04B}" destId="{ECED792D-43E7-44E6-874D-6549B3A49941}" srcOrd="2" destOrd="0" parTransId="{CE53C81F-D164-4B34-B42B-74313B9AD214}" sibTransId="{BE1D256C-0B0F-4E32-8741-867D83823E3A}"/>
    <dgm:cxn modelId="{EBE0CD53-C17B-49FD-A2E4-E0A062FF2222}" type="presOf" srcId="{D553CFE4-996E-4094-BBF3-A56146C9873F}" destId="{2EF373FA-6663-41F2-8AD5-3B97D8CFCE65}" srcOrd="0" destOrd="1" presId="urn:microsoft.com/office/officeart/2005/8/layout/vList5"/>
    <dgm:cxn modelId="{7463BDA1-6DB1-44DE-9497-872FEFD5224F}" type="presOf" srcId="{4614166E-C338-4BBA-B1BE-4B76551B3659}" destId="{0CC7DE73-D248-4981-8FFC-35CBFA79EA23}" srcOrd="0" destOrd="0" presId="urn:microsoft.com/office/officeart/2005/8/layout/vList5"/>
    <dgm:cxn modelId="{D32A114C-E231-4F66-AD64-E9DBE5180426}" type="presOf" srcId="{D7DA8A9C-B74A-4C3A-AD78-6C36C357F04B}" destId="{83748B15-655A-499E-AE97-5681E3B432E2}" srcOrd="0" destOrd="0" presId="urn:microsoft.com/office/officeart/2005/8/layout/vList5"/>
    <dgm:cxn modelId="{5525C283-F038-4794-9BC8-E52A2D4014D3}" type="presOf" srcId="{55A5E0D4-7AB8-4EA9-9064-366C79F2E69E}" destId="{2306E7C1-A194-4C64-9722-5BCA80DB670C}" srcOrd="0" destOrd="1" presId="urn:microsoft.com/office/officeart/2005/8/layout/vList5"/>
    <dgm:cxn modelId="{49E9BCBA-2000-4A1E-8ECB-5F77EE55862E}" type="presOf" srcId="{634686A1-B34C-4F1A-A72C-C47FC5373159}" destId="{69E5A299-B22F-472A-9D93-E2A612D5B234}" srcOrd="0" destOrd="0" presId="urn:microsoft.com/office/officeart/2005/8/layout/vList5"/>
    <dgm:cxn modelId="{0E2DECAF-56CC-47BC-AEC9-47F66CBEB820}" srcId="{D7DA8A9C-B74A-4C3A-AD78-6C36C357F04B}" destId="{D553CFE4-996E-4094-BBF3-A56146C9873F}" srcOrd="1" destOrd="0" parTransId="{104A8D40-9CCF-4517-A48E-917B590084F3}" sibTransId="{8662BD16-F182-47C4-8EFD-624DD9B8EA87}"/>
    <dgm:cxn modelId="{0509509D-0A8D-4573-9F12-7AC57F144B51}" srcId="{0FF57511-BB3F-46A6-8D2B-57C95BDA6BC4}" destId="{F392F6DB-1B43-4D06-83BD-A6A88A61A29E}" srcOrd="0" destOrd="0" parTransId="{BF161629-1636-4982-8D12-F805457960E9}" sibTransId="{770A7B33-4CDA-4F04-97BB-1AA4B113EB8B}"/>
    <dgm:cxn modelId="{618B7593-C8F6-4167-B80B-8E59E767BFA5}" srcId="{ACA58C29-1FB7-46BD-8FCD-C059814EA806}" destId="{D7DA8A9C-B74A-4C3A-AD78-6C36C357F04B}" srcOrd="0" destOrd="0" parTransId="{7E72F7B3-C3B2-47EE-B0D3-775ED62011A8}" sibTransId="{D26CB386-EADB-46DD-A810-3B5E065B544B}"/>
    <dgm:cxn modelId="{00BD7EDF-4C29-4CEA-B5B8-CDF3FF24F043}" type="presOf" srcId="{F392F6DB-1B43-4D06-83BD-A6A88A61A29E}" destId="{2306E7C1-A194-4C64-9722-5BCA80DB670C}" srcOrd="0" destOrd="0" presId="urn:microsoft.com/office/officeart/2005/8/layout/vList5"/>
    <dgm:cxn modelId="{617772E0-AFD8-4228-BD5C-E791F174DB41}" srcId="{ACA58C29-1FB7-46BD-8FCD-C059814EA806}" destId="{0FF57511-BB3F-46A6-8D2B-57C95BDA6BC4}" srcOrd="1" destOrd="0" parTransId="{D4456DE9-2308-4B22-88DE-F9E1A9109337}" sibTransId="{FD89337D-382E-41D1-9AAF-BA1B567640B1}"/>
    <dgm:cxn modelId="{BA13004C-40CA-4855-B0FB-846F5558D3D0}" srcId="{634686A1-B34C-4F1A-A72C-C47FC5373159}" destId="{F9D4B70A-0A7B-4BE3-8BDA-3EFAC9B6D548}" srcOrd="1" destOrd="0" parTransId="{CD15E2E1-F63D-44E7-8F33-D3F579084A9F}" sibTransId="{8DD2EECA-0EB7-4E55-B44A-27C3A92ADA97}"/>
    <dgm:cxn modelId="{4B104AFC-C85D-45F2-9C4D-DC12ACA20446}" type="presOf" srcId="{ECED792D-43E7-44E6-874D-6549B3A49941}" destId="{2EF373FA-6663-41F2-8AD5-3B97D8CFCE65}" srcOrd="0" destOrd="2" presId="urn:microsoft.com/office/officeart/2005/8/layout/vList5"/>
    <dgm:cxn modelId="{4FB58328-429E-482E-85FA-EA9A231E2E95}" type="presParOf" srcId="{1706579A-5649-46BA-B4EB-E6BA60D69482}" destId="{DAA31EEC-5CA6-4410-86D5-6C0A4C791767}" srcOrd="0" destOrd="0" presId="urn:microsoft.com/office/officeart/2005/8/layout/vList5"/>
    <dgm:cxn modelId="{D202E229-B8F6-49FA-A87F-BF22931AE290}" type="presParOf" srcId="{DAA31EEC-5CA6-4410-86D5-6C0A4C791767}" destId="{83748B15-655A-499E-AE97-5681E3B432E2}" srcOrd="0" destOrd="0" presId="urn:microsoft.com/office/officeart/2005/8/layout/vList5"/>
    <dgm:cxn modelId="{1A183B92-B1C7-4F6B-9FE8-24F9B0367E8C}" type="presParOf" srcId="{DAA31EEC-5CA6-4410-86D5-6C0A4C791767}" destId="{2EF373FA-6663-41F2-8AD5-3B97D8CFCE65}" srcOrd="1" destOrd="0" presId="urn:microsoft.com/office/officeart/2005/8/layout/vList5"/>
    <dgm:cxn modelId="{54470941-C5F1-49DF-A0A7-912B84B44D09}" type="presParOf" srcId="{1706579A-5649-46BA-B4EB-E6BA60D69482}" destId="{9A501643-933B-4B59-BE7E-7BEDD108F369}" srcOrd="1" destOrd="0" presId="urn:microsoft.com/office/officeart/2005/8/layout/vList5"/>
    <dgm:cxn modelId="{6B3B98C4-90A7-44AA-96F8-37AC91186AFD}" type="presParOf" srcId="{1706579A-5649-46BA-B4EB-E6BA60D69482}" destId="{ADBB9F80-6171-4CA3-87E9-2D802C6794F1}" srcOrd="2" destOrd="0" presId="urn:microsoft.com/office/officeart/2005/8/layout/vList5"/>
    <dgm:cxn modelId="{BF7917EA-93BF-4174-BA89-B6857E169FCC}" type="presParOf" srcId="{ADBB9F80-6171-4CA3-87E9-2D802C6794F1}" destId="{26E9E06C-FADB-44D1-A2A9-F661D35ABEE0}" srcOrd="0" destOrd="0" presId="urn:microsoft.com/office/officeart/2005/8/layout/vList5"/>
    <dgm:cxn modelId="{42374911-B33C-43F0-8479-EB9EAFD42947}" type="presParOf" srcId="{ADBB9F80-6171-4CA3-87E9-2D802C6794F1}" destId="{2306E7C1-A194-4C64-9722-5BCA80DB670C}" srcOrd="1" destOrd="0" presId="urn:microsoft.com/office/officeart/2005/8/layout/vList5"/>
    <dgm:cxn modelId="{221A3B86-4F56-4557-9206-95E4CD3146C4}" type="presParOf" srcId="{1706579A-5649-46BA-B4EB-E6BA60D69482}" destId="{4629E710-6296-4438-91B1-08D1BE194335}" srcOrd="3" destOrd="0" presId="urn:microsoft.com/office/officeart/2005/8/layout/vList5"/>
    <dgm:cxn modelId="{326D0932-CE62-46BC-9145-8429C7050D6F}" type="presParOf" srcId="{1706579A-5649-46BA-B4EB-E6BA60D69482}" destId="{40848C7B-99DD-4C84-9CC6-09F604622753}" srcOrd="4" destOrd="0" presId="urn:microsoft.com/office/officeart/2005/8/layout/vList5"/>
    <dgm:cxn modelId="{900EDDF7-BE44-4725-8DF5-F9E265FB777F}" type="presParOf" srcId="{40848C7B-99DD-4C84-9CC6-09F604622753}" destId="{69E5A299-B22F-472A-9D93-E2A612D5B234}" srcOrd="0" destOrd="0" presId="urn:microsoft.com/office/officeart/2005/8/layout/vList5"/>
    <dgm:cxn modelId="{7E92EE3A-3085-4049-8F7C-45770901E3D4}" type="presParOf" srcId="{40848C7B-99DD-4C84-9CC6-09F604622753}" destId="{0CC7DE73-D248-4981-8FFC-35CBFA79EA2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A58C29-1FB7-46BD-8FCD-C059814EA806}" type="doc">
      <dgm:prSet loTypeId="urn:microsoft.com/office/officeart/2005/8/layout/vList5" loCatId="list" qsTypeId="urn:microsoft.com/office/officeart/2005/8/quickstyle/simple2" qsCatId="simple" csTypeId="urn:microsoft.com/office/officeart/2005/8/colors/accent2_2" csCatId="accent2" phldr="1"/>
      <dgm:spPr/>
      <dgm:t>
        <a:bodyPr/>
        <a:lstStyle/>
        <a:p>
          <a:endParaRPr lang="en-GB"/>
        </a:p>
      </dgm:t>
    </dgm:pt>
    <dgm:pt modelId="{D7DA8A9C-B74A-4C3A-AD78-6C36C357F04B}">
      <dgm:prSet phldrT="[Text]" custT="1"/>
      <dgm:spPr>
        <a:solidFill>
          <a:schemeClr val="accent1"/>
        </a:solidFill>
      </dgm:spPr>
      <dgm:t>
        <a:bodyPr/>
        <a:lstStyle/>
        <a:p>
          <a:pPr algn="l"/>
          <a:r>
            <a:rPr lang="en-GB" sz="2800" dirty="0" smtClean="0"/>
            <a:t>Minimum</a:t>
          </a:r>
          <a:endParaRPr lang="en-GB" sz="2800" dirty="0"/>
        </a:p>
      </dgm:t>
    </dgm:pt>
    <dgm:pt modelId="{7E72F7B3-C3B2-47EE-B0D3-775ED62011A8}" type="parTrans" cxnId="{618B7593-C8F6-4167-B80B-8E59E767BFA5}">
      <dgm:prSet/>
      <dgm:spPr/>
      <dgm:t>
        <a:bodyPr/>
        <a:lstStyle/>
        <a:p>
          <a:endParaRPr lang="en-GB"/>
        </a:p>
      </dgm:t>
    </dgm:pt>
    <dgm:pt modelId="{D26CB386-EADB-46DD-A810-3B5E065B544B}" type="sibTrans" cxnId="{618B7593-C8F6-4167-B80B-8E59E767BFA5}">
      <dgm:prSet/>
      <dgm:spPr/>
      <dgm:t>
        <a:bodyPr/>
        <a:lstStyle/>
        <a:p>
          <a:endParaRPr lang="en-GB"/>
        </a:p>
      </dgm:t>
    </dgm:pt>
    <dgm:pt modelId="{A6D7B0E6-696C-4E48-BAF6-3F555EAADD73}">
      <dgm:prSet phldrT="[Text]" custT="1"/>
      <dgm:spPr>
        <a:solidFill>
          <a:schemeClr val="bg1">
            <a:alpha val="90000"/>
          </a:schemeClr>
        </a:solidFill>
        <a:ln>
          <a:noFill/>
        </a:ln>
      </dgm:spPr>
      <dgm:t>
        <a:bodyPr/>
        <a:lstStyle/>
        <a:p>
          <a:r>
            <a:rPr lang="en-GB" sz="1800" dirty="0" smtClean="0"/>
            <a:t>Clearly define inputs</a:t>
          </a:r>
          <a:endParaRPr lang="en-GB" sz="1800" dirty="0"/>
        </a:p>
      </dgm:t>
    </dgm:pt>
    <dgm:pt modelId="{C6B19DBB-E21A-42D7-9120-8D1647B485FA}" type="parTrans" cxnId="{F748F3D0-166D-466C-9ADC-3AA6EFA2C74C}">
      <dgm:prSet/>
      <dgm:spPr/>
      <dgm:t>
        <a:bodyPr/>
        <a:lstStyle/>
        <a:p>
          <a:endParaRPr lang="en-GB"/>
        </a:p>
      </dgm:t>
    </dgm:pt>
    <dgm:pt modelId="{3E007CC9-F220-47A3-A82B-1D900E0D396D}" type="sibTrans" cxnId="{F748F3D0-166D-466C-9ADC-3AA6EFA2C74C}">
      <dgm:prSet/>
      <dgm:spPr/>
      <dgm:t>
        <a:bodyPr/>
        <a:lstStyle/>
        <a:p>
          <a:endParaRPr lang="en-GB"/>
        </a:p>
      </dgm:t>
    </dgm:pt>
    <dgm:pt modelId="{0FF57511-BB3F-46A6-8D2B-57C95BDA6BC4}">
      <dgm:prSet phldrT="[Text]" custT="1"/>
      <dgm:spPr>
        <a:solidFill>
          <a:schemeClr val="accent1"/>
        </a:solidFill>
      </dgm:spPr>
      <dgm:t>
        <a:bodyPr/>
        <a:lstStyle/>
        <a:p>
          <a:pPr algn="l"/>
          <a:r>
            <a:rPr lang="en-GB" sz="2800" dirty="0" smtClean="0"/>
            <a:t>High Complexity</a:t>
          </a:r>
          <a:endParaRPr lang="en-GB" sz="2800" dirty="0"/>
        </a:p>
      </dgm:t>
    </dgm:pt>
    <dgm:pt modelId="{D4456DE9-2308-4B22-88DE-F9E1A9109337}" type="parTrans" cxnId="{617772E0-AFD8-4228-BD5C-E791F174DB41}">
      <dgm:prSet/>
      <dgm:spPr/>
      <dgm:t>
        <a:bodyPr/>
        <a:lstStyle/>
        <a:p>
          <a:endParaRPr lang="en-GB"/>
        </a:p>
      </dgm:t>
    </dgm:pt>
    <dgm:pt modelId="{FD89337D-382E-41D1-9AAF-BA1B567640B1}" type="sibTrans" cxnId="{617772E0-AFD8-4228-BD5C-E791F174DB41}">
      <dgm:prSet/>
      <dgm:spPr/>
      <dgm:t>
        <a:bodyPr/>
        <a:lstStyle/>
        <a:p>
          <a:endParaRPr lang="en-GB"/>
        </a:p>
      </dgm:t>
    </dgm:pt>
    <dgm:pt modelId="{F392F6DB-1B43-4D06-83BD-A6A88A61A29E}">
      <dgm:prSet phldrT="[Text]" custT="1"/>
      <dgm:spPr>
        <a:solidFill>
          <a:schemeClr val="bg1">
            <a:alpha val="90000"/>
          </a:schemeClr>
        </a:solidFill>
        <a:ln>
          <a:noFill/>
        </a:ln>
      </dgm:spPr>
      <dgm:t>
        <a:bodyPr/>
        <a:lstStyle/>
        <a:p>
          <a:r>
            <a:rPr lang="en-GB" sz="1800" dirty="0" smtClean="0"/>
            <a:t>Use </a:t>
          </a:r>
          <a:r>
            <a:rPr lang="en-GB" sz="1800" dirty="0" err="1" smtClean="0"/>
            <a:t>RStudio</a:t>
          </a:r>
          <a:r>
            <a:rPr lang="en-GB" sz="1800" dirty="0" smtClean="0"/>
            <a:t> projects</a:t>
          </a:r>
          <a:endParaRPr lang="en-GB" sz="1800" dirty="0"/>
        </a:p>
      </dgm:t>
    </dgm:pt>
    <dgm:pt modelId="{BF161629-1636-4982-8D12-F805457960E9}" type="parTrans" cxnId="{0509509D-0A8D-4573-9F12-7AC57F144B51}">
      <dgm:prSet/>
      <dgm:spPr/>
      <dgm:t>
        <a:bodyPr/>
        <a:lstStyle/>
        <a:p>
          <a:endParaRPr lang="en-GB"/>
        </a:p>
      </dgm:t>
    </dgm:pt>
    <dgm:pt modelId="{770A7B33-4CDA-4F04-97BB-1AA4B113EB8B}" type="sibTrans" cxnId="{0509509D-0A8D-4573-9F12-7AC57F144B51}">
      <dgm:prSet/>
      <dgm:spPr/>
      <dgm:t>
        <a:bodyPr/>
        <a:lstStyle/>
        <a:p>
          <a:endParaRPr lang="en-GB"/>
        </a:p>
      </dgm:t>
    </dgm:pt>
    <dgm:pt modelId="{634686A1-B34C-4F1A-A72C-C47FC5373159}">
      <dgm:prSet phldrT="[Text]" custT="1"/>
      <dgm:spPr>
        <a:solidFill>
          <a:schemeClr val="accent1"/>
        </a:solidFill>
      </dgm:spPr>
      <dgm:t>
        <a:bodyPr/>
        <a:lstStyle/>
        <a:p>
          <a:pPr algn="l"/>
          <a:r>
            <a:rPr lang="en-GB" sz="2800" dirty="0" smtClean="0"/>
            <a:t>High Criticality</a:t>
          </a:r>
          <a:endParaRPr lang="en-GB" sz="2800" dirty="0"/>
        </a:p>
      </dgm:t>
    </dgm:pt>
    <dgm:pt modelId="{876BE6E8-2A4C-400E-9CB9-BBF02FC9495A}" type="parTrans" cxnId="{CDE673EB-12B0-4FE0-98D9-699DD07F0A80}">
      <dgm:prSet/>
      <dgm:spPr/>
      <dgm:t>
        <a:bodyPr/>
        <a:lstStyle/>
        <a:p>
          <a:endParaRPr lang="en-GB"/>
        </a:p>
      </dgm:t>
    </dgm:pt>
    <dgm:pt modelId="{FE147122-0D03-4FAB-B46F-12D82DB7B7EF}" type="sibTrans" cxnId="{CDE673EB-12B0-4FE0-98D9-699DD07F0A80}">
      <dgm:prSet/>
      <dgm:spPr/>
      <dgm:t>
        <a:bodyPr/>
        <a:lstStyle/>
        <a:p>
          <a:endParaRPr lang="en-GB"/>
        </a:p>
      </dgm:t>
    </dgm:pt>
    <dgm:pt modelId="{4614166E-C338-4BBA-B1BE-4B76551B3659}">
      <dgm:prSet phldrT="[Text]" custT="1"/>
      <dgm:spPr>
        <a:solidFill>
          <a:schemeClr val="bg1">
            <a:alpha val="90000"/>
          </a:schemeClr>
        </a:solidFill>
        <a:ln>
          <a:noFill/>
        </a:ln>
      </dgm:spPr>
      <dgm:t>
        <a:bodyPr/>
        <a:lstStyle/>
        <a:p>
          <a:endParaRPr lang="en-GB" sz="1800" dirty="0">
            <a:solidFill>
              <a:schemeClr val="accent1"/>
            </a:solidFill>
          </a:endParaRPr>
        </a:p>
      </dgm:t>
    </dgm:pt>
    <dgm:pt modelId="{D0C5E6F3-B9A7-465D-BB3F-F66BB1613035}" type="parTrans" cxnId="{70BEDD73-1694-49A9-AC75-E46680BC0DBD}">
      <dgm:prSet/>
      <dgm:spPr/>
      <dgm:t>
        <a:bodyPr/>
        <a:lstStyle/>
        <a:p>
          <a:endParaRPr lang="en-GB"/>
        </a:p>
      </dgm:t>
    </dgm:pt>
    <dgm:pt modelId="{E6A2DCC2-9947-48A8-A433-0D8A7D13CDE6}" type="sibTrans" cxnId="{70BEDD73-1694-49A9-AC75-E46680BC0DBD}">
      <dgm:prSet/>
      <dgm:spPr/>
      <dgm:t>
        <a:bodyPr/>
        <a:lstStyle/>
        <a:p>
          <a:endParaRPr lang="en-GB"/>
        </a:p>
      </dgm:t>
    </dgm:pt>
    <dgm:pt modelId="{A9BF13BF-6045-4B8F-AA77-D454FC028D04}">
      <dgm:prSet custT="1"/>
      <dgm:spPr/>
      <dgm:t>
        <a:bodyPr/>
        <a:lstStyle/>
        <a:p>
          <a:r>
            <a:rPr lang="en-US" sz="1800" b="0" i="0" dirty="0" smtClean="0"/>
            <a:t>Output audit logs with time stamp, username and environment</a:t>
          </a:r>
          <a:endParaRPr lang="en-US" sz="1800" b="0" i="0" dirty="0"/>
        </a:p>
      </dgm:t>
    </dgm:pt>
    <dgm:pt modelId="{BB3BC0C9-AFC3-4A49-AE6C-F2EE7D7A2525}" type="parTrans" cxnId="{3574E9DB-CC20-4C47-B596-660513E32D57}">
      <dgm:prSet/>
      <dgm:spPr/>
      <dgm:t>
        <a:bodyPr/>
        <a:lstStyle/>
        <a:p>
          <a:endParaRPr lang="en-GB"/>
        </a:p>
      </dgm:t>
    </dgm:pt>
    <dgm:pt modelId="{E26155C3-A3A6-46A1-8057-4A892F08DABE}" type="sibTrans" cxnId="{3574E9DB-CC20-4C47-B596-660513E32D57}">
      <dgm:prSet/>
      <dgm:spPr/>
      <dgm:t>
        <a:bodyPr/>
        <a:lstStyle/>
        <a:p>
          <a:endParaRPr lang="en-GB"/>
        </a:p>
      </dgm:t>
    </dgm:pt>
    <dgm:pt modelId="{AE64AE9D-E719-43DB-BFAE-687A87E1AD84}">
      <dgm:prSet phldrT="[Text]" custT="1"/>
      <dgm:spPr>
        <a:solidFill>
          <a:schemeClr val="bg1">
            <a:alpha val="90000"/>
          </a:schemeClr>
        </a:solidFill>
        <a:ln>
          <a:noFill/>
        </a:ln>
      </dgm:spPr>
      <dgm:t>
        <a:bodyPr/>
        <a:lstStyle/>
        <a:p>
          <a:r>
            <a:rPr lang="en-GB" sz="1800" dirty="0" smtClean="0"/>
            <a:t>Declare dependencies explicitly</a:t>
          </a:r>
          <a:endParaRPr lang="en-GB" sz="1800" dirty="0"/>
        </a:p>
      </dgm:t>
    </dgm:pt>
    <dgm:pt modelId="{5472A242-E690-453A-BD50-6F4FEA1ABF40}" type="parTrans" cxnId="{3D9CAF44-B8E3-4280-AD56-16B75D9B8B2B}">
      <dgm:prSet/>
      <dgm:spPr/>
      <dgm:t>
        <a:bodyPr/>
        <a:lstStyle/>
        <a:p>
          <a:endParaRPr lang="en-GB"/>
        </a:p>
      </dgm:t>
    </dgm:pt>
    <dgm:pt modelId="{027DEABA-A79E-48C9-8539-EBA9670393ED}" type="sibTrans" cxnId="{3D9CAF44-B8E3-4280-AD56-16B75D9B8B2B}">
      <dgm:prSet/>
      <dgm:spPr/>
      <dgm:t>
        <a:bodyPr/>
        <a:lstStyle/>
        <a:p>
          <a:endParaRPr lang="en-GB"/>
        </a:p>
      </dgm:t>
    </dgm:pt>
    <dgm:pt modelId="{EA2DBF03-2702-429D-8826-98D3799646E1}">
      <dgm:prSet phldrT="[Text]" custT="1"/>
      <dgm:spPr>
        <a:solidFill>
          <a:schemeClr val="bg1">
            <a:alpha val="90000"/>
          </a:schemeClr>
        </a:solidFill>
        <a:ln>
          <a:noFill/>
        </a:ln>
      </dgm:spPr>
      <dgm:t>
        <a:bodyPr/>
        <a:lstStyle/>
        <a:p>
          <a:r>
            <a:rPr lang="en-GB" sz="1800" dirty="0" smtClean="0"/>
            <a:t>Avoid sourcing external R files</a:t>
          </a:r>
          <a:endParaRPr lang="en-GB" sz="1800" dirty="0"/>
        </a:p>
      </dgm:t>
    </dgm:pt>
    <dgm:pt modelId="{3B55B877-90D7-4BF2-9BE3-611E66BD86C3}" type="parTrans" cxnId="{E3863CF2-18DB-4A87-A711-2DCDCD87FF3A}">
      <dgm:prSet/>
      <dgm:spPr/>
      <dgm:t>
        <a:bodyPr/>
        <a:lstStyle/>
        <a:p>
          <a:endParaRPr lang="en-GB"/>
        </a:p>
      </dgm:t>
    </dgm:pt>
    <dgm:pt modelId="{34E58C6A-7651-4FE0-ABF5-7CB79EB3C0E2}" type="sibTrans" cxnId="{E3863CF2-18DB-4A87-A711-2DCDCD87FF3A}">
      <dgm:prSet/>
      <dgm:spPr/>
      <dgm:t>
        <a:bodyPr/>
        <a:lstStyle/>
        <a:p>
          <a:endParaRPr lang="en-GB"/>
        </a:p>
      </dgm:t>
    </dgm:pt>
    <dgm:pt modelId="{C3F33732-8F9B-4423-9D85-F1351ADA3360}">
      <dgm:prSet phldrT="[Text]" custT="1"/>
      <dgm:spPr>
        <a:solidFill>
          <a:schemeClr val="bg1">
            <a:alpha val="90000"/>
          </a:schemeClr>
        </a:solidFill>
        <a:ln>
          <a:noFill/>
        </a:ln>
      </dgm:spPr>
      <dgm:t>
        <a:bodyPr/>
        <a:lstStyle/>
        <a:p>
          <a:r>
            <a:rPr lang="en-GB" sz="1800" dirty="0" smtClean="0"/>
            <a:t>Have clear project structure</a:t>
          </a:r>
          <a:endParaRPr lang="en-GB" sz="1800" dirty="0"/>
        </a:p>
      </dgm:t>
    </dgm:pt>
    <dgm:pt modelId="{5FCE5D19-C4B6-4A25-9009-21727CB9B47F}" type="parTrans" cxnId="{8297AD2E-E4C4-43AA-BF3A-004CE216B65F}">
      <dgm:prSet/>
      <dgm:spPr/>
      <dgm:t>
        <a:bodyPr/>
        <a:lstStyle/>
        <a:p>
          <a:endParaRPr lang="en-GB"/>
        </a:p>
      </dgm:t>
    </dgm:pt>
    <dgm:pt modelId="{AB5D9EFF-E79E-4F52-9A6A-21E62BE9D563}" type="sibTrans" cxnId="{8297AD2E-E4C4-43AA-BF3A-004CE216B65F}">
      <dgm:prSet/>
      <dgm:spPr/>
      <dgm:t>
        <a:bodyPr/>
        <a:lstStyle/>
        <a:p>
          <a:endParaRPr lang="en-GB"/>
        </a:p>
      </dgm:t>
    </dgm:pt>
    <dgm:pt modelId="{8076D088-C360-4911-9E73-CFB747EAEC6B}">
      <dgm:prSet custT="1"/>
      <dgm:spPr/>
      <dgm:t>
        <a:bodyPr/>
        <a:lstStyle/>
        <a:p>
          <a:endParaRPr lang="en-US" sz="1800" b="0" i="0" dirty="0"/>
        </a:p>
      </dgm:t>
    </dgm:pt>
    <dgm:pt modelId="{E9CFCBE9-C345-45F4-A8D5-31B806AC4371}" type="parTrans" cxnId="{D177272D-8D83-4CD7-8C04-0EE3E077D4DA}">
      <dgm:prSet/>
      <dgm:spPr/>
      <dgm:t>
        <a:bodyPr/>
        <a:lstStyle/>
        <a:p>
          <a:endParaRPr lang="en-GB"/>
        </a:p>
      </dgm:t>
    </dgm:pt>
    <dgm:pt modelId="{116781A6-2AB9-4920-9E4D-917C65DA4983}" type="sibTrans" cxnId="{D177272D-8D83-4CD7-8C04-0EE3E077D4DA}">
      <dgm:prSet/>
      <dgm:spPr/>
      <dgm:t>
        <a:bodyPr/>
        <a:lstStyle/>
        <a:p>
          <a:endParaRPr lang="en-GB"/>
        </a:p>
      </dgm:t>
    </dgm:pt>
    <dgm:pt modelId="{1606D6BB-C3FF-448E-B901-87FA33E622A5}">
      <dgm:prSet custT="1"/>
      <dgm:spPr/>
      <dgm:t>
        <a:bodyPr/>
        <a:lstStyle/>
        <a:p>
          <a:r>
            <a:rPr lang="en-US" sz="1800" b="0" i="0" dirty="0" smtClean="0"/>
            <a:t>Cache inputs in a subfolder</a:t>
          </a:r>
          <a:endParaRPr lang="en-US" sz="1800" b="0" i="0" dirty="0"/>
        </a:p>
      </dgm:t>
    </dgm:pt>
    <dgm:pt modelId="{8F285383-2B82-4572-9F56-0D16DFCD0B43}" type="parTrans" cxnId="{C3A5A2E7-FC70-460C-BA9A-15792C93A4C1}">
      <dgm:prSet/>
      <dgm:spPr/>
      <dgm:t>
        <a:bodyPr/>
        <a:lstStyle/>
        <a:p>
          <a:endParaRPr lang="en-GB"/>
        </a:p>
      </dgm:t>
    </dgm:pt>
    <dgm:pt modelId="{4C48CD73-13BC-4B2E-85A1-04D561095816}" type="sibTrans" cxnId="{C3A5A2E7-FC70-460C-BA9A-15792C93A4C1}">
      <dgm:prSet/>
      <dgm:spPr/>
      <dgm:t>
        <a:bodyPr/>
        <a:lstStyle/>
        <a:p>
          <a:endParaRPr lang="en-GB"/>
        </a:p>
      </dgm:t>
    </dgm:pt>
    <dgm:pt modelId="{1706579A-5649-46BA-B4EB-E6BA60D69482}" type="pres">
      <dgm:prSet presAssocID="{ACA58C29-1FB7-46BD-8FCD-C059814EA806}" presName="Name0" presStyleCnt="0">
        <dgm:presLayoutVars>
          <dgm:dir/>
          <dgm:animLvl val="lvl"/>
          <dgm:resizeHandles val="exact"/>
        </dgm:presLayoutVars>
      </dgm:prSet>
      <dgm:spPr/>
      <dgm:t>
        <a:bodyPr/>
        <a:lstStyle/>
        <a:p>
          <a:endParaRPr lang="en-GB"/>
        </a:p>
      </dgm:t>
    </dgm:pt>
    <dgm:pt modelId="{DAA31EEC-5CA6-4410-86D5-6C0A4C791767}" type="pres">
      <dgm:prSet presAssocID="{D7DA8A9C-B74A-4C3A-AD78-6C36C357F04B}" presName="linNode" presStyleCnt="0"/>
      <dgm:spPr/>
      <dgm:t>
        <a:bodyPr/>
        <a:lstStyle/>
        <a:p>
          <a:endParaRPr lang="en-GB"/>
        </a:p>
      </dgm:t>
    </dgm:pt>
    <dgm:pt modelId="{83748B15-655A-499E-AE97-5681E3B432E2}" type="pres">
      <dgm:prSet presAssocID="{D7DA8A9C-B74A-4C3A-AD78-6C36C357F04B}" presName="parentText" presStyleLbl="node1" presStyleIdx="0" presStyleCnt="3" custScaleX="82706">
        <dgm:presLayoutVars>
          <dgm:chMax val="1"/>
          <dgm:bulletEnabled val="1"/>
        </dgm:presLayoutVars>
      </dgm:prSet>
      <dgm:spPr>
        <a:prstGeom prst="rect">
          <a:avLst/>
        </a:prstGeom>
      </dgm:spPr>
      <dgm:t>
        <a:bodyPr/>
        <a:lstStyle/>
        <a:p>
          <a:endParaRPr lang="en-GB"/>
        </a:p>
      </dgm:t>
    </dgm:pt>
    <dgm:pt modelId="{2EF373FA-6663-41F2-8AD5-3B97D8CFCE65}" type="pres">
      <dgm:prSet presAssocID="{D7DA8A9C-B74A-4C3A-AD78-6C36C357F04B}" presName="descendantText" presStyleLbl="alignAccFollowNode1" presStyleIdx="0" presStyleCnt="3" custScaleX="109554">
        <dgm:presLayoutVars>
          <dgm:bulletEnabled val="1"/>
        </dgm:presLayoutVars>
      </dgm:prSet>
      <dgm:spPr/>
      <dgm:t>
        <a:bodyPr/>
        <a:lstStyle/>
        <a:p>
          <a:endParaRPr lang="en-GB"/>
        </a:p>
      </dgm:t>
    </dgm:pt>
    <dgm:pt modelId="{9A501643-933B-4B59-BE7E-7BEDD108F369}" type="pres">
      <dgm:prSet presAssocID="{D26CB386-EADB-46DD-A810-3B5E065B544B}" presName="sp" presStyleCnt="0"/>
      <dgm:spPr/>
      <dgm:t>
        <a:bodyPr/>
        <a:lstStyle/>
        <a:p>
          <a:endParaRPr lang="en-GB"/>
        </a:p>
      </dgm:t>
    </dgm:pt>
    <dgm:pt modelId="{ADBB9F80-6171-4CA3-87E9-2D802C6794F1}" type="pres">
      <dgm:prSet presAssocID="{0FF57511-BB3F-46A6-8D2B-57C95BDA6BC4}" presName="linNode" presStyleCnt="0"/>
      <dgm:spPr/>
    </dgm:pt>
    <dgm:pt modelId="{26E9E06C-FADB-44D1-A2A9-F661D35ABEE0}" type="pres">
      <dgm:prSet presAssocID="{0FF57511-BB3F-46A6-8D2B-57C95BDA6BC4}" presName="parentText" presStyleLbl="node1" presStyleIdx="1" presStyleCnt="3" custScaleX="82706">
        <dgm:presLayoutVars>
          <dgm:chMax val="1"/>
          <dgm:bulletEnabled val="1"/>
        </dgm:presLayoutVars>
      </dgm:prSet>
      <dgm:spPr>
        <a:prstGeom prst="rect">
          <a:avLst/>
        </a:prstGeom>
      </dgm:spPr>
      <dgm:t>
        <a:bodyPr/>
        <a:lstStyle/>
        <a:p>
          <a:endParaRPr lang="en-GB"/>
        </a:p>
      </dgm:t>
    </dgm:pt>
    <dgm:pt modelId="{2306E7C1-A194-4C64-9722-5BCA80DB670C}" type="pres">
      <dgm:prSet presAssocID="{0FF57511-BB3F-46A6-8D2B-57C95BDA6BC4}" presName="descendantText" presStyleLbl="alignAccFollowNode1" presStyleIdx="1" presStyleCnt="3" custScaleX="109554">
        <dgm:presLayoutVars>
          <dgm:bulletEnabled val="1"/>
        </dgm:presLayoutVars>
      </dgm:prSet>
      <dgm:spPr/>
      <dgm:t>
        <a:bodyPr/>
        <a:lstStyle/>
        <a:p>
          <a:endParaRPr lang="en-GB"/>
        </a:p>
      </dgm:t>
    </dgm:pt>
    <dgm:pt modelId="{4629E710-6296-4438-91B1-08D1BE194335}" type="pres">
      <dgm:prSet presAssocID="{FD89337D-382E-41D1-9AAF-BA1B567640B1}" presName="sp" presStyleCnt="0"/>
      <dgm:spPr/>
    </dgm:pt>
    <dgm:pt modelId="{40848C7B-99DD-4C84-9CC6-09F604622753}" type="pres">
      <dgm:prSet presAssocID="{634686A1-B34C-4F1A-A72C-C47FC5373159}" presName="linNode" presStyleCnt="0"/>
      <dgm:spPr/>
    </dgm:pt>
    <dgm:pt modelId="{69E5A299-B22F-472A-9D93-E2A612D5B234}" type="pres">
      <dgm:prSet presAssocID="{634686A1-B34C-4F1A-A72C-C47FC5373159}" presName="parentText" presStyleLbl="node1" presStyleIdx="2" presStyleCnt="3" custScaleX="82706">
        <dgm:presLayoutVars>
          <dgm:chMax val="1"/>
          <dgm:bulletEnabled val="1"/>
        </dgm:presLayoutVars>
      </dgm:prSet>
      <dgm:spPr>
        <a:prstGeom prst="rect">
          <a:avLst/>
        </a:prstGeom>
      </dgm:spPr>
      <dgm:t>
        <a:bodyPr/>
        <a:lstStyle/>
        <a:p>
          <a:endParaRPr lang="en-GB"/>
        </a:p>
      </dgm:t>
    </dgm:pt>
    <dgm:pt modelId="{0CC7DE73-D248-4981-8FFC-35CBFA79EA23}" type="pres">
      <dgm:prSet presAssocID="{634686A1-B34C-4F1A-A72C-C47FC5373159}" presName="descendantText" presStyleLbl="alignAccFollowNode1" presStyleIdx="2" presStyleCnt="3" custScaleX="109554">
        <dgm:presLayoutVars>
          <dgm:bulletEnabled val="1"/>
        </dgm:presLayoutVars>
      </dgm:prSet>
      <dgm:spPr/>
      <dgm:t>
        <a:bodyPr/>
        <a:lstStyle/>
        <a:p>
          <a:endParaRPr lang="en-GB"/>
        </a:p>
      </dgm:t>
    </dgm:pt>
  </dgm:ptLst>
  <dgm:cxnLst>
    <dgm:cxn modelId="{E3863CF2-18DB-4A87-A711-2DCDCD87FF3A}" srcId="{D7DA8A9C-B74A-4C3A-AD78-6C36C357F04B}" destId="{EA2DBF03-2702-429D-8826-98D3799646E1}" srcOrd="2" destOrd="0" parTransId="{3B55B877-90D7-4BF2-9BE3-611E66BD86C3}" sibTransId="{34E58C6A-7651-4FE0-ABF5-7CB79EB3C0E2}"/>
    <dgm:cxn modelId="{424E346D-D7A1-4AD8-B5DA-4E0F0D643CA6}" type="presOf" srcId="{0FF57511-BB3F-46A6-8D2B-57C95BDA6BC4}" destId="{26E9E06C-FADB-44D1-A2A9-F661D35ABEE0}" srcOrd="0" destOrd="0" presId="urn:microsoft.com/office/officeart/2005/8/layout/vList5"/>
    <dgm:cxn modelId="{A72714EC-DA6D-4DAE-8F7C-A037F7FD3F49}" type="presOf" srcId="{1606D6BB-C3FF-448E-B901-87FA33E622A5}" destId="{0CC7DE73-D248-4981-8FFC-35CBFA79EA23}" srcOrd="0" destOrd="2" presId="urn:microsoft.com/office/officeart/2005/8/layout/vList5"/>
    <dgm:cxn modelId="{4D863596-23AB-44DF-B0BD-2E0214AFEB34}" type="presOf" srcId="{8076D088-C360-4911-9E73-CFB747EAEC6B}" destId="{0CC7DE73-D248-4981-8FFC-35CBFA79EA23}" srcOrd="0" destOrd="3" presId="urn:microsoft.com/office/officeart/2005/8/layout/vList5"/>
    <dgm:cxn modelId="{3574E9DB-CC20-4C47-B596-660513E32D57}" srcId="{634686A1-B34C-4F1A-A72C-C47FC5373159}" destId="{A9BF13BF-6045-4B8F-AA77-D454FC028D04}" srcOrd="1" destOrd="0" parTransId="{BB3BC0C9-AFC3-4A49-AE6C-F2EE7D7A2525}" sibTransId="{E26155C3-A3A6-46A1-8057-4A892F08DABE}"/>
    <dgm:cxn modelId="{70BEDD73-1694-49A9-AC75-E46680BC0DBD}" srcId="{634686A1-B34C-4F1A-A72C-C47FC5373159}" destId="{4614166E-C338-4BBA-B1BE-4B76551B3659}" srcOrd="0" destOrd="0" parTransId="{D0C5E6F3-B9A7-465D-BB3F-F66BB1613035}" sibTransId="{E6A2DCC2-9947-48A8-A433-0D8A7D13CDE6}"/>
    <dgm:cxn modelId="{6EE51439-0DB7-4D1B-8CA1-FB8A3A8B1AC6}" type="presOf" srcId="{4614166E-C338-4BBA-B1BE-4B76551B3659}" destId="{0CC7DE73-D248-4981-8FFC-35CBFA79EA23}" srcOrd="0" destOrd="0" presId="urn:microsoft.com/office/officeart/2005/8/layout/vList5"/>
    <dgm:cxn modelId="{F748F3D0-166D-466C-9ADC-3AA6EFA2C74C}" srcId="{D7DA8A9C-B74A-4C3A-AD78-6C36C357F04B}" destId="{A6D7B0E6-696C-4E48-BAF6-3F555EAADD73}" srcOrd="0" destOrd="0" parTransId="{C6B19DBB-E21A-42D7-9120-8D1647B485FA}" sibTransId="{3E007CC9-F220-47A3-A82B-1D900E0D396D}"/>
    <dgm:cxn modelId="{6C71CDBD-0BE1-474A-8F23-2B037B0402D8}" type="presOf" srcId="{AE64AE9D-E719-43DB-BFAE-687A87E1AD84}" destId="{2EF373FA-6663-41F2-8AD5-3B97D8CFCE65}" srcOrd="0" destOrd="1" presId="urn:microsoft.com/office/officeart/2005/8/layout/vList5"/>
    <dgm:cxn modelId="{CDE673EB-12B0-4FE0-98D9-699DD07F0A80}" srcId="{ACA58C29-1FB7-46BD-8FCD-C059814EA806}" destId="{634686A1-B34C-4F1A-A72C-C47FC5373159}" srcOrd="2" destOrd="0" parTransId="{876BE6E8-2A4C-400E-9CB9-BBF02FC9495A}" sibTransId="{FE147122-0D03-4FAB-B46F-12D82DB7B7EF}"/>
    <dgm:cxn modelId="{D177272D-8D83-4CD7-8C04-0EE3E077D4DA}" srcId="{634686A1-B34C-4F1A-A72C-C47FC5373159}" destId="{8076D088-C360-4911-9E73-CFB747EAEC6B}" srcOrd="3" destOrd="0" parTransId="{E9CFCBE9-C345-45F4-A8D5-31B806AC4371}" sibTransId="{116781A6-2AB9-4920-9E4D-917C65DA4983}"/>
    <dgm:cxn modelId="{8C4853A0-1DB2-41E7-9711-029384F41F65}" type="presOf" srcId="{634686A1-B34C-4F1A-A72C-C47FC5373159}" destId="{69E5A299-B22F-472A-9D93-E2A612D5B234}" srcOrd="0" destOrd="0" presId="urn:microsoft.com/office/officeart/2005/8/layout/vList5"/>
    <dgm:cxn modelId="{B326A95F-B5F2-489D-A8A6-18F04804E9D5}" type="presOf" srcId="{EA2DBF03-2702-429D-8826-98D3799646E1}" destId="{2EF373FA-6663-41F2-8AD5-3B97D8CFCE65}" srcOrd="0" destOrd="2" presId="urn:microsoft.com/office/officeart/2005/8/layout/vList5"/>
    <dgm:cxn modelId="{3D9CAF44-B8E3-4280-AD56-16B75D9B8B2B}" srcId="{D7DA8A9C-B74A-4C3A-AD78-6C36C357F04B}" destId="{AE64AE9D-E719-43DB-BFAE-687A87E1AD84}" srcOrd="1" destOrd="0" parTransId="{5472A242-E690-453A-BD50-6F4FEA1ABF40}" sibTransId="{027DEABA-A79E-48C9-8539-EBA9670393ED}"/>
    <dgm:cxn modelId="{46F52822-8840-4CF4-AB93-E4EF42C31318}" type="presOf" srcId="{C3F33732-8F9B-4423-9D85-F1351ADA3360}" destId="{2306E7C1-A194-4C64-9722-5BCA80DB670C}" srcOrd="0" destOrd="1" presId="urn:microsoft.com/office/officeart/2005/8/layout/vList5"/>
    <dgm:cxn modelId="{1530D9B9-491B-4C4B-B40A-729307952BA1}" type="presOf" srcId="{A9BF13BF-6045-4B8F-AA77-D454FC028D04}" destId="{0CC7DE73-D248-4981-8FFC-35CBFA79EA23}" srcOrd="0" destOrd="1" presId="urn:microsoft.com/office/officeart/2005/8/layout/vList5"/>
    <dgm:cxn modelId="{0509509D-0A8D-4573-9F12-7AC57F144B51}" srcId="{0FF57511-BB3F-46A6-8D2B-57C95BDA6BC4}" destId="{F392F6DB-1B43-4D06-83BD-A6A88A61A29E}" srcOrd="0" destOrd="0" parTransId="{BF161629-1636-4982-8D12-F805457960E9}" sibTransId="{770A7B33-4CDA-4F04-97BB-1AA4B113EB8B}"/>
    <dgm:cxn modelId="{2EF3289D-3458-49F6-9A2B-D82E49B59F1A}" type="presOf" srcId="{A6D7B0E6-696C-4E48-BAF6-3F555EAADD73}" destId="{2EF373FA-6663-41F2-8AD5-3B97D8CFCE65}" srcOrd="0" destOrd="0" presId="urn:microsoft.com/office/officeart/2005/8/layout/vList5"/>
    <dgm:cxn modelId="{618B7593-C8F6-4167-B80B-8E59E767BFA5}" srcId="{ACA58C29-1FB7-46BD-8FCD-C059814EA806}" destId="{D7DA8A9C-B74A-4C3A-AD78-6C36C357F04B}" srcOrd="0" destOrd="0" parTransId="{7E72F7B3-C3B2-47EE-B0D3-775ED62011A8}" sibTransId="{D26CB386-EADB-46DD-A810-3B5E065B544B}"/>
    <dgm:cxn modelId="{8297AD2E-E4C4-43AA-BF3A-004CE216B65F}" srcId="{0FF57511-BB3F-46A6-8D2B-57C95BDA6BC4}" destId="{C3F33732-8F9B-4423-9D85-F1351ADA3360}" srcOrd="1" destOrd="0" parTransId="{5FCE5D19-C4B6-4A25-9009-21727CB9B47F}" sibTransId="{AB5D9EFF-E79E-4F52-9A6A-21E62BE9D563}"/>
    <dgm:cxn modelId="{C3A5A2E7-FC70-460C-BA9A-15792C93A4C1}" srcId="{634686A1-B34C-4F1A-A72C-C47FC5373159}" destId="{1606D6BB-C3FF-448E-B901-87FA33E622A5}" srcOrd="2" destOrd="0" parTransId="{8F285383-2B82-4572-9F56-0D16DFCD0B43}" sibTransId="{4C48CD73-13BC-4B2E-85A1-04D561095816}"/>
    <dgm:cxn modelId="{617772E0-AFD8-4228-BD5C-E791F174DB41}" srcId="{ACA58C29-1FB7-46BD-8FCD-C059814EA806}" destId="{0FF57511-BB3F-46A6-8D2B-57C95BDA6BC4}" srcOrd="1" destOrd="0" parTransId="{D4456DE9-2308-4B22-88DE-F9E1A9109337}" sibTransId="{FD89337D-382E-41D1-9AAF-BA1B567640B1}"/>
    <dgm:cxn modelId="{6AA70E78-F31F-4CB5-924E-DA6CF73277B4}" type="presOf" srcId="{D7DA8A9C-B74A-4C3A-AD78-6C36C357F04B}" destId="{83748B15-655A-499E-AE97-5681E3B432E2}" srcOrd="0" destOrd="0" presId="urn:microsoft.com/office/officeart/2005/8/layout/vList5"/>
    <dgm:cxn modelId="{4D5EE0D6-63F2-4F6E-A7D9-BEDEE7237066}" type="presOf" srcId="{F392F6DB-1B43-4D06-83BD-A6A88A61A29E}" destId="{2306E7C1-A194-4C64-9722-5BCA80DB670C}" srcOrd="0" destOrd="0" presId="urn:microsoft.com/office/officeart/2005/8/layout/vList5"/>
    <dgm:cxn modelId="{7D5B4CE4-2BE2-411C-9686-ED0B1CD97979}" type="presOf" srcId="{ACA58C29-1FB7-46BD-8FCD-C059814EA806}" destId="{1706579A-5649-46BA-B4EB-E6BA60D69482}" srcOrd="0" destOrd="0" presId="urn:microsoft.com/office/officeart/2005/8/layout/vList5"/>
    <dgm:cxn modelId="{BDA84BFA-A7D4-416E-8114-76B94FB77228}" type="presParOf" srcId="{1706579A-5649-46BA-B4EB-E6BA60D69482}" destId="{DAA31EEC-5CA6-4410-86D5-6C0A4C791767}" srcOrd="0" destOrd="0" presId="urn:microsoft.com/office/officeart/2005/8/layout/vList5"/>
    <dgm:cxn modelId="{E2772138-535C-42B6-84BB-E45078414CFD}" type="presParOf" srcId="{DAA31EEC-5CA6-4410-86D5-6C0A4C791767}" destId="{83748B15-655A-499E-AE97-5681E3B432E2}" srcOrd="0" destOrd="0" presId="urn:microsoft.com/office/officeart/2005/8/layout/vList5"/>
    <dgm:cxn modelId="{6003F8EA-14F4-48EB-A279-B35CA9C36D7A}" type="presParOf" srcId="{DAA31EEC-5CA6-4410-86D5-6C0A4C791767}" destId="{2EF373FA-6663-41F2-8AD5-3B97D8CFCE65}" srcOrd="1" destOrd="0" presId="urn:microsoft.com/office/officeart/2005/8/layout/vList5"/>
    <dgm:cxn modelId="{605A9C82-BB80-4B7C-8743-34ED5A64E848}" type="presParOf" srcId="{1706579A-5649-46BA-B4EB-E6BA60D69482}" destId="{9A501643-933B-4B59-BE7E-7BEDD108F369}" srcOrd="1" destOrd="0" presId="urn:microsoft.com/office/officeart/2005/8/layout/vList5"/>
    <dgm:cxn modelId="{4573631A-8E1D-40FB-875F-1B9693B1C249}" type="presParOf" srcId="{1706579A-5649-46BA-B4EB-E6BA60D69482}" destId="{ADBB9F80-6171-4CA3-87E9-2D802C6794F1}" srcOrd="2" destOrd="0" presId="urn:microsoft.com/office/officeart/2005/8/layout/vList5"/>
    <dgm:cxn modelId="{744712B7-7873-4BD7-866E-6C95A0FA3794}" type="presParOf" srcId="{ADBB9F80-6171-4CA3-87E9-2D802C6794F1}" destId="{26E9E06C-FADB-44D1-A2A9-F661D35ABEE0}" srcOrd="0" destOrd="0" presId="urn:microsoft.com/office/officeart/2005/8/layout/vList5"/>
    <dgm:cxn modelId="{25F45414-3365-47C1-B346-422DE751C785}" type="presParOf" srcId="{ADBB9F80-6171-4CA3-87E9-2D802C6794F1}" destId="{2306E7C1-A194-4C64-9722-5BCA80DB670C}" srcOrd="1" destOrd="0" presId="urn:microsoft.com/office/officeart/2005/8/layout/vList5"/>
    <dgm:cxn modelId="{5842A8E3-2C7B-4A4E-A213-758DC14FCDC5}" type="presParOf" srcId="{1706579A-5649-46BA-B4EB-E6BA60D69482}" destId="{4629E710-6296-4438-91B1-08D1BE194335}" srcOrd="3" destOrd="0" presId="urn:microsoft.com/office/officeart/2005/8/layout/vList5"/>
    <dgm:cxn modelId="{72BBBE6B-BE65-446F-AA1A-34ACEA0233D3}" type="presParOf" srcId="{1706579A-5649-46BA-B4EB-E6BA60D69482}" destId="{40848C7B-99DD-4C84-9CC6-09F604622753}" srcOrd="4" destOrd="0" presId="urn:microsoft.com/office/officeart/2005/8/layout/vList5"/>
    <dgm:cxn modelId="{47FBAC5F-04A4-4B90-90B4-2E3FE788A1D8}" type="presParOf" srcId="{40848C7B-99DD-4C84-9CC6-09F604622753}" destId="{69E5A299-B22F-472A-9D93-E2A612D5B234}" srcOrd="0" destOrd="0" presId="urn:microsoft.com/office/officeart/2005/8/layout/vList5"/>
    <dgm:cxn modelId="{AAFEAF90-5937-4FE7-B542-5D612BE53771}" type="presParOf" srcId="{40848C7B-99DD-4C84-9CC6-09F604622753}" destId="{0CC7DE73-D248-4981-8FFC-35CBFA79EA2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CA58C29-1FB7-46BD-8FCD-C059814EA806}" type="doc">
      <dgm:prSet loTypeId="urn:microsoft.com/office/officeart/2005/8/layout/vList5" loCatId="list" qsTypeId="urn:microsoft.com/office/officeart/2005/8/quickstyle/simple2" qsCatId="simple" csTypeId="urn:microsoft.com/office/officeart/2005/8/colors/accent2_2" csCatId="accent2" phldr="1"/>
      <dgm:spPr/>
      <dgm:t>
        <a:bodyPr/>
        <a:lstStyle/>
        <a:p>
          <a:endParaRPr lang="en-GB"/>
        </a:p>
      </dgm:t>
    </dgm:pt>
    <dgm:pt modelId="{D7DA8A9C-B74A-4C3A-AD78-6C36C357F04B}">
      <dgm:prSet phldrT="[Text]" custT="1"/>
      <dgm:spPr>
        <a:solidFill>
          <a:schemeClr val="accent1"/>
        </a:solidFill>
      </dgm:spPr>
      <dgm:t>
        <a:bodyPr/>
        <a:lstStyle/>
        <a:p>
          <a:pPr algn="l"/>
          <a:r>
            <a:rPr lang="en-GB" sz="2800" dirty="0" smtClean="0"/>
            <a:t>Minimum</a:t>
          </a:r>
          <a:endParaRPr lang="en-GB" sz="2800" dirty="0"/>
        </a:p>
      </dgm:t>
    </dgm:pt>
    <dgm:pt modelId="{7E72F7B3-C3B2-47EE-B0D3-775ED62011A8}" type="parTrans" cxnId="{618B7593-C8F6-4167-B80B-8E59E767BFA5}">
      <dgm:prSet/>
      <dgm:spPr/>
      <dgm:t>
        <a:bodyPr/>
        <a:lstStyle/>
        <a:p>
          <a:endParaRPr lang="en-GB"/>
        </a:p>
      </dgm:t>
    </dgm:pt>
    <dgm:pt modelId="{D26CB386-EADB-46DD-A810-3B5E065B544B}" type="sibTrans" cxnId="{618B7593-C8F6-4167-B80B-8E59E767BFA5}">
      <dgm:prSet/>
      <dgm:spPr/>
      <dgm:t>
        <a:bodyPr/>
        <a:lstStyle/>
        <a:p>
          <a:endParaRPr lang="en-GB"/>
        </a:p>
      </dgm:t>
    </dgm:pt>
    <dgm:pt modelId="{A6D7B0E6-696C-4E48-BAF6-3F555EAADD73}">
      <dgm:prSet phldrT="[Text]" custT="1"/>
      <dgm:spPr>
        <a:solidFill>
          <a:schemeClr val="bg1">
            <a:alpha val="90000"/>
          </a:schemeClr>
        </a:solidFill>
        <a:ln>
          <a:noFill/>
        </a:ln>
      </dgm:spPr>
      <dgm:t>
        <a:bodyPr/>
        <a:lstStyle/>
        <a:p>
          <a:endParaRPr lang="en-GB" sz="1800" dirty="0"/>
        </a:p>
      </dgm:t>
    </dgm:pt>
    <dgm:pt modelId="{C6B19DBB-E21A-42D7-9120-8D1647B485FA}" type="parTrans" cxnId="{F748F3D0-166D-466C-9ADC-3AA6EFA2C74C}">
      <dgm:prSet/>
      <dgm:spPr/>
      <dgm:t>
        <a:bodyPr/>
        <a:lstStyle/>
        <a:p>
          <a:endParaRPr lang="en-GB"/>
        </a:p>
      </dgm:t>
    </dgm:pt>
    <dgm:pt modelId="{3E007CC9-F220-47A3-A82B-1D900E0D396D}" type="sibTrans" cxnId="{F748F3D0-166D-466C-9ADC-3AA6EFA2C74C}">
      <dgm:prSet/>
      <dgm:spPr/>
      <dgm:t>
        <a:bodyPr/>
        <a:lstStyle/>
        <a:p>
          <a:endParaRPr lang="en-GB"/>
        </a:p>
      </dgm:t>
    </dgm:pt>
    <dgm:pt modelId="{0FF57511-BB3F-46A6-8D2B-57C95BDA6BC4}">
      <dgm:prSet phldrT="[Text]" custT="1"/>
      <dgm:spPr>
        <a:solidFill>
          <a:schemeClr val="accent1"/>
        </a:solidFill>
      </dgm:spPr>
      <dgm:t>
        <a:bodyPr/>
        <a:lstStyle/>
        <a:p>
          <a:pPr algn="l"/>
          <a:r>
            <a:rPr lang="en-GB" sz="2800" dirty="0" smtClean="0"/>
            <a:t>High Complexity</a:t>
          </a:r>
          <a:endParaRPr lang="en-GB" sz="2800" dirty="0"/>
        </a:p>
      </dgm:t>
    </dgm:pt>
    <dgm:pt modelId="{D4456DE9-2308-4B22-88DE-F9E1A9109337}" type="parTrans" cxnId="{617772E0-AFD8-4228-BD5C-E791F174DB41}">
      <dgm:prSet/>
      <dgm:spPr/>
      <dgm:t>
        <a:bodyPr/>
        <a:lstStyle/>
        <a:p>
          <a:endParaRPr lang="en-GB"/>
        </a:p>
      </dgm:t>
    </dgm:pt>
    <dgm:pt modelId="{FD89337D-382E-41D1-9AAF-BA1B567640B1}" type="sibTrans" cxnId="{617772E0-AFD8-4228-BD5C-E791F174DB41}">
      <dgm:prSet/>
      <dgm:spPr/>
      <dgm:t>
        <a:bodyPr/>
        <a:lstStyle/>
        <a:p>
          <a:endParaRPr lang="en-GB"/>
        </a:p>
      </dgm:t>
    </dgm:pt>
    <dgm:pt modelId="{F392F6DB-1B43-4D06-83BD-A6A88A61A29E}">
      <dgm:prSet phldrT="[Text]" custT="1"/>
      <dgm:spPr>
        <a:solidFill>
          <a:schemeClr val="bg1">
            <a:alpha val="90000"/>
          </a:schemeClr>
        </a:solidFill>
        <a:ln>
          <a:noFill/>
        </a:ln>
      </dgm:spPr>
      <dgm:t>
        <a:bodyPr/>
        <a:lstStyle/>
        <a:p>
          <a:endParaRPr lang="en-GB" sz="1800" dirty="0"/>
        </a:p>
      </dgm:t>
    </dgm:pt>
    <dgm:pt modelId="{BF161629-1636-4982-8D12-F805457960E9}" type="parTrans" cxnId="{0509509D-0A8D-4573-9F12-7AC57F144B51}">
      <dgm:prSet/>
      <dgm:spPr/>
      <dgm:t>
        <a:bodyPr/>
        <a:lstStyle/>
        <a:p>
          <a:endParaRPr lang="en-GB"/>
        </a:p>
      </dgm:t>
    </dgm:pt>
    <dgm:pt modelId="{770A7B33-4CDA-4F04-97BB-1AA4B113EB8B}" type="sibTrans" cxnId="{0509509D-0A8D-4573-9F12-7AC57F144B51}">
      <dgm:prSet/>
      <dgm:spPr/>
      <dgm:t>
        <a:bodyPr/>
        <a:lstStyle/>
        <a:p>
          <a:endParaRPr lang="en-GB"/>
        </a:p>
      </dgm:t>
    </dgm:pt>
    <dgm:pt modelId="{634686A1-B34C-4F1A-A72C-C47FC5373159}">
      <dgm:prSet phldrT="[Text]" custT="1"/>
      <dgm:spPr>
        <a:solidFill>
          <a:schemeClr val="accent1"/>
        </a:solidFill>
      </dgm:spPr>
      <dgm:t>
        <a:bodyPr/>
        <a:lstStyle/>
        <a:p>
          <a:pPr algn="l"/>
          <a:r>
            <a:rPr lang="en-GB" sz="2800" dirty="0" smtClean="0"/>
            <a:t>High Criticality</a:t>
          </a:r>
          <a:endParaRPr lang="en-GB" sz="2800" dirty="0"/>
        </a:p>
      </dgm:t>
    </dgm:pt>
    <dgm:pt modelId="{876BE6E8-2A4C-400E-9CB9-BBF02FC9495A}" type="parTrans" cxnId="{CDE673EB-12B0-4FE0-98D9-699DD07F0A80}">
      <dgm:prSet/>
      <dgm:spPr/>
      <dgm:t>
        <a:bodyPr/>
        <a:lstStyle/>
        <a:p>
          <a:endParaRPr lang="en-GB"/>
        </a:p>
      </dgm:t>
    </dgm:pt>
    <dgm:pt modelId="{FE147122-0D03-4FAB-B46F-12D82DB7B7EF}" type="sibTrans" cxnId="{CDE673EB-12B0-4FE0-98D9-699DD07F0A80}">
      <dgm:prSet/>
      <dgm:spPr/>
      <dgm:t>
        <a:bodyPr/>
        <a:lstStyle/>
        <a:p>
          <a:endParaRPr lang="en-GB"/>
        </a:p>
      </dgm:t>
    </dgm:pt>
    <dgm:pt modelId="{4614166E-C338-4BBA-B1BE-4B76551B3659}">
      <dgm:prSet phldrT="[Text]" custT="1"/>
      <dgm:spPr>
        <a:solidFill>
          <a:schemeClr val="bg1">
            <a:alpha val="90000"/>
          </a:schemeClr>
        </a:solidFill>
        <a:ln>
          <a:noFill/>
        </a:ln>
      </dgm:spPr>
      <dgm:t>
        <a:bodyPr/>
        <a:lstStyle/>
        <a:p>
          <a:endParaRPr lang="en-GB" sz="1800" dirty="0">
            <a:solidFill>
              <a:schemeClr val="accent1"/>
            </a:solidFill>
          </a:endParaRPr>
        </a:p>
      </dgm:t>
    </dgm:pt>
    <dgm:pt modelId="{D0C5E6F3-B9A7-465D-BB3F-F66BB1613035}" type="parTrans" cxnId="{70BEDD73-1694-49A9-AC75-E46680BC0DBD}">
      <dgm:prSet/>
      <dgm:spPr/>
      <dgm:t>
        <a:bodyPr/>
        <a:lstStyle/>
        <a:p>
          <a:endParaRPr lang="en-GB"/>
        </a:p>
      </dgm:t>
    </dgm:pt>
    <dgm:pt modelId="{E6A2DCC2-9947-48A8-A433-0D8A7D13CDE6}" type="sibTrans" cxnId="{70BEDD73-1694-49A9-AC75-E46680BC0DBD}">
      <dgm:prSet/>
      <dgm:spPr/>
      <dgm:t>
        <a:bodyPr/>
        <a:lstStyle/>
        <a:p>
          <a:endParaRPr lang="en-GB"/>
        </a:p>
      </dgm:t>
    </dgm:pt>
    <dgm:pt modelId="{EA2DBF03-2702-429D-8826-98D3799646E1}">
      <dgm:prSet phldrT="[Text]" custT="1"/>
      <dgm:spPr>
        <a:solidFill>
          <a:schemeClr val="bg1">
            <a:alpha val="90000"/>
          </a:schemeClr>
        </a:solidFill>
        <a:ln>
          <a:noFill/>
        </a:ln>
      </dgm:spPr>
      <dgm:t>
        <a:bodyPr/>
        <a:lstStyle/>
        <a:p>
          <a:endParaRPr lang="en-GB" sz="1800" dirty="0"/>
        </a:p>
      </dgm:t>
    </dgm:pt>
    <dgm:pt modelId="{3B55B877-90D7-4BF2-9BE3-611E66BD86C3}" type="parTrans" cxnId="{E3863CF2-18DB-4A87-A711-2DCDCD87FF3A}">
      <dgm:prSet/>
      <dgm:spPr/>
      <dgm:t>
        <a:bodyPr/>
        <a:lstStyle/>
        <a:p>
          <a:endParaRPr lang="en-GB"/>
        </a:p>
      </dgm:t>
    </dgm:pt>
    <dgm:pt modelId="{34E58C6A-7651-4FE0-ABF5-7CB79EB3C0E2}" type="sibTrans" cxnId="{E3863CF2-18DB-4A87-A711-2DCDCD87FF3A}">
      <dgm:prSet/>
      <dgm:spPr/>
      <dgm:t>
        <a:bodyPr/>
        <a:lstStyle/>
        <a:p>
          <a:endParaRPr lang="en-GB"/>
        </a:p>
      </dgm:t>
    </dgm:pt>
    <dgm:pt modelId="{C3F33732-8F9B-4423-9D85-F1351ADA3360}">
      <dgm:prSet phldrT="[Text]" custT="1"/>
      <dgm:spPr>
        <a:solidFill>
          <a:schemeClr val="bg1">
            <a:alpha val="90000"/>
          </a:schemeClr>
        </a:solidFill>
        <a:ln>
          <a:noFill/>
        </a:ln>
      </dgm:spPr>
      <dgm:t>
        <a:bodyPr/>
        <a:lstStyle/>
        <a:p>
          <a:endParaRPr lang="en-GB" sz="1800" dirty="0"/>
        </a:p>
      </dgm:t>
    </dgm:pt>
    <dgm:pt modelId="{5FCE5D19-C4B6-4A25-9009-21727CB9B47F}" type="parTrans" cxnId="{8297AD2E-E4C4-43AA-BF3A-004CE216B65F}">
      <dgm:prSet/>
      <dgm:spPr/>
      <dgm:t>
        <a:bodyPr/>
        <a:lstStyle/>
        <a:p>
          <a:endParaRPr lang="en-GB"/>
        </a:p>
      </dgm:t>
    </dgm:pt>
    <dgm:pt modelId="{AB5D9EFF-E79E-4F52-9A6A-21E62BE9D563}" type="sibTrans" cxnId="{8297AD2E-E4C4-43AA-BF3A-004CE216B65F}">
      <dgm:prSet/>
      <dgm:spPr/>
      <dgm:t>
        <a:bodyPr/>
        <a:lstStyle/>
        <a:p>
          <a:endParaRPr lang="en-GB"/>
        </a:p>
      </dgm:t>
    </dgm:pt>
    <dgm:pt modelId="{8076D088-C360-4911-9E73-CFB747EAEC6B}">
      <dgm:prSet custT="1"/>
      <dgm:spPr/>
      <dgm:t>
        <a:bodyPr/>
        <a:lstStyle/>
        <a:p>
          <a:endParaRPr lang="en-US" sz="1800" b="0" i="0" dirty="0"/>
        </a:p>
      </dgm:t>
    </dgm:pt>
    <dgm:pt modelId="{E9CFCBE9-C345-45F4-A8D5-31B806AC4371}" type="parTrans" cxnId="{D177272D-8D83-4CD7-8C04-0EE3E077D4DA}">
      <dgm:prSet/>
      <dgm:spPr/>
      <dgm:t>
        <a:bodyPr/>
        <a:lstStyle/>
        <a:p>
          <a:endParaRPr lang="en-GB"/>
        </a:p>
      </dgm:t>
    </dgm:pt>
    <dgm:pt modelId="{116781A6-2AB9-4920-9E4D-917C65DA4983}" type="sibTrans" cxnId="{D177272D-8D83-4CD7-8C04-0EE3E077D4DA}">
      <dgm:prSet/>
      <dgm:spPr/>
      <dgm:t>
        <a:bodyPr/>
        <a:lstStyle/>
        <a:p>
          <a:endParaRPr lang="en-GB"/>
        </a:p>
      </dgm:t>
    </dgm:pt>
    <dgm:pt modelId="{1606D6BB-C3FF-448E-B901-87FA33E622A5}">
      <dgm:prSet custT="1"/>
      <dgm:spPr/>
      <dgm:t>
        <a:bodyPr/>
        <a:lstStyle/>
        <a:p>
          <a:endParaRPr lang="en-US" sz="1800" b="0" i="0" dirty="0"/>
        </a:p>
      </dgm:t>
    </dgm:pt>
    <dgm:pt modelId="{8F285383-2B82-4572-9F56-0D16DFCD0B43}" type="parTrans" cxnId="{C3A5A2E7-FC70-460C-BA9A-15792C93A4C1}">
      <dgm:prSet/>
      <dgm:spPr/>
      <dgm:t>
        <a:bodyPr/>
        <a:lstStyle/>
        <a:p>
          <a:endParaRPr lang="en-GB"/>
        </a:p>
      </dgm:t>
    </dgm:pt>
    <dgm:pt modelId="{4C48CD73-13BC-4B2E-85A1-04D561095816}" type="sibTrans" cxnId="{C3A5A2E7-FC70-460C-BA9A-15792C93A4C1}">
      <dgm:prSet/>
      <dgm:spPr/>
      <dgm:t>
        <a:bodyPr/>
        <a:lstStyle/>
        <a:p>
          <a:endParaRPr lang="en-GB"/>
        </a:p>
      </dgm:t>
    </dgm:pt>
    <dgm:pt modelId="{1706579A-5649-46BA-B4EB-E6BA60D69482}" type="pres">
      <dgm:prSet presAssocID="{ACA58C29-1FB7-46BD-8FCD-C059814EA806}" presName="Name0" presStyleCnt="0">
        <dgm:presLayoutVars>
          <dgm:dir/>
          <dgm:animLvl val="lvl"/>
          <dgm:resizeHandles val="exact"/>
        </dgm:presLayoutVars>
      </dgm:prSet>
      <dgm:spPr/>
      <dgm:t>
        <a:bodyPr/>
        <a:lstStyle/>
        <a:p>
          <a:endParaRPr lang="en-GB"/>
        </a:p>
      </dgm:t>
    </dgm:pt>
    <dgm:pt modelId="{DAA31EEC-5CA6-4410-86D5-6C0A4C791767}" type="pres">
      <dgm:prSet presAssocID="{D7DA8A9C-B74A-4C3A-AD78-6C36C357F04B}" presName="linNode" presStyleCnt="0"/>
      <dgm:spPr/>
      <dgm:t>
        <a:bodyPr/>
        <a:lstStyle/>
        <a:p>
          <a:endParaRPr lang="en-GB"/>
        </a:p>
      </dgm:t>
    </dgm:pt>
    <dgm:pt modelId="{83748B15-655A-499E-AE97-5681E3B432E2}" type="pres">
      <dgm:prSet presAssocID="{D7DA8A9C-B74A-4C3A-AD78-6C36C357F04B}" presName="parentText" presStyleLbl="node1" presStyleIdx="0" presStyleCnt="3" custScaleX="82706">
        <dgm:presLayoutVars>
          <dgm:chMax val="1"/>
          <dgm:bulletEnabled val="1"/>
        </dgm:presLayoutVars>
      </dgm:prSet>
      <dgm:spPr>
        <a:prstGeom prst="rect">
          <a:avLst/>
        </a:prstGeom>
      </dgm:spPr>
      <dgm:t>
        <a:bodyPr/>
        <a:lstStyle/>
        <a:p>
          <a:endParaRPr lang="en-GB"/>
        </a:p>
      </dgm:t>
    </dgm:pt>
    <dgm:pt modelId="{2EF373FA-6663-41F2-8AD5-3B97D8CFCE65}" type="pres">
      <dgm:prSet presAssocID="{D7DA8A9C-B74A-4C3A-AD78-6C36C357F04B}" presName="descendantText" presStyleLbl="alignAccFollowNode1" presStyleIdx="0" presStyleCnt="3" custScaleX="109554">
        <dgm:presLayoutVars>
          <dgm:bulletEnabled val="1"/>
        </dgm:presLayoutVars>
      </dgm:prSet>
      <dgm:spPr/>
      <dgm:t>
        <a:bodyPr/>
        <a:lstStyle/>
        <a:p>
          <a:endParaRPr lang="en-GB"/>
        </a:p>
      </dgm:t>
    </dgm:pt>
    <dgm:pt modelId="{9A501643-933B-4B59-BE7E-7BEDD108F369}" type="pres">
      <dgm:prSet presAssocID="{D26CB386-EADB-46DD-A810-3B5E065B544B}" presName="sp" presStyleCnt="0"/>
      <dgm:spPr/>
      <dgm:t>
        <a:bodyPr/>
        <a:lstStyle/>
        <a:p>
          <a:endParaRPr lang="en-GB"/>
        </a:p>
      </dgm:t>
    </dgm:pt>
    <dgm:pt modelId="{ADBB9F80-6171-4CA3-87E9-2D802C6794F1}" type="pres">
      <dgm:prSet presAssocID="{0FF57511-BB3F-46A6-8D2B-57C95BDA6BC4}" presName="linNode" presStyleCnt="0"/>
      <dgm:spPr/>
    </dgm:pt>
    <dgm:pt modelId="{26E9E06C-FADB-44D1-A2A9-F661D35ABEE0}" type="pres">
      <dgm:prSet presAssocID="{0FF57511-BB3F-46A6-8D2B-57C95BDA6BC4}" presName="parentText" presStyleLbl="node1" presStyleIdx="1" presStyleCnt="3" custScaleX="82706">
        <dgm:presLayoutVars>
          <dgm:chMax val="1"/>
          <dgm:bulletEnabled val="1"/>
        </dgm:presLayoutVars>
      </dgm:prSet>
      <dgm:spPr>
        <a:prstGeom prst="rect">
          <a:avLst/>
        </a:prstGeom>
      </dgm:spPr>
      <dgm:t>
        <a:bodyPr/>
        <a:lstStyle/>
        <a:p>
          <a:endParaRPr lang="en-GB"/>
        </a:p>
      </dgm:t>
    </dgm:pt>
    <dgm:pt modelId="{2306E7C1-A194-4C64-9722-5BCA80DB670C}" type="pres">
      <dgm:prSet presAssocID="{0FF57511-BB3F-46A6-8D2B-57C95BDA6BC4}" presName="descendantText" presStyleLbl="alignAccFollowNode1" presStyleIdx="1" presStyleCnt="3" custScaleX="109554">
        <dgm:presLayoutVars>
          <dgm:bulletEnabled val="1"/>
        </dgm:presLayoutVars>
      </dgm:prSet>
      <dgm:spPr/>
      <dgm:t>
        <a:bodyPr/>
        <a:lstStyle/>
        <a:p>
          <a:endParaRPr lang="en-GB"/>
        </a:p>
      </dgm:t>
    </dgm:pt>
    <dgm:pt modelId="{4629E710-6296-4438-91B1-08D1BE194335}" type="pres">
      <dgm:prSet presAssocID="{FD89337D-382E-41D1-9AAF-BA1B567640B1}" presName="sp" presStyleCnt="0"/>
      <dgm:spPr/>
    </dgm:pt>
    <dgm:pt modelId="{40848C7B-99DD-4C84-9CC6-09F604622753}" type="pres">
      <dgm:prSet presAssocID="{634686A1-B34C-4F1A-A72C-C47FC5373159}" presName="linNode" presStyleCnt="0"/>
      <dgm:spPr/>
    </dgm:pt>
    <dgm:pt modelId="{69E5A299-B22F-472A-9D93-E2A612D5B234}" type="pres">
      <dgm:prSet presAssocID="{634686A1-B34C-4F1A-A72C-C47FC5373159}" presName="parentText" presStyleLbl="node1" presStyleIdx="2" presStyleCnt="3" custScaleX="82706">
        <dgm:presLayoutVars>
          <dgm:chMax val="1"/>
          <dgm:bulletEnabled val="1"/>
        </dgm:presLayoutVars>
      </dgm:prSet>
      <dgm:spPr>
        <a:prstGeom prst="rect">
          <a:avLst/>
        </a:prstGeom>
      </dgm:spPr>
      <dgm:t>
        <a:bodyPr/>
        <a:lstStyle/>
        <a:p>
          <a:endParaRPr lang="en-GB"/>
        </a:p>
      </dgm:t>
    </dgm:pt>
    <dgm:pt modelId="{0CC7DE73-D248-4981-8FFC-35CBFA79EA23}" type="pres">
      <dgm:prSet presAssocID="{634686A1-B34C-4F1A-A72C-C47FC5373159}" presName="descendantText" presStyleLbl="alignAccFollowNode1" presStyleIdx="2" presStyleCnt="3" custScaleX="109554">
        <dgm:presLayoutVars>
          <dgm:bulletEnabled val="1"/>
        </dgm:presLayoutVars>
      </dgm:prSet>
      <dgm:spPr/>
      <dgm:t>
        <a:bodyPr/>
        <a:lstStyle/>
        <a:p>
          <a:endParaRPr lang="en-GB"/>
        </a:p>
      </dgm:t>
    </dgm:pt>
  </dgm:ptLst>
  <dgm:cxnLst>
    <dgm:cxn modelId="{E3863CF2-18DB-4A87-A711-2DCDCD87FF3A}" srcId="{D7DA8A9C-B74A-4C3A-AD78-6C36C357F04B}" destId="{EA2DBF03-2702-429D-8826-98D3799646E1}" srcOrd="1" destOrd="0" parTransId="{3B55B877-90D7-4BF2-9BE3-611E66BD86C3}" sibTransId="{34E58C6A-7651-4FE0-ABF5-7CB79EB3C0E2}"/>
    <dgm:cxn modelId="{47126998-55D8-4672-97E1-211C07A4FFB3}" type="presOf" srcId="{0FF57511-BB3F-46A6-8D2B-57C95BDA6BC4}" destId="{26E9E06C-FADB-44D1-A2A9-F661D35ABEE0}" srcOrd="0" destOrd="0" presId="urn:microsoft.com/office/officeart/2005/8/layout/vList5"/>
    <dgm:cxn modelId="{E3E79D5D-E1A7-492A-9C7C-B3C7BD779736}" type="presOf" srcId="{634686A1-B34C-4F1A-A72C-C47FC5373159}" destId="{69E5A299-B22F-472A-9D93-E2A612D5B234}" srcOrd="0" destOrd="0" presId="urn:microsoft.com/office/officeart/2005/8/layout/vList5"/>
    <dgm:cxn modelId="{3FF6AB29-4CB1-4564-8284-2EAC5C7B4182}" type="presOf" srcId="{D7DA8A9C-B74A-4C3A-AD78-6C36C357F04B}" destId="{83748B15-655A-499E-AE97-5681E3B432E2}" srcOrd="0" destOrd="0" presId="urn:microsoft.com/office/officeart/2005/8/layout/vList5"/>
    <dgm:cxn modelId="{7B197DEE-1E48-45FB-82C4-9EB8DC9BF443}" type="presOf" srcId="{8076D088-C360-4911-9E73-CFB747EAEC6B}" destId="{0CC7DE73-D248-4981-8FFC-35CBFA79EA23}" srcOrd="0" destOrd="2" presId="urn:microsoft.com/office/officeart/2005/8/layout/vList5"/>
    <dgm:cxn modelId="{70BEDD73-1694-49A9-AC75-E46680BC0DBD}" srcId="{634686A1-B34C-4F1A-A72C-C47FC5373159}" destId="{4614166E-C338-4BBA-B1BE-4B76551B3659}" srcOrd="0" destOrd="0" parTransId="{D0C5E6F3-B9A7-465D-BB3F-F66BB1613035}" sibTransId="{E6A2DCC2-9947-48A8-A433-0D8A7D13CDE6}"/>
    <dgm:cxn modelId="{F748F3D0-166D-466C-9ADC-3AA6EFA2C74C}" srcId="{D7DA8A9C-B74A-4C3A-AD78-6C36C357F04B}" destId="{A6D7B0E6-696C-4E48-BAF6-3F555EAADD73}" srcOrd="0" destOrd="0" parTransId="{C6B19DBB-E21A-42D7-9120-8D1647B485FA}" sibTransId="{3E007CC9-F220-47A3-A82B-1D900E0D396D}"/>
    <dgm:cxn modelId="{60437FA4-62D8-4A3A-A46C-61896DDCF378}" type="presOf" srcId="{F392F6DB-1B43-4D06-83BD-A6A88A61A29E}" destId="{2306E7C1-A194-4C64-9722-5BCA80DB670C}" srcOrd="0" destOrd="0" presId="urn:microsoft.com/office/officeart/2005/8/layout/vList5"/>
    <dgm:cxn modelId="{CDE673EB-12B0-4FE0-98D9-699DD07F0A80}" srcId="{ACA58C29-1FB7-46BD-8FCD-C059814EA806}" destId="{634686A1-B34C-4F1A-A72C-C47FC5373159}" srcOrd="2" destOrd="0" parTransId="{876BE6E8-2A4C-400E-9CB9-BBF02FC9495A}" sibTransId="{FE147122-0D03-4FAB-B46F-12D82DB7B7EF}"/>
    <dgm:cxn modelId="{D177272D-8D83-4CD7-8C04-0EE3E077D4DA}" srcId="{634686A1-B34C-4F1A-A72C-C47FC5373159}" destId="{8076D088-C360-4911-9E73-CFB747EAEC6B}" srcOrd="2" destOrd="0" parTransId="{E9CFCBE9-C345-45F4-A8D5-31B806AC4371}" sibTransId="{116781A6-2AB9-4920-9E4D-917C65DA4983}"/>
    <dgm:cxn modelId="{5DFB2C68-3902-49A6-B700-4F8E3A9D3B41}" type="presOf" srcId="{ACA58C29-1FB7-46BD-8FCD-C059814EA806}" destId="{1706579A-5649-46BA-B4EB-E6BA60D69482}" srcOrd="0" destOrd="0" presId="urn:microsoft.com/office/officeart/2005/8/layout/vList5"/>
    <dgm:cxn modelId="{C936C256-FFC8-4087-B6A3-103D1DAECF97}" type="presOf" srcId="{1606D6BB-C3FF-448E-B901-87FA33E622A5}" destId="{0CC7DE73-D248-4981-8FFC-35CBFA79EA23}" srcOrd="0" destOrd="1" presId="urn:microsoft.com/office/officeart/2005/8/layout/vList5"/>
    <dgm:cxn modelId="{0509509D-0A8D-4573-9F12-7AC57F144B51}" srcId="{0FF57511-BB3F-46A6-8D2B-57C95BDA6BC4}" destId="{F392F6DB-1B43-4D06-83BD-A6A88A61A29E}" srcOrd="0" destOrd="0" parTransId="{BF161629-1636-4982-8D12-F805457960E9}" sibTransId="{770A7B33-4CDA-4F04-97BB-1AA4B113EB8B}"/>
    <dgm:cxn modelId="{618B7593-C8F6-4167-B80B-8E59E767BFA5}" srcId="{ACA58C29-1FB7-46BD-8FCD-C059814EA806}" destId="{D7DA8A9C-B74A-4C3A-AD78-6C36C357F04B}" srcOrd="0" destOrd="0" parTransId="{7E72F7B3-C3B2-47EE-B0D3-775ED62011A8}" sibTransId="{D26CB386-EADB-46DD-A810-3B5E065B544B}"/>
    <dgm:cxn modelId="{8297AD2E-E4C4-43AA-BF3A-004CE216B65F}" srcId="{0FF57511-BB3F-46A6-8D2B-57C95BDA6BC4}" destId="{C3F33732-8F9B-4423-9D85-F1351ADA3360}" srcOrd="1" destOrd="0" parTransId="{5FCE5D19-C4B6-4A25-9009-21727CB9B47F}" sibTransId="{AB5D9EFF-E79E-4F52-9A6A-21E62BE9D563}"/>
    <dgm:cxn modelId="{2D45A5ED-2EBD-4760-A85E-CCEF87446810}" type="presOf" srcId="{4614166E-C338-4BBA-B1BE-4B76551B3659}" destId="{0CC7DE73-D248-4981-8FFC-35CBFA79EA23}" srcOrd="0" destOrd="0" presId="urn:microsoft.com/office/officeart/2005/8/layout/vList5"/>
    <dgm:cxn modelId="{293F8E36-42EC-41ED-BFCF-692769E1C2C8}" type="presOf" srcId="{A6D7B0E6-696C-4E48-BAF6-3F555EAADD73}" destId="{2EF373FA-6663-41F2-8AD5-3B97D8CFCE65}" srcOrd="0" destOrd="0" presId="urn:microsoft.com/office/officeart/2005/8/layout/vList5"/>
    <dgm:cxn modelId="{C3A5A2E7-FC70-460C-BA9A-15792C93A4C1}" srcId="{634686A1-B34C-4F1A-A72C-C47FC5373159}" destId="{1606D6BB-C3FF-448E-B901-87FA33E622A5}" srcOrd="1" destOrd="0" parTransId="{8F285383-2B82-4572-9F56-0D16DFCD0B43}" sibTransId="{4C48CD73-13BC-4B2E-85A1-04D561095816}"/>
    <dgm:cxn modelId="{617772E0-AFD8-4228-BD5C-E791F174DB41}" srcId="{ACA58C29-1FB7-46BD-8FCD-C059814EA806}" destId="{0FF57511-BB3F-46A6-8D2B-57C95BDA6BC4}" srcOrd="1" destOrd="0" parTransId="{D4456DE9-2308-4B22-88DE-F9E1A9109337}" sibTransId="{FD89337D-382E-41D1-9AAF-BA1B567640B1}"/>
    <dgm:cxn modelId="{A8E0E0CD-46A0-4802-8B89-7EC5D9682C2A}" type="presOf" srcId="{EA2DBF03-2702-429D-8826-98D3799646E1}" destId="{2EF373FA-6663-41F2-8AD5-3B97D8CFCE65}" srcOrd="0" destOrd="1" presId="urn:microsoft.com/office/officeart/2005/8/layout/vList5"/>
    <dgm:cxn modelId="{76ADFA3E-0A87-4066-A9FE-01EB49A18741}" type="presOf" srcId="{C3F33732-8F9B-4423-9D85-F1351ADA3360}" destId="{2306E7C1-A194-4C64-9722-5BCA80DB670C}" srcOrd="0" destOrd="1" presId="urn:microsoft.com/office/officeart/2005/8/layout/vList5"/>
    <dgm:cxn modelId="{5A60D519-FF90-4AC1-AE8F-1314C4BF4184}" type="presParOf" srcId="{1706579A-5649-46BA-B4EB-E6BA60D69482}" destId="{DAA31EEC-5CA6-4410-86D5-6C0A4C791767}" srcOrd="0" destOrd="0" presId="urn:microsoft.com/office/officeart/2005/8/layout/vList5"/>
    <dgm:cxn modelId="{626BACA5-68CE-485B-A99B-1522D856D74A}" type="presParOf" srcId="{DAA31EEC-5CA6-4410-86D5-6C0A4C791767}" destId="{83748B15-655A-499E-AE97-5681E3B432E2}" srcOrd="0" destOrd="0" presId="urn:microsoft.com/office/officeart/2005/8/layout/vList5"/>
    <dgm:cxn modelId="{93AC8F73-2C03-430D-B6D2-8B1B6A12C229}" type="presParOf" srcId="{DAA31EEC-5CA6-4410-86D5-6C0A4C791767}" destId="{2EF373FA-6663-41F2-8AD5-3B97D8CFCE65}" srcOrd="1" destOrd="0" presId="urn:microsoft.com/office/officeart/2005/8/layout/vList5"/>
    <dgm:cxn modelId="{3F60081B-490F-4974-993B-5E86034234A6}" type="presParOf" srcId="{1706579A-5649-46BA-B4EB-E6BA60D69482}" destId="{9A501643-933B-4B59-BE7E-7BEDD108F369}" srcOrd="1" destOrd="0" presId="urn:microsoft.com/office/officeart/2005/8/layout/vList5"/>
    <dgm:cxn modelId="{D781D72C-AB26-4075-8A53-DD1384F932FF}" type="presParOf" srcId="{1706579A-5649-46BA-B4EB-E6BA60D69482}" destId="{ADBB9F80-6171-4CA3-87E9-2D802C6794F1}" srcOrd="2" destOrd="0" presId="urn:microsoft.com/office/officeart/2005/8/layout/vList5"/>
    <dgm:cxn modelId="{9F57D011-E2E6-429B-92CB-9FD7256556D7}" type="presParOf" srcId="{ADBB9F80-6171-4CA3-87E9-2D802C6794F1}" destId="{26E9E06C-FADB-44D1-A2A9-F661D35ABEE0}" srcOrd="0" destOrd="0" presId="urn:microsoft.com/office/officeart/2005/8/layout/vList5"/>
    <dgm:cxn modelId="{34F080A9-FC9E-49B7-90E0-5FE74FBCB503}" type="presParOf" srcId="{ADBB9F80-6171-4CA3-87E9-2D802C6794F1}" destId="{2306E7C1-A194-4C64-9722-5BCA80DB670C}" srcOrd="1" destOrd="0" presId="urn:microsoft.com/office/officeart/2005/8/layout/vList5"/>
    <dgm:cxn modelId="{2FAAC335-FF04-43C3-8652-4E8FB58DCD69}" type="presParOf" srcId="{1706579A-5649-46BA-B4EB-E6BA60D69482}" destId="{4629E710-6296-4438-91B1-08D1BE194335}" srcOrd="3" destOrd="0" presId="urn:microsoft.com/office/officeart/2005/8/layout/vList5"/>
    <dgm:cxn modelId="{CCFCBE87-249D-431F-AC05-BC54174A7711}" type="presParOf" srcId="{1706579A-5649-46BA-B4EB-E6BA60D69482}" destId="{40848C7B-99DD-4C84-9CC6-09F604622753}" srcOrd="4" destOrd="0" presId="urn:microsoft.com/office/officeart/2005/8/layout/vList5"/>
    <dgm:cxn modelId="{265E6CD4-E1C5-4B31-90CF-135523A4062E}" type="presParOf" srcId="{40848C7B-99DD-4C84-9CC6-09F604622753}" destId="{69E5A299-B22F-472A-9D93-E2A612D5B234}" srcOrd="0" destOrd="0" presId="urn:microsoft.com/office/officeart/2005/8/layout/vList5"/>
    <dgm:cxn modelId="{74051DCB-0BE8-4A08-B945-FC9B6D212079}" type="presParOf" srcId="{40848C7B-99DD-4C84-9CC6-09F604622753}" destId="{0CC7DE73-D248-4981-8FFC-35CBFA79EA2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A58C29-1FB7-46BD-8FCD-C059814EA806}" type="doc">
      <dgm:prSet loTypeId="urn:microsoft.com/office/officeart/2005/8/layout/vList5" loCatId="list" qsTypeId="urn:microsoft.com/office/officeart/2005/8/quickstyle/simple2" qsCatId="simple" csTypeId="urn:microsoft.com/office/officeart/2005/8/colors/accent2_2" csCatId="accent2" phldr="1"/>
      <dgm:spPr/>
      <dgm:t>
        <a:bodyPr/>
        <a:lstStyle/>
        <a:p>
          <a:endParaRPr lang="en-GB"/>
        </a:p>
      </dgm:t>
    </dgm:pt>
    <dgm:pt modelId="{D7DA8A9C-B74A-4C3A-AD78-6C36C357F04B}">
      <dgm:prSet phldrT="[Text]" custT="1"/>
      <dgm:spPr>
        <a:solidFill>
          <a:schemeClr val="accent1"/>
        </a:solidFill>
      </dgm:spPr>
      <dgm:t>
        <a:bodyPr/>
        <a:lstStyle/>
        <a:p>
          <a:pPr algn="l"/>
          <a:r>
            <a:rPr lang="en-GB" sz="2800" dirty="0" smtClean="0"/>
            <a:t>Minimum</a:t>
          </a:r>
          <a:endParaRPr lang="en-GB" sz="2800" dirty="0"/>
        </a:p>
      </dgm:t>
    </dgm:pt>
    <dgm:pt modelId="{7E72F7B3-C3B2-47EE-B0D3-775ED62011A8}" type="parTrans" cxnId="{618B7593-C8F6-4167-B80B-8E59E767BFA5}">
      <dgm:prSet/>
      <dgm:spPr/>
      <dgm:t>
        <a:bodyPr/>
        <a:lstStyle/>
        <a:p>
          <a:endParaRPr lang="en-GB"/>
        </a:p>
      </dgm:t>
    </dgm:pt>
    <dgm:pt modelId="{D26CB386-EADB-46DD-A810-3B5E065B544B}" type="sibTrans" cxnId="{618B7593-C8F6-4167-B80B-8E59E767BFA5}">
      <dgm:prSet/>
      <dgm:spPr/>
      <dgm:t>
        <a:bodyPr/>
        <a:lstStyle/>
        <a:p>
          <a:endParaRPr lang="en-GB"/>
        </a:p>
      </dgm:t>
    </dgm:pt>
    <dgm:pt modelId="{A6D7B0E6-696C-4E48-BAF6-3F555EAADD73}">
      <dgm:prSet phldrT="[Text]" custT="1"/>
      <dgm:spPr>
        <a:solidFill>
          <a:schemeClr val="bg1">
            <a:alpha val="90000"/>
          </a:schemeClr>
        </a:solidFill>
        <a:ln>
          <a:noFill/>
        </a:ln>
      </dgm:spPr>
      <dgm:t>
        <a:bodyPr/>
        <a:lstStyle/>
        <a:p>
          <a:endParaRPr lang="en-GB" sz="1800" dirty="0"/>
        </a:p>
      </dgm:t>
    </dgm:pt>
    <dgm:pt modelId="{C6B19DBB-E21A-42D7-9120-8D1647B485FA}" type="parTrans" cxnId="{F748F3D0-166D-466C-9ADC-3AA6EFA2C74C}">
      <dgm:prSet/>
      <dgm:spPr/>
      <dgm:t>
        <a:bodyPr/>
        <a:lstStyle/>
        <a:p>
          <a:endParaRPr lang="en-GB"/>
        </a:p>
      </dgm:t>
    </dgm:pt>
    <dgm:pt modelId="{3E007CC9-F220-47A3-A82B-1D900E0D396D}" type="sibTrans" cxnId="{F748F3D0-166D-466C-9ADC-3AA6EFA2C74C}">
      <dgm:prSet/>
      <dgm:spPr/>
      <dgm:t>
        <a:bodyPr/>
        <a:lstStyle/>
        <a:p>
          <a:endParaRPr lang="en-GB"/>
        </a:p>
      </dgm:t>
    </dgm:pt>
    <dgm:pt modelId="{0FF57511-BB3F-46A6-8D2B-57C95BDA6BC4}">
      <dgm:prSet phldrT="[Text]" custT="1"/>
      <dgm:spPr>
        <a:solidFill>
          <a:schemeClr val="accent1"/>
        </a:solidFill>
      </dgm:spPr>
      <dgm:t>
        <a:bodyPr/>
        <a:lstStyle/>
        <a:p>
          <a:pPr algn="l"/>
          <a:r>
            <a:rPr lang="en-GB" sz="2800" dirty="0" smtClean="0"/>
            <a:t>High Complexity</a:t>
          </a:r>
          <a:endParaRPr lang="en-GB" sz="2800" dirty="0"/>
        </a:p>
      </dgm:t>
    </dgm:pt>
    <dgm:pt modelId="{D4456DE9-2308-4B22-88DE-F9E1A9109337}" type="parTrans" cxnId="{617772E0-AFD8-4228-BD5C-E791F174DB41}">
      <dgm:prSet/>
      <dgm:spPr/>
      <dgm:t>
        <a:bodyPr/>
        <a:lstStyle/>
        <a:p>
          <a:endParaRPr lang="en-GB"/>
        </a:p>
      </dgm:t>
    </dgm:pt>
    <dgm:pt modelId="{FD89337D-382E-41D1-9AAF-BA1B567640B1}" type="sibTrans" cxnId="{617772E0-AFD8-4228-BD5C-E791F174DB41}">
      <dgm:prSet/>
      <dgm:spPr/>
      <dgm:t>
        <a:bodyPr/>
        <a:lstStyle/>
        <a:p>
          <a:endParaRPr lang="en-GB"/>
        </a:p>
      </dgm:t>
    </dgm:pt>
    <dgm:pt modelId="{F392F6DB-1B43-4D06-83BD-A6A88A61A29E}">
      <dgm:prSet phldrT="[Text]" custT="1"/>
      <dgm:spPr>
        <a:solidFill>
          <a:schemeClr val="bg1">
            <a:alpha val="90000"/>
          </a:schemeClr>
        </a:solidFill>
        <a:ln>
          <a:noFill/>
        </a:ln>
      </dgm:spPr>
      <dgm:t>
        <a:bodyPr/>
        <a:lstStyle/>
        <a:p>
          <a:endParaRPr lang="en-GB" sz="1800" dirty="0"/>
        </a:p>
      </dgm:t>
    </dgm:pt>
    <dgm:pt modelId="{BF161629-1636-4982-8D12-F805457960E9}" type="parTrans" cxnId="{0509509D-0A8D-4573-9F12-7AC57F144B51}">
      <dgm:prSet/>
      <dgm:spPr/>
      <dgm:t>
        <a:bodyPr/>
        <a:lstStyle/>
        <a:p>
          <a:endParaRPr lang="en-GB"/>
        </a:p>
      </dgm:t>
    </dgm:pt>
    <dgm:pt modelId="{770A7B33-4CDA-4F04-97BB-1AA4B113EB8B}" type="sibTrans" cxnId="{0509509D-0A8D-4573-9F12-7AC57F144B51}">
      <dgm:prSet/>
      <dgm:spPr/>
      <dgm:t>
        <a:bodyPr/>
        <a:lstStyle/>
        <a:p>
          <a:endParaRPr lang="en-GB"/>
        </a:p>
      </dgm:t>
    </dgm:pt>
    <dgm:pt modelId="{634686A1-B34C-4F1A-A72C-C47FC5373159}">
      <dgm:prSet phldrT="[Text]" custT="1"/>
      <dgm:spPr>
        <a:solidFill>
          <a:schemeClr val="accent1"/>
        </a:solidFill>
      </dgm:spPr>
      <dgm:t>
        <a:bodyPr/>
        <a:lstStyle/>
        <a:p>
          <a:pPr algn="l"/>
          <a:r>
            <a:rPr lang="en-GB" sz="2800" dirty="0" smtClean="0"/>
            <a:t>High Criticality</a:t>
          </a:r>
          <a:endParaRPr lang="en-GB" sz="2800" dirty="0"/>
        </a:p>
      </dgm:t>
    </dgm:pt>
    <dgm:pt modelId="{876BE6E8-2A4C-400E-9CB9-BBF02FC9495A}" type="parTrans" cxnId="{CDE673EB-12B0-4FE0-98D9-699DD07F0A80}">
      <dgm:prSet/>
      <dgm:spPr/>
      <dgm:t>
        <a:bodyPr/>
        <a:lstStyle/>
        <a:p>
          <a:endParaRPr lang="en-GB"/>
        </a:p>
      </dgm:t>
    </dgm:pt>
    <dgm:pt modelId="{FE147122-0D03-4FAB-B46F-12D82DB7B7EF}" type="sibTrans" cxnId="{CDE673EB-12B0-4FE0-98D9-699DD07F0A80}">
      <dgm:prSet/>
      <dgm:spPr/>
      <dgm:t>
        <a:bodyPr/>
        <a:lstStyle/>
        <a:p>
          <a:endParaRPr lang="en-GB"/>
        </a:p>
      </dgm:t>
    </dgm:pt>
    <dgm:pt modelId="{4614166E-C338-4BBA-B1BE-4B76551B3659}">
      <dgm:prSet phldrT="[Text]" custT="1"/>
      <dgm:spPr>
        <a:solidFill>
          <a:schemeClr val="bg1">
            <a:alpha val="90000"/>
          </a:schemeClr>
        </a:solidFill>
        <a:ln>
          <a:noFill/>
        </a:ln>
      </dgm:spPr>
      <dgm:t>
        <a:bodyPr/>
        <a:lstStyle/>
        <a:p>
          <a:endParaRPr lang="en-GB" sz="1800" dirty="0">
            <a:solidFill>
              <a:schemeClr val="accent1"/>
            </a:solidFill>
          </a:endParaRPr>
        </a:p>
      </dgm:t>
    </dgm:pt>
    <dgm:pt modelId="{D0C5E6F3-B9A7-465D-BB3F-F66BB1613035}" type="parTrans" cxnId="{70BEDD73-1694-49A9-AC75-E46680BC0DBD}">
      <dgm:prSet/>
      <dgm:spPr/>
      <dgm:t>
        <a:bodyPr/>
        <a:lstStyle/>
        <a:p>
          <a:endParaRPr lang="en-GB"/>
        </a:p>
      </dgm:t>
    </dgm:pt>
    <dgm:pt modelId="{E6A2DCC2-9947-48A8-A433-0D8A7D13CDE6}" type="sibTrans" cxnId="{70BEDD73-1694-49A9-AC75-E46680BC0DBD}">
      <dgm:prSet/>
      <dgm:spPr/>
      <dgm:t>
        <a:bodyPr/>
        <a:lstStyle/>
        <a:p>
          <a:endParaRPr lang="en-GB"/>
        </a:p>
      </dgm:t>
    </dgm:pt>
    <dgm:pt modelId="{EA2DBF03-2702-429D-8826-98D3799646E1}">
      <dgm:prSet phldrT="[Text]" custT="1"/>
      <dgm:spPr>
        <a:solidFill>
          <a:schemeClr val="bg1">
            <a:alpha val="90000"/>
          </a:schemeClr>
        </a:solidFill>
        <a:ln>
          <a:noFill/>
        </a:ln>
      </dgm:spPr>
      <dgm:t>
        <a:bodyPr/>
        <a:lstStyle/>
        <a:p>
          <a:endParaRPr lang="en-GB" sz="1800" dirty="0"/>
        </a:p>
      </dgm:t>
    </dgm:pt>
    <dgm:pt modelId="{3B55B877-90D7-4BF2-9BE3-611E66BD86C3}" type="parTrans" cxnId="{E3863CF2-18DB-4A87-A711-2DCDCD87FF3A}">
      <dgm:prSet/>
      <dgm:spPr/>
      <dgm:t>
        <a:bodyPr/>
        <a:lstStyle/>
        <a:p>
          <a:endParaRPr lang="en-GB"/>
        </a:p>
      </dgm:t>
    </dgm:pt>
    <dgm:pt modelId="{34E58C6A-7651-4FE0-ABF5-7CB79EB3C0E2}" type="sibTrans" cxnId="{E3863CF2-18DB-4A87-A711-2DCDCD87FF3A}">
      <dgm:prSet/>
      <dgm:spPr/>
      <dgm:t>
        <a:bodyPr/>
        <a:lstStyle/>
        <a:p>
          <a:endParaRPr lang="en-GB"/>
        </a:p>
      </dgm:t>
    </dgm:pt>
    <dgm:pt modelId="{C3F33732-8F9B-4423-9D85-F1351ADA3360}">
      <dgm:prSet phldrT="[Text]" custT="1"/>
      <dgm:spPr>
        <a:solidFill>
          <a:schemeClr val="bg1">
            <a:alpha val="90000"/>
          </a:schemeClr>
        </a:solidFill>
        <a:ln>
          <a:noFill/>
        </a:ln>
      </dgm:spPr>
      <dgm:t>
        <a:bodyPr/>
        <a:lstStyle/>
        <a:p>
          <a:endParaRPr lang="en-GB" sz="1800" dirty="0"/>
        </a:p>
      </dgm:t>
    </dgm:pt>
    <dgm:pt modelId="{5FCE5D19-C4B6-4A25-9009-21727CB9B47F}" type="parTrans" cxnId="{8297AD2E-E4C4-43AA-BF3A-004CE216B65F}">
      <dgm:prSet/>
      <dgm:spPr/>
      <dgm:t>
        <a:bodyPr/>
        <a:lstStyle/>
        <a:p>
          <a:endParaRPr lang="en-GB"/>
        </a:p>
      </dgm:t>
    </dgm:pt>
    <dgm:pt modelId="{AB5D9EFF-E79E-4F52-9A6A-21E62BE9D563}" type="sibTrans" cxnId="{8297AD2E-E4C4-43AA-BF3A-004CE216B65F}">
      <dgm:prSet/>
      <dgm:spPr/>
      <dgm:t>
        <a:bodyPr/>
        <a:lstStyle/>
        <a:p>
          <a:endParaRPr lang="en-GB"/>
        </a:p>
      </dgm:t>
    </dgm:pt>
    <dgm:pt modelId="{8076D088-C360-4911-9E73-CFB747EAEC6B}">
      <dgm:prSet custT="1"/>
      <dgm:spPr/>
      <dgm:t>
        <a:bodyPr/>
        <a:lstStyle/>
        <a:p>
          <a:endParaRPr lang="en-US" sz="1800" b="0" i="0" dirty="0"/>
        </a:p>
      </dgm:t>
    </dgm:pt>
    <dgm:pt modelId="{E9CFCBE9-C345-45F4-A8D5-31B806AC4371}" type="parTrans" cxnId="{D177272D-8D83-4CD7-8C04-0EE3E077D4DA}">
      <dgm:prSet/>
      <dgm:spPr/>
      <dgm:t>
        <a:bodyPr/>
        <a:lstStyle/>
        <a:p>
          <a:endParaRPr lang="en-GB"/>
        </a:p>
      </dgm:t>
    </dgm:pt>
    <dgm:pt modelId="{116781A6-2AB9-4920-9E4D-917C65DA4983}" type="sibTrans" cxnId="{D177272D-8D83-4CD7-8C04-0EE3E077D4DA}">
      <dgm:prSet/>
      <dgm:spPr/>
      <dgm:t>
        <a:bodyPr/>
        <a:lstStyle/>
        <a:p>
          <a:endParaRPr lang="en-GB"/>
        </a:p>
      </dgm:t>
    </dgm:pt>
    <dgm:pt modelId="{1606D6BB-C3FF-448E-B901-87FA33E622A5}">
      <dgm:prSet custT="1"/>
      <dgm:spPr/>
      <dgm:t>
        <a:bodyPr/>
        <a:lstStyle/>
        <a:p>
          <a:endParaRPr lang="en-US" sz="1800" b="0" i="0" dirty="0"/>
        </a:p>
      </dgm:t>
    </dgm:pt>
    <dgm:pt modelId="{8F285383-2B82-4572-9F56-0D16DFCD0B43}" type="parTrans" cxnId="{C3A5A2E7-FC70-460C-BA9A-15792C93A4C1}">
      <dgm:prSet/>
      <dgm:spPr/>
      <dgm:t>
        <a:bodyPr/>
        <a:lstStyle/>
        <a:p>
          <a:endParaRPr lang="en-GB"/>
        </a:p>
      </dgm:t>
    </dgm:pt>
    <dgm:pt modelId="{4C48CD73-13BC-4B2E-85A1-04D561095816}" type="sibTrans" cxnId="{C3A5A2E7-FC70-460C-BA9A-15792C93A4C1}">
      <dgm:prSet/>
      <dgm:spPr/>
      <dgm:t>
        <a:bodyPr/>
        <a:lstStyle/>
        <a:p>
          <a:endParaRPr lang="en-GB"/>
        </a:p>
      </dgm:t>
    </dgm:pt>
    <dgm:pt modelId="{1706579A-5649-46BA-B4EB-E6BA60D69482}" type="pres">
      <dgm:prSet presAssocID="{ACA58C29-1FB7-46BD-8FCD-C059814EA806}" presName="Name0" presStyleCnt="0">
        <dgm:presLayoutVars>
          <dgm:dir/>
          <dgm:animLvl val="lvl"/>
          <dgm:resizeHandles val="exact"/>
        </dgm:presLayoutVars>
      </dgm:prSet>
      <dgm:spPr/>
      <dgm:t>
        <a:bodyPr/>
        <a:lstStyle/>
        <a:p>
          <a:endParaRPr lang="en-GB"/>
        </a:p>
      </dgm:t>
    </dgm:pt>
    <dgm:pt modelId="{DAA31EEC-5CA6-4410-86D5-6C0A4C791767}" type="pres">
      <dgm:prSet presAssocID="{D7DA8A9C-B74A-4C3A-AD78-6C36C357F04B}" presName="linNode" presStyleCnt="0"/>
      <dgm:spPr/>
      <dgm:t>
        <a:bodyPr/>
        <a:lstStyle/>
        <a:p>
          <a:endParaRPr lang="en-GB"/>
        </a:p>
      </dgm:t>
    </dgm:pt>
    <dgm:pt modelId="{83748B15-655A-499E-AE97-5681E3B432E2}" type="pres">
      <dgm:prSet presAssocID="{D7DA8A9C-B74A-4C3A-AD78-6C36C357F04B}" presName="parentText" presStyleLbl="node1" presStyleIdx="0" presStyleCnt="3" custScaleX="82706">
        <dgm:presLayoutVars>
          <dgm:chMax val="1"/>
          <dgm:bulletEnabled val="1"/>
        </dgm:presLayoutVars>
      </dgm:prSet>
      <dgm:spPr>
        <a:prstGeom prst="rect">
          <a:avLst/>
        </a:prstGeom>
      </dgm:spPr>
      <dgm:t>
        <a:bodyPr/>
        <a:lstStyle/>
        <a:p>
          <a:endParaRPr lang="en-GB"/>
        </a:p>
      </dgm:t>
    </dgm:pt>
    <dgm:pt modelId="{2EF373FA-6663-41F2-8AD5-3B97D8CFCE65}" type="pres">
      <dgm:prSet presAssocID="{D7DA8A9C-B74A-4C3A-AD78-6C36C357F04B}" presName="descendantText" presStyleLbl="alignAccFollowNode1" presStyleIdx="0" presStyleCnt="3" custScaleX="109554">
        <dgm:presLayoutVars>
          <dgm:bulletEnabled val="1"/>
        </dgm:presLayoutVars>
      </dgm:prSet>
      <dgm:spPr/>
      <dgm:t>
        <a:bodyPr/>
        <a:lstStyle/>
        <a:p>
          <a:endParaRPr lang="en-GB"/>
        </a:p>
      </dgm:t>
    </dgm:pt>
    <dgm:pt modelId="{9A501643-933B-4B59-BE7E-7BEDD108F369}" type="pres">
      <dgm:prSet presAssocID="{D26CB386-EADB-46DD-A810-3B5E065B544B}" presName="sp" presStyleCnt="0"/>
      <dgm:spPr/>
      <dgm:t>
        <a:bodyPr/>
        <a:lstStyle/>
        <a:p>
          <a:endParaRPr lang="en-GB"/>
        </a:p>
      </dgm:t>
    </dgm:pt>
    <dgm:pt modelId="{ADBB9F80-6171-4CA3-87E9-2D802C6794F1}" type="pres">
      <dgm:prSet presAssocID="{0FF57511-BB3F-46A6-8D2B-57C95BDA6BC4}" presName="linNode" presStyleCnt="0"/>
      <dgm:spPr/>
    </dgm:pt>
    <dgm:pt modelId="{26E9E06C-FADB-44D1-A2A9-F661D35ABEE0}" type="pres">
      <dgm:prSet presAssocID="{0FF57511-BB3F-46A6-8D2B-57C95BDA6BC4}" presName="parentText" presStyleLbl="node1" presStyleIdx="1" presStyleCnt="3" custScaleX="82706">
        <dgm:presLayoutVars>
          <dgm:chMax val="1"/>
          <dgm:bulletEnabled val="1"/>
        </dgm:presLayoutVars>
      </dgm:prSet>
      <dgm:spPr>
        <a:prstGeom prst="rect">
          <a:avLst/>
        </a:prstGeom>
      </dgm:spPr>
      <dgm:t>
        <a:bodyPr/>
        <a:lstStyle/>
        <a:p>
          <a:endParaRPr lang="en-GB"/>
        </a:p>
      </dgm:t>
    </dgm:pt>
    <dgm:pt modelId="{2306E7C1-A194-4C64-9722-5BCA80DB670C}" type="pres">
      <dgm:prSet presAssocID="{0FF57511-BB3F-46A6-8D2B-57C95BDA6BC4}" presName="descendantText" presStyleLbl="alignAccFollowNode1" presStyleIdx="1" presStyleCnt="3" custScaleX="109554">
        <dgm:presLayoutVars>
          <dgm:bulletEnabled val="1"/>
        </dgm:presLayoutVars>
      </dgm:prSet>
      <dgm:spPr/>
      <dgm:t>
        <a:bodyPr/>
        <a:lstStyle/>
        <a:p>
          <a:endParaRPr lang="en-GB"/>
        </a:p>
      </dgm:t>
    </dgm:pt>
    <dgm:pt modelId="{4629E710-6296-4438-91B1-08D1BE194335}" type="pres">
      <dgm:prSet presAssocID="{FD89337D-382E-41D1-9AAF-BA1B567640B1}" presName="sp" presStyleCnt="0"/>
      <dgm:spPr/>
    </dgm:pt>
    <dgm:pt modelId="{40848C7B-99DD-4C84-9CC6-09F604622753}" type="pres">
      <dgm:prSet presAssocID="{634686A1-B34C-4F1A-A72C-C47FC5373159}" presName="linNode" presStyleCnt="0"/>
      <dgm:spPr/>
    </dgm:pt>
    <dgm:pt modelId="{69E5A299-B22F-472A-9D93-E2A612D5B234}" type="pres">
      <dgm:prSet presAssocID="{634686A1-B34C-4F1A-A72C-C47FC5373159}" presName="parentText" presStyleLbl="node1" presStyleIdx="2" presStyleCnt="3" custScaleX="82706">
        <dgm:presLayoutVars>
          <dgm:chMax val="1"/>
          <dgm:bulletEnabled val="1"/>
        </dgm:presLayoutVars>
      </dgm:prSet>
      <dgm:spPr>
        <a:prstGeom prst="rect">
          <a:avLst/>
        </a:prstGeom>
      </dgm:spPr>
      <dgm:t>
        <a:bodyPr/>
        <a:lstStyle/>
        <a:p>
          <a:endParaRPr lang="en-GB"/>
        </a:p>
      </dgm:t>
    </dgm:pt>
    <dgm:pt modelId="{0CC7DE73-D248-4981-8FFC-35CBFA79EA23}" type="pres">
      <dgm:prSet presAssocID="{634686A1-B34C-4F1A-A72C-C47FC5373159}" presName="descendantText" presStyleLbl="alignAccFollowNode1" presStyleIdx="2" presStyleCnt="3" custScaleX="109554">
        <dgm:presLayoutVars>
          <dgm:bulletEnabled val="1"/>
        </dgm:presLayoutVars>
      </dgm:prSet>
      <dgm:spPr/>
      <dgm:t>
        <a:bodyPr/>
        <a:lstStyle/>
        <a:p>
          <a:endParaRPr lang="en-GB"/>
        </a:p>
      </dgm:t>
    </dgm:pt>
  </dgm:ptLst>
  <dgm:cxnLst>
    <dgm:cxn modelId="{1370040D-F7D4-4E76-A51C-0A5FA85BAC2A}" type="presOf" srcId="{ACA58C29-1FB7-46BD-8FCD-C059814EA806}" destId="{1706579A-5649-46BA-B4EB-E6BA60D69482}" srcOrd="0" destOrd="0" presId="urn:microsoft.com/office/officeart/2005/8/layout/vList5"/>
    <dgm:cxn modelId="{D4074705-B40E-45A3-807B-C0F84E7CE1EF}" type="presOf" srcId="{C3F33732-8F9B-4423-9D85-F1351ADA3360}" destId="{2306E7C1-A194-4C64-9722-5BCA80DB670C}" srcOrd="0" destOrd="1" presId="urn:microsoft.com/office/officeart/2005/8/layout/vList5"/>
    <dgm:cxn modelId="{E3863CF2-18DB-4A87-A711-2DCDCD87FF3A}" srcId="{D7DA8A9C-B74A-4C3A-AD78-6C36C357F04B}" destId="{EA2DBF03-2702-429D-8826-98D3799646E1}" srcOrd="1" destOrd="0" parTransId="{3B55B877-90D7-4BF2-9BE3-611E66BD86C3}" sibTransId="{34E58C6A-7651-4FE0-ABF5-7CB79EB3C0E2}"/>
    <dgm:cxn modelId="{70BEDD73-1694-49A9-AC75-E46680BC0DBD}" srcId="{634686A1-B34C-4F1A-A72C-C47FC5373159}" destId="{4614166E-C338-4BBA-B1BE-4B76551B3659}" srcOrd="0" destOrd="0" parTransId="{D0C5E6F3-B9A7-465D-BB3F-F66BB1613035}" sibTransId="{E6A2DCC2-9947-48A8-A433-0D8A7D13CDE6}"/>
    <dgm:cxn modelId="{F748F3D0-166D-466C-9ADC-3AA6EFA2C74C}" srcId="{D7DA8A9C-B74A-4C3A-AD78-6C36C357F04B}" destId="{A6D7B0E6-696C-4E48-BAF6-3F555EAADD73}" srcOrd="0" destOrd="0" parTransId="{C6B19DBB-E21A-42D7-9120-8D1647B485FA}" sibTransId="{3E007CC9-F220-47A3-A82B-1D900E0D396D}"/>
    <dgm:cxn modelId="{0D6072DA-4A92-4A38-B060-F54AD9615378}" type="presOf" srcId="{A6D7B0E6-696C-4E48-BAF6-3F555EAADD73}" destId="{2EF373FA-6663-41F2-8AD5-3B97D8CFCE65}" srcOrd="0" destOrd="0" presId="urn:microsoft.com/office/officeart/2005/8/layout/vList5"/>
    <dgm:cxn modelId="{CF9D374C-9B49-40BE-8032-4EB655440593}" type="presOf" srcId="{0FF57511-BB3F-46A6-8D2B-57C95BDA6BC4}" destId="{26E9E06C-FADB-44D1-A2A9-F661D35ABEE0}" srcOrd="0" destOrd="0" presId="urn:microsoft.com/office/officeart/2005/8/layout/vList5"/>
    <dgm:cxn modelId="{CDE673EB-12B0-4FE0-98D9-699DD07F0A80}" srcId="{ACA58C29-1FB7-46BD-8FCD-C059814EA806}" destId="{634686A1-B34C-4F1A-A72C-C47FC5373159}" srcOrd="2" destOrd="0" parTransId="{876BE6E8-2A4C-400E-9CB9-BBF02FC9495A}" sibTransId="{FE147122-0D03-4FAB-B46F-12D82DB7B7EF}"/>
    <dgm:cxn modelId="{D177272D-8D83-4CD7-8C04-0EE3E077D4DA}" srcId="{634686A1-B34C-4F1A-A72C-C47FC5373159}" destId="{8076D088-C360-4911-9E73-CFB747EAEC6B}" srcOrd="2" destOrd="0" parTransId="{E9CFCBE9-C345-45F4-A8D5-31B806AC4371}" sibTransId="{116781A6-2AB9-4920-9E4D-917C65DA4983}"/>
    <dgm:cxn modelId="{DA261F80-D26C-4007-BE97-CCF2C841086E}" type="presOf" srcId="{F392F6DB-1B43-4D06-83BD-A6A88A61A29E}" destId="{2306E7C1-A194-4C64-9722-5BCA80DB670C}" srcOrd="0" destOrd="0" presId="urn:microsoft.com/office/officeart/2005/8/layout/vList5"/>
    <dgm:cxn modelId="{97C2F684-EB8B-49D9-B40C-050EDEDC811C}" type="presOf" srcId="{D7DA8A9C-B74A-4C3A-AD78-6C36C357F04B}" destId="{83748B15-655A-499E-AE97-5681E3B432E2}" srcOrd="0" destOrd="0" presId="urn:microsoft.com/office/officeart/2005/8/layout/vList5"/>
    <dgm:cxn modelId="{94CEA573-0236-4AC5-98AC-845887DAAF99}" type="presOf" srcId="{8076D088-C360-4911-9E73-CFB747EAEC6B}" destId="{0CC7DE73-D248-4981-8FFC-35CBFA79EA23}" srcOrd="0" destOrd="2" presId="urn:microsoft.com/office/officeart/2005/8/layout/vList5"/>
    <dgm:cxn modelId="{D139D22C-8CAE-4F17-862E-D3A7C352F207}" type="presOf" srcId="{1606D6BB-C3FF-448E-B901-87FA33E622A5}" destId="{0CC7DE73-D248-4981-8FFC-35CBFA79EA23}" srcOrd="0" destOrd="1" presId="urn:microsoft.com/office/officeart/2005/8/layout/vList5"/>
    <dgm:cxn modelId="{93ECB69D-933F-4BD8-A94A-FEA4CB7A4A07}" type="presOf" srcId="{4614166E-C338-4BBA-B1BE-4B76551B3659}" destId="{0CC7DE73-D248-4981-8FFC-35CBFA79EA23}" srcOrd="0" destOrd="0" presId="urn:microsoft.com/office/officeart/2005/8/layout/vList5"/>
    <dgm:cxn modelId="{0509509D-0A8D-4573-9F12-7AC57F144B51}" srcId="{0FF57511-BB3F-46A6-8D2B-57C95BDA6BC4}" destId="{F392F6DB-1B43-4D06-83BD-A6A88A61A29E}" srcOrd="0" destOrd="0" parTransId="{BF161629-1636-4982-8D12-F805457960E9}" sibTransId="{770A7B33-4CDA-4F04-97BB-1AA4B113EB8B}"/>
    <dgm:cxn modelId="{3C04BD3D-DA77-40C5-A7C7-A717F5BA7367}" type="presOf" srcId="{EA2DBF03-2702-429D-8826-98D3799646E1}" destId="{2EF373FA-6663-41F2-8AD5-3B97D8CFCE65}" srcOrd="0" destOrd="1" presId="urn:microsoft.com/office/officeart/2005/8/layout/vList5"/>
    <dgm:cxn modelId="{618B7593-C8F6-4167-B80B-8E59E767BFA5}" srcId="{ACA58C29-1FB7-46BD-8FCD-C059814EA806}" destId="{D7DA8A9C-B74A-4C3A-AD78-6C36C357F04B}" srcOrd="0" destOrd="0" parTransId="{7E72F7B3-C3B2-47EE-B0D3-775ED62011A8}" sibTransId="{D26CB386-EADB-46DD-A810-3B5E065B544B}"/>
    <dgm:cxn modelId="{8297AD2E-E4C4-43AA-BF3A-004CE216B65F}" srcId="{0FF57511-BB3F-46A6-8D2B-57C95BDA6BC4}" destId="{C3F33732-8F9B-4423-9D85-F1351ADA3360}" srcOrd="1" destOrd="0" parTransId="{5FCE5D19-C4B6-4A25-9009-21727CB9B47F}" sibTransId="{AB5D9EFF-E79E-4F52-9A6A-21E62BE9D563}"/>
    <dgm:cxn modelId="{EDF11E2A-8156-4601-9E65-A3CF728FB7E3}" type="presOf" srcId="{634686A1-B34C-4F1A-A72C-C47FC5373159}" destId="{69E5A299-B22F-472A-9D93-E2A612D5B234}" srcOrd="0" destOrd="0" presId="urn:microsoft.com/office/officeart/2005/8/layout/vList5"/>
    <dgm:cxn modelId="{C3A5A2E7-FC70-460C-BA9A-15792C93A4C1}" srcId="{634686A1-B34C-4F1A-A72C-C47FC5373159}" destId="{1606D6BB-C3FF-448E-B901-87FA33E622A5}" srcOrd="1" destOrd="0" parTransId="{8F285383-2B82-4572-9F56-0D16DFCD0B43}" sibTransId="{4C48CD73-13BC-4B2E-85A1-04D561095816}"/>
    <dgm:cxn modelId="{617772E0-AFD8-4228-BD5C-E791F174DB41}" srcId="{ACA58C29-1FB7-46BD-8FCD-C059814EA806}" destId="{0FF57511-BB3F-46A6-8D2B-57C95BDA6BC4}" srcOrd="1" destOrd="0" parTransId="{D4456DE9-2308-4B22-88DE-F9E1A9109337}" sibTransId="{FD89337D-382E-41D1-9AAF-BA1B567640B1}"/>
    <dgm:cxn modelId="{7C6A07AA-43FC-439A-9B29-660C7E7167FB}" type="presParOf" srcId="{1706579A-5649-46BA-B4EB-E6BA60D69482}" destId="{DAA31EEC-5CA6-4410-86D5-6C0A4C791767}" srcOrd="0" destOrd="0" presId="urn:microsoft.com/office/officeart/2005/8/layout/vList5"/>
    <dgm:cxn modelId="{48E80BB6-A93F-4EC5-A827-523665FA1A77}" type="presParOf" srcId="{DAA31EEC-5CA6-4410-86D5-6C0A4C791767}" destId="{83748B15-655A-499E-AE97-5681E3B432E2}" srcOrd="0" destOrd="0" presId="urn:microsoft.com/office/officeart/2005/8/layout/vList5"/>
    <dgm:cxn modelId="{3E4781E3-58CC-4075-AE6F-13D764B2EED4}" type="presParOf" srcId="{DAA31EEC-5CA6-4410-86D5-6C0A4C791767}" destId="{2EF373FA-6663-41F2-8AD5-3B97D8CFCE65}" srcOrd="1" destOrd="0" presId="urn:microsoft.com/office/officeart/2005/8/layout/vList5"/>
    <dgm:cxn modelId="{8DC4882B-0B96-4542-9BC2-1384E886A2AB}" type="presParOf" srcId="{1706579A-5649-46BA-B4EB-E6BA60D69482}" destId="{9A501643-933B-4B59-BE7E-7BEDD108F369}" srcOrd="1" destOrd="0" presId="urn:microsoft.com/office/officeart/2005/8/layout/vList5"/>
    <dgm:cxn modelId="{5B838312-F1CF-428B-853E-088BC7822F5D}" type="presParOf" srcId="{1706579A-5649-46BA-B4EB-E6BA60D69482}" destId="{ADBB9F80-6171-4CA3-87E9-2D802C6794F1}" srcOrd="2" destOrd="0" presId="urn:microsoft.com/office/officeart/2005/8/layout/vList5"/>
    <dgm:cxn modelId="{239E40F3-6D83-4630-A2E6-DC07C7C5DF12}" type="presParOf" srcId="{ADBB9F80-6171-4CA3-87E9-2D802C6794F1}" destId="{26E9E06C-FADB-44D1-A2A9-F661D35ABEE0}" srcOrd="0" destOrd="0" presId="urn:microsoft.com/office/officeart/2005/8/layout/vList5"/>
    <dgm:cxn modelId="{7B32B41C-0CD4-4D94-AFBA-05205937478B}" type="presParOf" srcId="{ADBB9F80-6171-4CA3-87E9-2D802C6794F1}" destId="{2306E7C1-A194-4C64-9722-5BCA80DB670C}" srcOrd="1" destOrd="0" presId="urn:microsoft.com/office/officeart/2005/8/layout/vList5"/>
    <dgm:cxn modelId="{BB6B35E4-552F-46CA-9C6D-982925CD19F4}" type="presParOf" srcId="{1706579A-5649-46BA-B4EB-E6BA60D69482}" destId="{4629E710-6296-4438-91B1-08D1BE194335}" srcOrd="3" destOrd="0" presId="urn:microsoft.com/office/officeart/2005/8/layout/vList5"/>
    <dgm:cxn modelId="{F18FE093-A295-4C66-BAAD-6B1550C61EC8}" type="presParOf" srcId="{1706579A-5649-46BA-B4EB-E6BA60D69482}" destId="{40848C7B-99DD-4C84-9CC6-09F604622753}" srcOrd="4" destOrd="0" presId="urn:microsoft.com/office/officeart/2005/8/layout/vList5"/>
    <dgm:cxn modelId="{0438E7B5-9A0A-4662-B670-5D35650DF42D}" type="presParOf" srcId="{40848C7B-99DD-4C84-9CC6-09F604622753}" destId="{69E5A299-B22F-472A-9D93-E2A612D5B234}" srcOrd="0" destOrd="0" presId="urn:microsoft.com/office/officeart/2005/8/layout/vList5"/>
    <dgm:cxn modelId="{FD6ECB68-0A06-46E4-A33C-89E88C7B9543}" type="presParOf" srcId="{40848C7B-99DD-4C84-9CC6-09F604622753}" destId="{0CC7DE73-D248-4981-8FFC-35CBFA79EA2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373FA-6663-41F2-8AD5-3B97D8CFCE65}">
      <dsp:nvSpPr>
        <dsp:cNvPr id="0" name=""/>
        <dsp:cNvSpPr/>
      </dsp:nvSpPr>
      <dsp:spPr>
        <a:xfrm rot="5400000">
          <a:off x="6985213" y="-2838761"/>
          <a:ext cx="1145040" cy="7113160"/>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GB" sz="2400" kern="1200" dirty="0"/>
            <a:t>Required to produce “R Best Practice” document</a:t>
          </a:r>
        </a:p>
        <a:p>
          <a:pPr marL="228600" lvl="1" indent="-228600" algn="l" defTabSz="1066800">
            <a:lnSpc>
              <a:spcPct val="90000"/>
            </a:lnSpc>
            <a:spcBef>
              <a:spcPct val="0"/>
            </a:spcBef>
            <a:spcAft>
              <a:spcPct val="15000"/>
            </a:spcAft>
            <a:buChar char="••"/>
          </a:pPr>
          <a:r>
            <a:rPr lang="en-GB" sz="2400" kern="1200" dirty="0"/>
            <a:t>Will be assessed against it in the future</a:t>
          </a:r>
        </a:p>
      </dsp:txBody>
      <dsp:txXfrm rot="-5400000">
        <a:off x="4001153" y="201195"/>
        <a:ext cx="7057264" cy="1033248"/>
      </dsp:txXfrm>
    </dsp:sp>
    <dsp:sp modelId="{83748B15-655A-499E-AE97-5681E3B432E2}">
      <dsp:nvSpPr>
        <dsp:cNvPr id="0" name=""/>
        <dsp:cNvSpPr/>
      </dsp:nvSpPr>
      <dsp:spPr>
        <a:xfrm>
          <a:off x="0" y="2168"/>
          <a:ext cx="4001153" cy="1431301"/>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Internal Data </a:t>
          </a:r>
          <a:r>
            <a:rPr lang="en-GB" sz="2800" kern="1200" dirty="0"/>
            <a:t>Audit</a:t>
          </a:r>
        </a:p>
      </dsp:txBody>
      <dsp:txXfrm>
        <a:off x="0" y="2168"/>
        <a:ext cx="4001153" cy="1431301"/>
      </dsp:txXfrm>
    </dsp:sp>
    <dsp:sp modelId="{514860EF-17B3-4B1D-A546-DDD9AF61526D}">
      <dsp:nvSpPr>
        <dsp:cNvPr id="0" name=""/>
        <dsp:cNvSpPr/>
      </dsp:nvSpPr>
      <dsp:spPr>
        <a:xfrm rot="5400000">
          <a:off x="6985213" y="-1335894"/>
          <a:ext cx="1145040" cy="7113160"/>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GB" sz="2400" kern="1200" dirty="0"/>
            <a:t>Current </a:t>
          </a:r>
          <a:r>
            <a:rPr lang="en-GB" sz="2400" kern="1200" dirty="0" smtClean="0"/>
            <a:t>standards need </a:t>
          </a:r>
          <a:r>
            <a:rPr lang="en-GB" sz="2400" kern="1200" dirty="0"/>
            <a:t>revising (DSG)</a:t>
          </a:r>
        </a:p>
        <a:p>
          <a:pPr marL="228600" lvl="1" indent="-228600" algn="l" defTabSz="1066800">
            <a:lnSpc>
              <a:spcPct val="90000"/>
            </a:lnSpc>
            <a:spcBef>
              <a:spcPct val="0"/>
            </a:spcBef>
            <a:spcAft>
              <a:spcPct val="15000"/>
            </a:spcAft>
            <a:buChar char="••"/>
          </a:pPr>
          <a:r>
            <a:rPr lang="en-GB" sz="2400" kern="1200" dirty="0"/>
            <a:t>Produce </a:t>
          </a:r>
          <a:r>
            <a:rPr lang="en-GB" sz="2400" kern="1200" dirty="0" smtClean="0"/>
            <a:t>practical and pragmatic </a:t>
          </a:r>
          <a:r>
            <a:rPr lang="en-GB" sz="2400" kern="1200" dirty="0"/>
            <a:t>standards</a:t>
          </a:r>
        </a:p>
      </dsp:txBody>
      <dsp:txXfrm rot="-5400000">
        <a:off x="4001153" y="1704062"/>
        <a:ext cx="7057264" cy="1033248"/>
      </dsp:txXfrm>
    </dsp:sp>
    <dsp:sp modelId="{9CE3A155-4E42-49E9-BF57-D3B064BA681F}">
      <dsp:nvSpPr>
        <dsp:cNvPr id="0" name=""/>
        <dsp:cNvSpPr/>
      </dsp:nvSpPr>
      <dsp:spPr>
        <a:xfrm>
          <a:off x="0" y="1505034"/>
          <a:ext cx="4001153" cy="1431301"/>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End-User </a:t>
          </a:r>
          <a:r>
            <a:rPr lang="en-GB" sz="2800" kern="1200" dirty="0" smtClean="0"/>
            <a:t>Computing Standards</a:t>
          </a:r>
          <a:endParaRPr lang="en-GB" sz="2800" kern="1200" dirty="0"/>
        </a:p>
      </dsp:txBody>
      <dsp:txXfrm>
        <a:off x="0" y="1505034"/>
        <a:ext cx="4001153" cy="1431301"/>
      </dsp:txXfrm>
    </dsp:sp>
    <dsp:sp modelId="{C373A146-BA82-4B1B-A21A-D833FD5DE1D4}">
      <dsp:nvSpPr>
        <dsp:cNvPr id="0" name=""/>
        <dsp:cNvSpPr/>
      </dsp:nvSpPr>
      <dsp:spPr>
        <a:xfrm rot="5400000">
          <a:off x="6985213" y="166971"/>
          <a:ext cx="1145040" cy="7113160"/>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GB" sz="2400" kern="1200" dirty="0"/>
            <a:t>Reduce time to understand / change code</a:t>
          </a:r>
        </a:p>
        <a:p>
          <a:pPr marL="228600" lvl="1" indent="-228600" algn="l" defTabSz="1066800">
            <a:lnSpc>
              <a:spcPct val="90000"/>
            </a:lnSpc>
            <a:spcBef>
              <a:spcPct val="0"/>
            </a:spcBef>
            <a:spcAft>
              <a:spcPct val="15000"/>
            </a:spcAft>
            <a:buChar char="••"/>
          </a:pPr>
          <a:r>
            <a:rPr lang="en-GB" sz="2400" kern="1200" dirty="0"/>
            <a:t>Reduce dependence on individuals</a:t>
          </a:r>
        </a:p>
      </dsp:txBody>
      <dsp:txXfrm rot="-5400000">
        <a:off x="4001153" y="3206927"/>
        <a:ext cx="7057264" cy="1033248"/>
      </dsp:txXfrm>
    </dsp:sp>
    <dsp:sp modelId="{7BA21780-1FAC-4367-B907-FEF18D038307}">
      <dsp:nvSpPr>
        <dsp:cNvPr id="0" name=""/>
        <dsp:cNvSpPr/>
      </dsp:nvSpPr>
      <dsp:spPr>
        <a:xfrm>
          <a:off x="0" y="3007901"/>
          <a:ext cx="4001153" cy="1431301"/>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a:t>Team Efficiency</a:t>
          </a:r>
        </a:p>
      </dsp:txBody>
      <dsp:txXfrm>
        <a:off x="0" y="3007901"/>
        <a:ext cx="4001153" cy="1431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373FA-6663-41F2-8AD5-3B97D8CFCE65}">
      <dsp:nvSpPr>
        <dsp:cNvPr id="0" name=""/>
        <dsp:cNvSpPr/>
      </dsp:nvSpPr>
      <dsp:spPr>
        <a:xfrm rot="5400000">
          <a:off x="7216389" y="-3127949"/>
          <a:ext cx="682687" cy="7113160"/>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GB" sz="2000" kern="1200" dirty="0" smtClean="0"/>
            <a:t>Help other users use the code</a:t>
          </a:r>
          <a:endParaRPr lang="en-GB" sz="2000" kern="1200" dirty="0"/>
        </a:p>
        <a:p>
          <a:pPr marL="228600" lvl="1" indent="-228600" algn="l" defTabSz="889000">
            <a:lnSpc>
              <a:spcPct val="90000"/>
            </a:lnSpc>
            <a:spcBef>
              <a:spcPct val="0"/>
            </a:spcBef>
            <a:spcAft>
              <a:spcPct val="15000"/>
            </a:spcAft>
            <a:buChar char="••"/>
          </a:pPr>
          <a:r>
            <a:rPr lang="en-GB" sz="2000" kern="1200" dirty="0" smtClean="0"/>
            <a:t>Ease future development</a:t>
          </a:r>
          <a:endParaRPr lang="en-GB" sz="2000" kern="1200" dirty="0"/>
        </a:p>
      </dsp:txBody>
      <dsp:txXfrm rot="-5400000">
        <a:off x="4001153" y="120613"/>
        <a:ext cx="7079834" cy="616035"/>
      </dsp:txXfrm>
    </dsp:sp>
    <dsp:sp modelId="{83748B15-655A-499E-AE97-5681E3B432E2}">
      <dsp:nvSpPr>
        <dsp:cNvPr id="0" name=""/>
        <dsp:cNvSpPr/>
      </dsp:nvSpPr>
      <dsp:spPr>
        <a:xfrm>
          <a:off x="0" y="1951"/>
          <a:ext cx="4001153" cy="853359"/>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Documentation</a:t>
          </a:r>
          <a:endParaRPr lang="en-GB" sz="2800" kern="1200" dirty="0"/>
        </a:p>
      </dsp:txBody>
      <dsp:txXfrm>
        <a:off x="0" y="1951"/>
        <a:ext cx="4001153" cy="853359"/>
      </dsp:txXfrm>
    </dsp:sp>
    <dsp:sp modelId="{514860EF-17B3-4B1D-A546-DDD9AF61526D}">
      <dsp:nvSpPr>
        <dsp:cNvPr id="0" name=""/>
        <dsp:cNvSpPr/>
      </dsp:nvSpPr>
      <dsp:spPr>
        <a:xfrm rot="5400000">
          <a:off x="7216389" y="-2231922"/>
          <a:ext cx="682687" cy="7113160"/>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GB" sz="2000" kern="1200" dirty="0" smtClean="0"/>
            <a:t>Proof the code works</a:t>
          </a:r>
          <a:endParaRPr lang="en-GB" sz="2000" kern="1200" dirty="0"/>
        </a:p>
        <a:p>
          <a:pPr marL="228600" lvl="1" indent="-228600" algn="l" defTabSz="889000">
            <a:lnSpc>
              <a:spcPct val="90000"/>
            </a:lnSpc>
            <a:spcBef>
              <a:spcPct val="0"/>
            </a:spcBef>
            <a:spcAft>
              <a:spcPct val="15000"/>
            </a:spcAft>
            <a:buChar char="••"/>
          </a:pPr>
          <a:r>
            <a:rPr lang="en-GB" sz="2000" kern="1200" dirty="0" smtClean="0"/>
            <a:t>Test future changes</a:t>
          </a:r>
          <a:endParaRPr lang="en-GB" sz="2000" kern="1200" dirty="0"/>
        </a:p>
      </dsp:txBody>
      <dsp:txXfrm rot="-5400000">
        <a:off x="4001153" y="1016640"/>
        <a:ext cx="7079834" cy="616035"/>
      </dsp:txXfrm>
    </dsp:sp>
    <dsp:sp modelId="{9CE3A155-4E42-49E9-BF57-D3B064BA681F}">
      <dsp:nvSpPr>
        <dsp:cNvPr id="0" name=""/>
        <dsp:cNvSpPr/>
      </dsp:nvSpPr>
      <dsp:spPr>
        <a:xfrm>
          <a:off x="0" y="897978"/>
          <a:ext cx="4001153" cy="853359"/>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Testing</a:t>
          </a:r>
          <a:endParaRPr lang="en-GB" sz="2800" kern="1200" dirty="0"/>
        </a:p>
      </dsp:txBody>
      <dsp:txXfrm>
        <a:off x="0" y="897978"/>
        <a:ext cx="4001153" cy="853359"/>
      </dsp:txXfrm>
    </dsp:sp>
    <dsp:sp modelId="{C373A146-BA82-4B1B-A21A-D833FD5DE1D4}">
      <dsp:nvSpPr>
        <dsp:cNvPr id="0" name=""/>
        <dsp:cNvSpPr/>
      </dsp:nvSpPr>
      <dsp:spPr>
        <a:xfrm rot="5400000">
          <a:off x="7216389" y="-1335894"/>
          <a:ext cx="682687" cy="7113160"/>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GB" sz="2000" kern="1200" dirty="0" smtClean="0"/>
            <a:t>Other users get the same results</a:t>
          </a:r>
          <a:endParaRPr lang="en-GB" sz="2000" kern="1200" dirty="0"/>
        </a:p>
        <a:p>
          <a:pPr marL="228600" lvl="1" indent="-228600" algn="l" defTabSz="889000">
            <a:lnSpc>
              <a:spcPct val="90000"/>
            </a:lnSpc>
            <a:spcBef>
              <a:spcPct val="0"/>
            </a:spcBef>
            <a:spcAft>
              <a:spcPct val="15000"/>
            </a:spcAft>
            <a:buChar char="••"/>
          </a:pPr>
          <a:r>
            <a:rPr lang="en-GB" sz="2000" kern="1200" dirty="0" smtClean="0"/>
            <a:t>Audit what was done, by whom and when</a:t>
          </a:r>
          <a:endParaRPr lang="en-GB" sz="2000" kern="1200" dirty="0"/>
        </a:p>
      </dsp:txBody>
      <dsp:txXfrm rot="-5400000">
        <a:off x="4001153" y="1912668"/>
        <a:ext cx="7079834" cy="616035"/>
      </dsp:txXfrm>
    </dsp:sp>
    <dsp:sp modelId="{7BA21780-1FAC-4367-B907-FEF18D038307}">
      <dsp:nvSpPr>
        <dsp:cNvPr id="0" name=""/>
        <dsp:cNvSpPr/>
      </dsp:nvSpPr>
      <dsp:spPr>
        <a:xfrm>
          <a:off x="0" y="1794005"/>
          <a:ext cx="4001153" cy="853359"/>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Reproducibility</a:t>
          </a:r>
        </a:p>
      </dsp:txBody>
      <dsp:txXfrm>
        <a:off x="0" y="1794005"/>
        <a:ext cx="4001153" cy="853359"/>
      </dsp:txXfrm>
    </dsp:sp>
    <dsp:sp modelId="{7081E6C7-07E7-4844-B563-AAB771FB1B67}">
      <dsp:nvSpPr>
        <dsp:cNvPr id="0" name=""/>
        <dsp:cNvSpPr/>
      </dsp:nvSpPr>
      <dsp:spPr>
        <a:xfrm rot="5400000">
          <a:off x="7216389" y="-439867"/>
          <a:ext cx="682687" cy="7113160"/>
        </a:xfrm>
        <a:prstGeom prst="round2Same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GB" sz="2000" kern="1200" dirty="0" smtClean="0"/>
            <a:t>Record changes and reason</a:t>
          </a:r>
          <a:endParaRPr lang="en-GB" sz="2000" kern="1200" dirty="0"/>
        </a:p>
        <a:p>
          <a:pPr marL="228600" lvl="1" indent="-228600" algn="l" defTabSz="889000">
            <a:lnSpc>
              <a:spcPct val="90000"/>
            </a:lnSpc>
            <a:spcBef>
              <a:spcPct val="0"/>
            </a:spcBef>
            <a:spcAft>
              <a:spcPct val="15000"/>
            </a:spcAft>
            <a:buChar char="••"/>
          </a:pPr>
          <a:r>
            <a:rPr lang="en-GB" sz="2000" kern="1200" dirty="0" smtClean="0"/>
            <a:t>Proposed, review and approve changes</a:t>
          </a:r>
          <a:endParaRPr lang="en-GB" sz="2000" kern="1200" dirty="0"/>
        </a:p>
      </dsp:txBody>
      <dsp:txXfrm rot="-5400000">
        <a:off x="4001153" y="2808695"/>
        <a:ext cx="7079834" cy="616035"/>
      </dsp:txXfrm>
    </dsp:sp>
    <dsp:sp modelId="{5D41022F-723C-46B6-B845-1632F91BE319}">
      <dsp:nvSpPr>
        <dsp:cNvPr id="0" name=""/>
        <dsp:cNvSpPr/>
      </dsp:nvSpPr>
      <dsp:spPr>
        <a:xfrm>
          <a:off x="0" y="2690033"/>
          <a:ext cx="4001153" cy="853359"/>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Change Control</a:t>
          </a:r>
          <a:endParaRPr lang="en-GB" sz="2800" kern="1200" dirty="0"/>
        </a:p>
      </dsp:txBody>
      <dsp:txXfrm>
        <a:off x="0" y="2690033"/>
        <a:ext cx="4001153" cy="853359"/>
      </dsp:txXfrm>
    </dsp:sp>
    <dsp:sp modelId="{560A84CE-650C-460A-B970-47E98E295324}">
      <dsp:nvSpPr>
        <dsp:cNvPr id="0" name=""/>
        <dsp:cNvSpPr/>
      </dsp:nvSpPr>
      <dsp:spPr>
        <a:xfrm rot="5400000">
          <a:off x="7216389" y="456159"/>
          <a:ext cx="682687" cy="7113160"/>
        </a:xfrm>
        <a:prstGeom prst="round2Same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GB" sz="2000" kern="1200" dirty="0" smtClean="0"/>
            <a:t>Control who has access</a:t>
          </a:r>
          <a:endParaRPr lang="en-GB" sz="2000" kern="1200" dirty="0"/>
        </a:p>
        <a:p>
          <a:pPr marL="228600" lvl="1" indent="-228600" algn="l" defTabSz="889000">
            <a:lnSpc>
              <a:spcPct val="90000"/>
            </a:lnSpc>
            <a:spcBef>
              <a:spcPct val="0"/>
            </a:spcBef>
            <a:spcAft>
              <a:spcPct val="15000"/>
            </a:spcAft>
            <a:buChar char="••"/>
          </a:pPr>
          <a:r>
            <a:rPr lang="en-GB" sz="2000" kern="1200" dirty="0" smtClean="0"/>
            <a:t>Disaster recovery</a:t>
          </a:r>
          <a:endParaRPr lang="en-GB" sz="2000" kern="1200" dirty="0"/>
        </a:p>
      </dsp:txBody>
      <dsp:txXfrm rot="-5400000">
        <a:off x="4001153" y="3704721"/>
        <a:ext cx="7079834" cy="616035"/>
      </dsp:txXfrm>
    </dsp:sp>
    <dsp:sp modelId="{86BD4A42-F110-4F93-9863-FA1DE4747C8E}">
      <dsp:nvSpPr>
        <dsp:cNvPr id="0" name=""/>
        <dsp:cNvSpPr/>
      </dsp:nvSpPr>
      <dsp:spPr>
        <a:xfrm>
          <a:off x="0" y="3586060"/>
          <a:ext cx="4001153" cy="853359"/>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Access Control</a:t>
          </a:r>
          <a:endParaRPr lang="en-GB" sz="2800" kern="1200" dirty="0"/>
        </a:p>
      </dsp:txBody>
      <dsp:txXfrm>
        <a:off x="0" y="3586060"/>
        <a:ext cx="4001153" cy="8533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373FA-6663-41F2-8AD5-3B97D8CFCE65}">
      <dsp:nvSpPr>
        <dsp:cNvPr id="0" name=""/>
        <dsp:cNvSpPr/>
      </dsp:nvSpPr>
      <dsp:spPr>
        <a:xfrm rot="5400000">
          <a:off x="6639233" y="-3178556"/>
          <a:ext cx="1145040" cy="7792752"/>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solidFill>
                <a:schemeClr val="accent1"/>
              </a:solidFill>
            </a:rPr>
            <a:t>Name: </a:t>
          </a:r>
          <a:r>
            <a:rPr lang="en-US" sz="1800" kern="1200" dirty="0" smtClean="0"/>
            <a:t>The name of the project, analysis or application.</a:t>
          </a:r>
          <a:endParaRPr lang="en-GB" sz="1800" kern="1200" dirty="0"/>
        </a:p>
        <a:p>
          <a:pPr marL="171450" lvl="1" indent="-171450" algn="l" defTabSz="800100">
            <a:lnSpc>
              <a:spcPct val="90000"/>
            </a:lnSpc>
            <a:spcBef>
              <a:spcPct val="0"/>
            </a:spcBef>
            <a:spcAft>
              <a:spcPct val="15000"/>
            </a:spcAft>
            <a:buChar char="••"/>
          </a:pPr>
          <a:r>
            <a:rPr lang="en-US" sz="1800" kern="1200" dirty="0" smtClean="0">
              <a:solidFill>
                <a:schemeClr val="accent1"/>
              </a:solidFill>
            </a:rPr>
            <a:t>Description: </a:t>
          </a:r>
          <a:r>
            <a:rPr lang="en-US" sz="1800" kern="1200" dirty="0" smtClean="0"/>
            <a:t>A brief description of of what the code does (not how).</a:t>
          </a:r>
          <a:endParaRPr lang="en-GB" sz="1800" kern="1200" dirty="0" smtClean="0"/>
        </a:p>
        <a:p>
          <a:pPr marL="171450" lvl="1" indent="-171450" algn="l" defTabSz="800100">
            <a:lnSpc>
              <a:spcPct val="90000"/>
            </a:lnSpc>
            <a:spcBef>
              <a:spcPct val="0"/>
            </a:spcBef>
            <a:spcAft>
              <a:spcPct val="15000"/>
            </a:spcAft>
            <a:buChar char="••"/>
          </a:pPr>
          <a:r>
            <a:rPr lang="en-US" sz="1800" kern="1200" dirty="0" smtClean="0">
              <a:solidFill>
                <a:schemeClr val="accent1"/>
              </a:solidFill>
            </a:rPr>
            <a:t>Purpose: </a:t>
          </a:r>
          <a:r>
            <a:rPr lang="en-US" sz="1800" kern="1200" dirty="0" smtClean="0"/>
            <a:t>The reason for writing the code.</a:t>
          </a:r>
          <a:endParaRPr lang="en-GB" sz="1800" kern="1200" dirty="0" smtClean="0"/>
        </a:p>
        <a:p>
          <a:pPr marL="171450" lvl="1" indent="-171450" algn="l" defTabSz="800100">
            <a:lnSpc>
              <a:spcPct val="90000"/>
            </a:lnSpc>
            <a:spcBef>
              <a:spcPct val="0"/>
            </a:spcBef>
            <a:spcAft>
              <a:spcPct val="15000"/>
            </a:spcAft>
            <a:buChar char="••"/>
          </a:pPr>
          <a:r>
            <a:rPr lang="en-US" sz="1800" kern="1200" dirty="0" smtClean="0">
              <a:solidFill>
                <a:schemeClr val="accent1"/>
              </a:solidFill>
            </a:rPr>
            <a:t>Instructions: </a:t>
          </a:r>
          <a:r>
            <a:rPr lang="en-US" sz="1800" kern="1200" dirty="0" smtClean="0"/>
            <a:t>How to use the code - for the benefit of other users.</a:t>
          </a:r>
          <a:endParaRPr lang="en-GB" sz="1800" kern="1200" dirty="0" smtClean="0"/>
        </a:p>
      </dsp:txBody>
      <dsp:txXfrm rot="-5400000">
        <a:off x="3315377" y="201196"/>
        <a:ext cx="7736856" cy="1033248"/>
      </dsp:txXfrm>
    </dsp:sp>
    <dsp:sp modelId="{83748B15-655A-499E-AE97-5681E3B432E2}">
      <dsp:nvSpPr>
        <dsp:cNvPr id="0" name=""/>
        <dsp:cNvSpPr/>
      </dsp:nvSpPr>
      <dsp:spPr>
        <a:xfrm>
          <a:off x="6184" y="2168"/>
          <a:ext cx="3309193" cy="1431301"/>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Minimum</a:t>
          </a:r>
          <a:endParaRPr lang="en-GB" sz="2800" kern="1200" dirty="0"/>
        </a:p>
      </dsp:txBody>
      <dsp:txXfrm>
        <a:off x="6184" y="2168"/>
        <a:ext cx="3309193" cy="1431301"/>
      </dsp:txXfrm>
    </dsp:sp>
    <dsp:sp modelId="{2306E7C1-A194-4C64-9722-5BCA80DB670C}">
      <dsp:nvSpPr>
        <dsp:cNvPr id="0" name=""/>
        <dsp:cNvSpPr/>
      </dsp:nvSpPr>
      <dsp:spPr>
        <a:xfrm rot="5400000">
          <a:off x="6639233" y="-1675690"/>
          <a:ext cx="1145040" cy="7792752"/>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smtClean="0"/>
            <a:t>Write a separate </a:t>
          </a:r>
          <a:r>
            <a:rPr lang="en-GB" sz="1800" kern="1200" dirty="0" smtClean="0">
              <a:solidFill>
                <a:schemeClr val="accent1"/>
              </a:solidFill>
            </a:rPr>
            <a:t>README</a:t>
          </a:r>
          <a:r>
            <a:rPr lang="en-GB" sz="1800" kern="1200" dirty="0" smtClean="0"/>
            <a:t> file with the above information</a:t>
          </a:r>
          <a:endParaRPr lang="en-GB" sz="1800" kern="1200" dirty="0"/>
        </a:p>
        <a:p>
          <a:pPr marL="171450" lvl="1" indent="-171450" algn="l" defTabSz="800100">
            <a:lnSpc>
              <a:spcPct val="90000"/>
            </a:lnSpc>
            <a:spcBef>
              <a:spcPct val="0"/>
            </a:spcBef>
            <a:spcAft>
              <a:spcPct val="15000"/>
            </a:spcAft>
            <a:buChar char="••"/>
          </a:pPr>
          <a:r>
            <a:rPr lang="en-GB" sz="1800" kern="1200" dirty="0" smtClean="0">
              <a:solidFill>
                <a:schemeClr val="accent1"/>
              </a:solidFill>
            </a:rPr>
            <a:t>Document each function </a:t>
          </a:r>
          <a:r>
            <a:rPr lang="en-GB" sz="1800" kern="1200" dirty="0" smtClean="0"/>
            <a:t>or section of code separately</a:t>
          </a:r>
        </a:p>
        <a:p>
          <a:pPr marL="171450" lvl="1" indent="-171450" algn="l" defTabSz="800100">
            <a:lnSpc>
              <a:spcPct val="90000"/>
            </a:lnSpc>
            <a:spcBef>
              <a:spcPct val="0"/>
            </a:spcBef>
            <a:spcAft>
              <a:spcPct val="15000"/>
            </a:spcAft>
            <a:buChar char="••"/>
          </a:pPr>
          <a:r>
            <a:rPr lang="en-GB" sz="1800" kern="1200" dirty="0" smtClean="0"/>
            <a:t>Provide </a:t>
          </a:r>
          <a:r>
            <a:rPr lang="en-GB" sz="1800" kern="1200" dirty="0" smtClean="0">
              <a:solidFill>
                <a:schemeClr val="accent1"/>
              </a:solidFill>
            </a:rPr>
            <a:t>examples</a:t>
          </a:r>
          <a:r>
            <a:rPr lang="en-GB" sz="1800" kern="1200" dirty="0" smtClean="0"/>
            <a:t> of usage</a:t>
          </a:r>
        </a:p>
      </dsp:txBody>
      <dsp:txXfrm rot="-5400000">
        <a:off x="3315377" y="1704062"/>
        <a:ext cx="7736856" cy="1033248"/>
      </dsp:txXfrm>
    </dsp:sp>
    <dsp:sp modelId="{26E9E06C-FADB-44D1-A2A9-F661D35ABEE0}">
      <dsp:nvSpPr>
        <dsp:cNvPr id="0" name=""/>
        <dsp:cNvSpPr/>
      </dsp:nvSpPr>
      <dsp:spPr>
        <a:xfrm>
          <a:off x="6184" y="1505034"/>
          <a:ext cx="3309193" cy="1431301"/>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High Complexity</a:t>
          </a:r>
          <a:endParaRPr lang="en-GB" sz="2800" kern="1200" dirty="0"/>
        </a:p>
      </dsp:txBody>
      <dsp:txXfrm>
        <a:off x="6184" y="1505034"/>
        <a:ext cx="3309193" cy="1431301"/>
      </dsp:txXfrm>
    </dsp:sp>
    <dsp:sp modelId="{0CC7DE73-D248-4981-8FFC-35CBFA79EA23}">
      <dsp:nvSpPr>
        <dsp:cNvPr id="0" name=""/>
        <dsp:cNvSpPr/>
      </dsp:nvSpPr>
      <dsp:spPr>
        <a:xfrm rot="5400000">
          <a:off x="6639233" y="-172824"/>
          <a:ext cx="1145040" cy="7792752"/>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smtClean="0"/>
            <a:t>Create an </a:t>
          </a:r>
          <a:r>
            <a:rPr lang="en-GB" sz="1800" kern="1200" dirty="0" smtClean="0">
              <a:solidFill>
                <a:schemeClr val="accent1"/>
              </a:solidFill>
            </a:rPr>
            <a:t>R package</a:t>
          </a:r>
          <a:endParaRPr lang="en-GB" sz="1800" kern="1200" dirty="0">
            <a:solidFill>
              <a:schemeClr val="accent1"/>
            </a:solidFill>
          </a:endParaRPr>
        </a:p>
        <a:p>
          <a:pPr marL="171450" lvl="1" indent="-171450" algn="l" defTabSz="800100">
            <a:lnSpc>
              <a:spcPct val="90000"/>
            </a:lnSpc>
            <a:spcBef>
              <a:spcPct val="0"/>
            </a:spcBef>
            <a:spcAft>
              <a:spcPct val="15000"/>
            </a:spcAft>
            <a:buChar char="••"/>
          </a:pPr>
          <a:r>
            <a:rPr lang="en-GB" sz="1800" kern="1200" dirty="0" smtClean="0"/>
            <a:t>Create a </a:t>
          </a:r>
          <a:r>
            <a:rPr lang="en-GB" sz="1800" kern="1200" dirty="0" smtClean="0">
              <a:solidFill>
                <a:schemeClr val="accent1"/>
              </a:solidFill>
            </a:rPr>
            <a:t>DESCRIPTION</a:t>
          </a:r>
          <a:r>
            <a:rPr lang="en-GB" sz="1800" kern="1200" dirty="0" smtClean="0"/>
            <a:t> file to document the package</a:t>
          </a:r>
        </a:p>
        <a:p>
          <a:pPr marL="171450" lvl="1" indent="-171450" algn="l" defTabSz="800100">
            <a:lnSpc>
              <a:spcPct val="90000"/>
            </a:lnSpc>
            <a:spcBef>
              <a:spcPct val="0"/>
            </a:spcBef>
            <a:spcAft>
              <a:spcPct val="15000"/>
            </a:spcAft>
            <a:buChar char="••"/>
          </a:pPr>
          <a:r>
            <a:rPr lang="en-GB" sz="1800" kern="1200" dirty="0" smtClean="0"/>
            <a:t>Use </a:t>
          </a:r>
          <a:r>
            <a:rPr lang="en-GB" sz="1800" b="1" kern="1200" dirty="0" smtClean="0">
              <a:solidFill>
                <a:schemeClr val="accent1"/>
              </a:solidFill>
            </a:rPr>
            <a:t>roxygen2</a:t>
          </a:r>
          <a:r>
            <a:rPr lang="en-GB" sz="1800" kern="1200" dirty="0" smtClean="0"/>
            <a:t> to document each function</a:t>
          </a:r>
        </a:p>
        <a:p>
          <a:pPr marL="171450" lvl="1" indent="-171450" algn="l" defTabSz="800100">
            <a:lnSpc>
              <a:spcPct val="90000"/>
            </a:lnSpc>
            <a:spcBef>
              <a:spcPct val="0"/>
            </a:spcBef>
            <a:spcAft>
              <a:spcPct val="15000"/>
            </a:spcAft>
            <a:buChar char="••"/>
          </a:pPr>
          <a:r>
            <a:rPr lang="en-GB" sz="1800" kern="1200" dirty="0" smtClean="0"/>
            <a:t>Write a </a:t>
          </a:r>
          <a:r>
            <a:rPr lang="en-GB" sz="1800" b="1" kern="1200" dirty="0" smtClean="0">
              <a:solidFill>
                <a:schemeClr val="accent1"/>
              </a:solidFill>
            </a:rPr>
            <a:t>vignette </a:t>
          </a:r>
          <a:r>
            <a:rPr lang="en-GB" sz="1800" kern="1200" dirty="0" smtClean="0"/>
            <a:t>explaining its use</a:t>
          </a:r>
        </a:p>
      </dsp:txBody>
      <dsp:txXfrm rot="-5400000">
        <a:off x="3315377" y="3206928"/>
        <a:ext cx="7736856" cy="1033248"/>
      </dsp:txXfrm>
    </dsp:sp>
    <dsp:sp modelId="{69E5A299-B22F-472A-9D93-E2A612D5B234}">
      <dsp:nvSpPr>
        <dsp:cNvPr id="0" name=""/>
        <dsp:cNvSpPr/>
      </dsp:nvSpPr>
      <dsp:spPr>
        <a:xfrm>
          <a:off x="6184" y="3007901"/>
          <a:ext cx="3309193" cy="1431301"/>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High Criticality</a:t>
          </a:r>
          <a:endParaRPr lang="en-GB" sz="2800" kern="1200" dirty="0"/>
        </a:p>
      </dsp:txBody>
      <dsp:txXfrm>
        <a:off x="6184" y="3007901"/>
        <a:ext cx="3309193" cy="14313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373FA-6663-41F2-8AD5-3B97D8CFCE65}">
      <dsp:nvSpPr>
        <dsp:cNvPr id="0" name=""/>
        <dsp:cNvSpPr/>
      </dsp:nvSpPr>
      <dsp:spPr>
        <a:xfrm rot="5400000">
          <a:off x="6639233" y="-3178556"/>
          <a:ext cx="1145040" cy="7792752"/>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smtClean="0"/>
            <a:t>Manual test should be performed recording the process and results</a:t>
          </a:r>
          <a:endParaRPr lang="en-GB" sz="1800" kern="1200" dirty="0"/>
        </a:p>
        <a:p>
          <a:pPr marL="171450" lvl="1" indent="-171450" algn="l" defTabSz="800100">
            <a:lnSpc>
              <a:spcPct val="90000"/>
            </a:lnSpc>
            <a:spcBef>
              <a:spcPct val="0"/>
            </a:spcBef>
            <a:spcAft>
              <a:spcPct val="15000"/>
            </a:spcAft>
            <a:buChar char="••"/>
          </a:pPr>
          <a:r>
            <a:rPr lang="en-GB" sz="1800" kern="1200" dirty="0" smtClean="0"/>
            <a:t>Add assertions to ensure reasonableness</a:t>
          </a:r>
          <a:endParaRPr lang="en-GB" sz="1800" kern="1200" dirty="0"/>
        </a:p>
        <a:p>
          <a:pPr marL="171450" lvl="1" indent="-171450" algn="l" defTabSz="800100">
            <a:lnSpc>
              <a:spcPct val="90000"/>
            </a:lnSpc>
            <a:spcBef>
              <a:spcPct val="0"/>
            </a:spcBef>
            <a:spcAft>
              <a:spcPct val="15000"/>
            </a:spcAft>
            <a:buChar char="••"/>
          </a:pPr>
          <a:r>
            <a:rPr lang="en-GB" sz="1800" kern="1200" dirty="0" smtClean="0"/>
            <a:t>Comparisons with known results</a:t>
          </a:r>
          <a:endParaRPr lang="en-GB" sz="1800" kern="1200" dirty="0"/>
        </a:p>
      </dsp:txBody>
      <dsp:txXfrm rot="-5400000">
        <a:off x="3315377" y="201196"/>
        <a:ext cx="7736856" cy="1033248"/>
      </dsp:txXfrm>
    </dsp:sp>
    <dsp:sp modelId="{83748B15-655A-499E-AE97-5681E3B432E2}">
      <dsp:nvSpPr>
        <dsp:cNvPr id="0" name=""/>
        <dsp:cNvSpPr/>
      </dsp:nvSpPr>
      <dsp:spPr>
        <a:xfrm>
          <a:off x="6184" y="2168"/>
          <a:ext cx="3309193" cy="1431301"/>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Minimum</a:t>
          </a:r>
          <a:endParaRPr lang="en-GB" sz="2800" kern="1200" dirty="0"/>
        </a:p>
      </dsp:txBody>
      <dsp:txXfrm>
        <a:off x="6184" y="2168"/>
        <a:ext cx="3309193" cy="1431301"/>
      </dsp:txXfrm>
    </dsp:sp>
    <dsp:sp modelId="{2306E7C1-A194-4C64-9722-5BCA80DB670C}">
      <dsp:nvSpPr>
        <dsp:cNvPr id="0" name=""/>
        <dsp:cNvSpPr/>
      </dsp:nvSpPr>
      <dsp:spPr>
        <a:xfrm rot="5400000">
          <a:off x="6639233" y="-1675690"/>
          <a:ext cx="1145040" cy="7792752"/>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t>Separate tests for each section/function of code.</a:t>
          </a:r>
          <a:endParaRPr lang="en-GB" sz="1800" kern="1200" dirty="0"/>
        </a:p>
        <a:p>
          <a:pPr marL="171450" lvl="1" indent="-171450" algn="l" defTabSz="800100">
            <a:lnSpc>
              <a:spcPct val="90000"/>
            </a:lnSpc>
            <a:spcBef>
              <a:spcPct val="0"/>
            </a:spcBef>
            <a:spcAft>
              <a:spcPct val="15000"/>
            </a:spcAft>
            <a:buChar char="••"/>
          </a:pPr>
          <a:r>
            <a:rPr lang="en-US" sz="1800" b="0" i="0" kern="1200" dirty="0" smtClean="0"/>
            <a:t>Comparisons with simple inputs and expected results</a:t>
          </a:r>
          <a:endParaRPr lang="en-US" sz="1800" b="0" i="0" kern="1200" dirty="0"/>
        </a:p>
      </dsp:txBody>
      <dsp:txXfrm rot="-5400000">
        <a:off x="3315377" y="1704062"/>
        <a:ext cx="7736856" cy="1033248"/>
      </dsp:txXfrm>
    </dsp:sp>
    <dsp:sp modelId="{26E9E06C-FADB-44D1-A2A9-F661D35ABEE0}">
      <dsp:nvSpPr>
        <dsp:cNvPr id="0" name=""/>
        <dsp:cNvSpPr/>
      </dsp:nvSpPr>
      <dsp:spPr>
        <a:xfrm>
          <a:off x="6184" y="1505034"/>
          <a:ext cx="3309193" cy="1431301"/>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High Complexity</a:t>
          </a:r>
          <a:endParaRPr lang="en-GB" sz="2800" kern="1200" dirty="0"/>
        </a:p>
      </dsp:txBody>
      <dsp:txXfrm>
        <a:off x="6184" y="1505034"/>
        <a:ext cx="3309193" cy="1431301"/>
      </dsp:txXfrm>
    </dsp:sp>
    <dsp:sp modelId="{0CC7DE73-D248-4981-8FFC-35CBFA79EA23}">
      <dsp:nvSpPr>
        <dsp:cNvPr id="0" name=""/>
        <dsp:cNvSpPr/>
      </dsp:nvSpPr>
      <dsp:spPr>
        <a:xfrm rot="5400000">
          <a:off x="6639233" y="-172824"/>
          <a:ext cx="1145040" cy="7792752"/>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t>Use the package</a:t>
          </a:r>
          <a:r>
            <a:rPr lang="en-US" sz="1800" b="0" i="0" kern="1200" dirty="0" smtClean="0">
              <a:solidFill>
                <a:schemeClr val="accent1"/>
              </a:solidFill>
            </a:rPr>
            <a:t> </a:t>
          </a:r>
          <a:r>
            <a:rPr lang="en-US" sz="1800" b="0" i="0" kern="1200" dirty="0" err="1" smtClean="0">
              <a:solidFill>
                <a:schemeClr val="accent1"/>
              </a:solidFill>
            </a:rPr>
            <a:t>testthat</a:t>
          </a:r>
          <a:r>
            <a:rPr lang="en-US" sz="1800" b="0" i="0" kern="1200" dirty="0" smtClean="0">
              <a:solidFill>
                <a:schemeClr val="accent1"/>
              </a:solidFill>
            </a:rPr>
            <a:t> </a:t>
          </a:r>
          <a:r>
            <a:rPr lang="en-US" sz="1800" b="0" i="0" kern="1200" dirty="0" smtClean="0"/>
            <a:t>to write executable tests.</a:t>
          </a:r>
          <a:endParaRPr lang="en-GB" sz="1800" kern="1200" dirty="0">
            <a:solidFill>
              <a:schemeClr val="accent1"/>
            </a:solidFill>
          </a:endParaRPr>
        </a:p>
        <a:p>
          <a:pPr marL="171450" lvl="1" indent="-171450" algn="l" defTabSz="800100">
            <a:lnSpc>
              <a:spcPct val="90000"/>
            </a:lnSpc>
            <a:spcBef>
              <a:spcPct val="0"/>
            </a:spcBef>
            <a:spcAft>
              <a:spcPct val="15000"/>
            </a:spcAft>
            <a:buChar char="••"/>
          </a:pPr>
          <a:r>
            <a:rPr lang="en-US" sz="1800" b="0" i="0" kern="1200" dirty="0" smtClean="0"/>
            <a:t>Execute regression tests whenever changes are made.</a:t>
          </a:r>
          <a:endParaRPr lang="en-US" sz="1800" b="0" i="0" kern="1200" dirty="0"/>
        </a:p>
        <a:p>
          <a:pPr marL="171450" lvl="1" indent="-171450" algn="l" defTabSz="800100">
            <a:lnSpc>
              <a:spcPct val="90000"/>
            </a:lnSpc>
            <a:spcBef>
              <a:spcPct val="0"/>
            </a:spcBef>
            <a:spcAft>
              <a:spcPct val="15000"/>
            </a:spcAft>
            <a:buChar char="••"/>
          </a:pPr>
          <a:r>
            <a:rPr lang="en-US" sz="1800" b="0" i="0" kern="1200" dirty="0" smtClean="0"/>
            <a:t>Perform integration tests with dependent systems.</a:t>
          </a:r>
          <a:endParaRPr lang="en-US" sz="1800" b="0" i="0" kern="1200" dirty="0"/>
        </a:p>
      </dsp:txBody>
      <dsp:txXfrm rot="-5400000">
        <a:off x="3315377" y="3206928"/>
        <a:ext cx="7736856" cy="1033248"/>
      </dsp:txXfrm>
    </dsp:sp>
    <dsp:sp modelId="{69E5A299-B22F-472A-9D93-E2A612D5B234}">
      <dsp:nvSpPr>
        <dsp:cNvPr id="0" name=""/>
        <dsp:cNvSpPr/>
      </dsp:nvSpPr>
      <dsp:spPr>
        <a:xfrm>
          <a:off x="6184" y="3007901"/>
          <a:ext cx="3309193" cy="1431301"/>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High Criticality</a:t>
          </a:r>
          <a:endParaRPr lang="en-GB" sz="2800" kern="1200" dirty="0"/>
        </a:p>
      </dsp:txBody>
      <dsp:txXfrm>
        <a:off x="6184" y="3007901"/>
        <a:ext cx="3309193" cy="14313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373FA-6663-41F2-8AD5-3B97D8CFCE65}">
      <dsp:nvSpPr>
        <dsp:cNvPr id="0" name=""/>
        <dsp:cNvSpPr/>
      </dsp:nvSpPr>
      <dsp:spPr>
        <a:xfrm rot="5400000">
          <a:off x="6639233" y="-3178556"/>
          <a:ext cx="1145040" cy="7792752"/>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smtClean="0"/>
            <a:t>Clearly define inputs</a:t>
          </a:r>
          <a:endParaRPr lang="en-GB" sz="1800" kern="1200" dirty="0"/>
        </a:p>
        <a:p>
          <a:pPr marL="171450" lvl="1" indent="-171450" algn="l" defTabSz="800100">
            <a:lnSpc>
              <a:spcPct val="90000"/>
            </a:lnSpc>
            <a:spcBef>
              <a:spcPct val="0"/>
            </a:spcBef>
            <a:spcAft>
              <a:spcPct val="15000"/>
            </a:spcAft>
            <a:buChar char="••"/>
          </a:pPr>
          <a:r>
            <a:rPr lang="en-GB" sz="1800" kern="1200" dirty="0" smtClean="0"/>
            <a:t>Declare dependencies explicitly</a:t>
          </a:r>
          <a:endParaRPr lang="en-GB" sz="1800" kern="1200" dirty="0"/>
        </a:p>
        <a:p>
          <a:pPr marL="171450" lvl="1" indent="-171450" algn="l" defTabSz="800100">
            <a:lnSpc>
              <a:spcPct val="90000"/>
            </a:lnSpc>
            <a:spcBef>
              <a:spcPct val="0"/>
            </a:spcBef>
            <a:spcAft>
              <a:spcPct val="15000"/>
            </a:spcAft>
            <a:buChar char="••"/>
          </a:pPr>
          <a:r>
            <a:rPr lang="en-GB" sz="1800" kern="1200" dirty="0" smtClean="0"/>
            <a:t>Avoid sourcing external R files</a:t>
          </a:r>
          <a:endParaRPr lang="en-GB" sz="1800" kern="1200" dirty="0"/>
        </a:p>
      </dsp:txBody>
      <dsp:txXfrm rot="-5400000">
        <a:off x="3315377" y="201196"/>
        <a:ext cx="7736856" cy="1033248"/>
      </dsp:txXfrm>
    </dsp:sp>
    <dsp:sp modelId="{83748B15-655A-499E-AE97-5681E3B432E2}">
      <dsp:nvSpPr>
        <dsp:cNvPr id="0" name=""/>
        <dsp:cNvSpPr/>
      </dsp:nvSpPr>
      <dsp:spPr>
        <a:xfrm>
          <a:off x="6184" y="2168"/>
          <a:ext cx="3309193" cy="1431301"/>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Minimum</a:t>
          </a:r>
          <a:endParaRPr lang="en-GB" sz="2800" kern="1200" dirty="0"/>
        </a:p>
      </dsp:txBody>
      <dsp:txXfrm>
        <a:off x="6184" y="2168"/>
        <a:ext cx="3309193" cy="1431301"/>
      </dsp:txXfrm>
    </dsp:sp>
    <dsp:sp modelId="{2306E7C1-A194-4C64-9722-5BCA80DB670C}">
      <dsp:nvSpPr>
        <dsp:cNvPr id="0" name=""/>
        <dsp:cNvSpPr/>
      </dsp:nvSpPr>
      <dsp:spPr>
        <a:xfrm rot="5400000">
          <a:off x="6639233" y="-1675690"/>
          <a:ext cx="1145040" cy="7792752"/>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smtClean="0"/>
            <a:t>Use </a:t>
          </a:r>
          <a:r>
            <a:rPr lang="en-GB" sz="1800" kern="1200" dirty="0" err="1" smtClean="0"/>
            <a:t>RStudio</a:t>
          </a:r>
          <a:r>
            <a:rPr lang="en-GB" sz="1800" kern="1200" dirty="0" smtClean="0"/>
            <a:t> projects</a:t>
          </a:r>
          <a:endParaRPr lang="en-GB" sz="1800" kern="1200" dirty="0"/>
        </a:p>
        <a:p>
          <a:pPr marL="171450" lvl="1" indent="-171450" algn="l" defTabSz="800100">
            <a:lnSpc>
              <a:spcPct val="90000"/>
            </a:lnSpc>
            <a:spcBef>
              <a:spcPct val="0"/>
            </a:spcBef>
            <a:spcAft>
              <a:spcPct val="15000"/>
            </a:spcAft>
            <a:buChar char="••"/>
          </a:pPr>
          <a:r>
            <a:rPr lang="en-GB" sz="1800" kern="1200" dirty="0" smtClean="0"/>
            <a:t>Have clear project structure</a:t>
          </a:r>
          <a:endParaRPr lang="en-GB" sz="1800" kern="1200" dirty="0"/>
        </a:p>
      </dsp:txBody>
      <dsp:txXfrm rot="-5400000">
        <a:off x="3315377" y="1704062"/>
        <a:ext cx="7736856" cy="1033248"/>
      </dsp:txXfrm>
    </dsp:sp>
    <dsp:sp modelId="{26E9E06C-FADB-44D1-A2A9-F661D35ABEE0}">
      <dsp:nvSpPr>
        <dsp:cNvPr id="0" name=""/>
        <dsp:cNvSpPr/>
      </dsp:nvSpPr>
      <dsp:spPr>
        <a:xfrm>
          <a:off x="6184" y="1505034"/>
          <a:ext cx="3309193" cy="1431301"/>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High Complexity</a:t>
          </a:r>
          <a:endParaRPr lang="en-GB" sz="2800" kern="1200" dirty="0"/>
        </a:p>
      </dsp:txBody>
      <dsp:txXfrm>
        <a:off x="6184" y="1505034"/>
        <a:ext cx="3309193" cy="1431301"/>
      </dsp:txXfrm>
    </dsp:sp>
    <dsp:sp modelId="{0CC7DE73-D248-4981-8FFC-35CBFA79EA23}">
      <dsp:nvSpPr>
        <dsp:cNvPr id="0" name=""/>
        <dsp:cNvSpPr/>
      </dsp:nvSpPr>
      <dsp:spPr>
        <a:xfrm rot="5400000">
          <a:off x="6639233" y="-172824"/>
          <a:ext cx="1145040" cy="7792752"/>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endParaRPr lang="en-GB" sz="1800" kern="1200" dirty="0">
            <a:solidFill>
              <a:schemeClr val="accent1"/>
            </a:solidFill>
          </a:endParaRPr>
        </a:p>
        <a:p>
          <a:pPr marL="171450" lvl="1" indent="-171450" algn="l" defTabSz="800100">
            <a:lnSpc>
              <a:spcPct val="90000"/>
            </a:lnSpc>
            <a:spcBef>
              <a:spcPct val="0"/>
            </a:spcBef>
            <a:spcAft>
              <a:spcPct val="15000"/>
            </a:spcAft>
            <a:buChar char="••"/>
          </a:pPr>
          <a:r>
            <a:rPr lang="en-US" sz="1800" b="0" i="0" kern="1200" dirty="0" smtClean="0"/>
            <a:t>Output audit logs with time stamp, username and environment</a:t>
          </a:r>
          <a:endParaRPr lang="en-US" sz="1800" b="0" i="0" kern="1200" dirty="0"/>
        </a:p>
        <a:p>
          <a:pPr marL="171450" lvl="1" indent="-171450" algn="l" defTabSz="800100">
            <a:lnSpc>
              <a:spcPct val="90000"/>
            </a:lnSpc>
            <a:spcBef>
              <a:spcPct val="0"/>
            </a:spcBef>
            <a:spcAft>
              <a:spcPct val="15000"/>
            </a:spcAft>
            <a:buChar char="••"/>
          </a:pPr>
          <a:r>
            <a:rPr lang="en-US" sz="1800" b="0" i="0" kern="1200" dirty="0" smtClean="0"/>
            <a:t>Cache inputs in a subfolder</a:t>
          </a:r>
          <a:endParaRPr lang="en-US" sz="1800" b="0" i="0" kern="1200" dirty="0"/>
        </a:p>
        <a:p>
          <a:pPr marL="171450" lvl="1" indent="-171450" algn="l" defTabSz="800100">
            <a:lnSpc>
              <a:spcPct val="90000"/>
            </a:lnSpc>
            <a:spcBef>
              <a:spcPct val="0"/>
            </a:spcBef>
            <a:spcAft>
              <a:spcPct val="15000"/>
            </a:spcAft>
            <a:buChar char="••"/>
          </a:pPr>
          <a:endParaRPr lang="en-US" sz="1800" b="0" i="0" kern="1200" dirty="0"/>
        </a:p>
      </dsp:txBody>
      <dsp:txXfrm rot="-5400000">
        <a:off x="3315377" y="3206928"/>
        <a:ext cx="7736856" cy="1033248"/>
      </dsp:txXfrm>
    </dsp:sp>
    <dsp:sp modelId="{69E5A299-B22F-472A-9D93-E2A612D5B234}">
      <dsp:nvSpPr>
        <dsp:cNvPr id="0" name=""/>
        <dsp:cNvSpPr/>
      </dsp:nvSpPr>
      <dsp:spPr>
        <a:xfrm>
          <a:off x="6184" y="3007901"/>
          <a:ext cx="3309193" cy="1431301"/>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High Criticality</a:t>
          </a:r>
          <a:endParaRPr lang="en-GB" sz="2800" kern="1200" dirty="0"/>
        </a:p>
      </dsp:txBody>
      <dsp:txXfrm>
        <a:off x="6184" y="3007901"/>
        <a:ext cx="3309193" cy="14313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373FA-6663-41F2-8AD5-3B97D8CFCE65}">
      <dsp:nvSpPr>
        <dsp:cNvPr id="0" name=""/>
        <dsp:cNvSpPr/>
      </dsp:nvSpPr>
      <dsp:spPr>
        <a:xfrm rot="5400000">
          <a:off x="6639233" y="-3178556"/>
          <a:ext cx="1145040" cy="7792752"/>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endParaRPr lang="en-GB" sz="1800" kern="1200" dirty="0"/>
        </a:p>
        <a:p>
          <a:pPr marL="171450" lvl="1" indent="-171450" algn="l" defTabSz="800100">
            <a:lnSpc>
              <a:spcPct val="90000"/>
            </a:lnSpc>
            <a:spcBef>
              <a:spcPct val="0"/>
            </a:spcBef>
            <a:spcAft>
              <a:spcPct val="15000"/>
            </a:spcAft>
            <a:buChar char="••"/>
          </a:pPr>
          <a:endParaRPr lang="en-GB" sz="1800" kern="1200" dirty="0"/>
        </a:p>
      </dsp:txBody>
      <dsp:txXfrm rot="-5400000">
        <a:off x="3315377" y="201196"/>
        <a:ext cx="7736856" cy="1033248"/>
      </dsp:txXfrm>
    </dsp:sp>
    <dsp:sp modelId="{83748B15-655A-499E-AE97-5681E3B432E2}">
      <dsp:nvSpPr>
        <dsp:cNvPr id="0" name=""/>
        <dsp:cNvSpPr/>
      </dsp:nvSpPr>
      <dsp:spPr>
        <a:xfrm>
          <a:off x="6184" y="2168"/>
          <a:ext cx="3309193" cy="1431301"/>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Minimum</a:t>
          </a:r>
          <a:endParaRPr lang="en-GB" sz="2800" kern="1200" dirty="0"/>
        </a:p>
      </dsp:txBody>
      <dsp:txXfrm>
        <a:off x="6184" y="2168"/>
        <a:ext cx="3309193" cy="1431301"/>
      </dsp:txXfrm>
    </dsp:sp>
    <dsp:sp modelId="{2306E7C1-A194-4C64-9722-5BCA80DB670C}">
      <dsp:nvSpPr>
        <dsp:cNvPr id="0" name=""/>
        <dsp:cNvSpPr/>
      </dsp:nvSpPr>
      <dsp:spPr>
        <a:xfrm rot="5400000">
          <a:off x="6639233" y="-1675690"/>
          <a:ext cx="1145040" cy="7792752"/>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endParaRPr lang="en-GB" sz="1800" kern="1200" dirty="0"/>
        </a:p>
        <a:p>
          <a:pPr marL="171450" lvl="1" indent="-171450" algn="l" defTabSz="800100">
            <a:lnSpc>
              <a:spcPct val="90000"/>
            </a:lnSpc>
            <a:spcBef>
              <a:spcPct val="0"/>
            </a:spcBef>
            <a:spcAft>
              <a:spcPct val="15000"/>
            </a:spcAft>
            <a:buChar char="••"/>
          </a:pPr>
          <a:endParaRPr lang="en-GB" sz="1800" kern="1200" dirty="0"/>
        </a:p>
      </dsp:txBody>
      <dsp:txXfrm rot="-5400000">
        <a:off x="3315377" y="1704062"/>
        <a:ext cx="7736856" cy="1033248"/>
      </dsp:txXfrm>
    </dsp:sp>
    <dsp:sp modelId="{26E9E06C-FADB-44D1-A2A9-F661D35ABEE0}">
      <dsp:nvSpPr>
        <dsp:cNvPr id="0" name=""/>
        <dsp:cNvSpPr/>
      </dsp:nvSpPr>
      <dsp:spPr>
        <a:xfrm>
          <a:off x="6184" y="1505034"/>
          <a:ext cx="3309193" cy="1431301"/>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High Complexity</a:t>
          </a:r>
          <a:endParaRPr lang="en-GB" sz="2800" kern="1200" dirty="0"/>
        </a:p>
      </dsp:txBody>
      <dsp:txXfrm>
        <a:off x="6184" y="1505034"/>
        <a:ext cx="3309193" cy="1431301"/>
      </dsp:txXfrm>
    </dsp:sp>
    <dsp:sp modelId="{0CC7DE73-D248-4981-8FFC-35CBFA79EA23}">
      <dsp:nvSpPr>
        <dsp:cNvPr id="0" name=""/>
        <dsp:cNvSpPr/>
      </dsp:nvSpPr>
      <dsp:spPr>
        <a:xfrm rot="5400000">
          <a:off x="6639233" y="-172824"/>
          <a:ext cx="1145040" cy="7792752"/>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endParaRPr lang="en-GB" sz="1800" kern="1200" dirty="0">
            <a:solidFill>
              <a:schemeClr val="accent1"/>
            </a:solidFill>
          </a:endParaRPr>
        </a:p>
        <a:p>
          <a:pPr marL="171450" lvl="1" indent="-171450" algn="l" defTabSz="800100">
            <a:lnSpc>
              <a:spcPct val="90000"/>
            </a:lnSpc>
            <a:spcBef>
              <a:spcPct val="0"/>
            </a:spcBef>
            <a:spcAft>
              <a:spcPct val="15000"/>
            </a:spcAft>
            <a:buChar char="••"/>
          </a:pPr>
          <a:endParaRPr lang="en-US" sz="1800" b="0" i="0" kern="1200" dirty="0"/>
        </a:p>
        <a:p>
          <a:pPr marL="171450" lvl="1" indent="-171450" algn="l" defTabSz="800100">
            <a:lnSpc>
              <a:spcPct val="90000"/>
            </a:lnSpc>
            <a:spcBef>
              <a:spcPct val="0"/>
            </a:spcBef>
            <a:spcAft>
              <a:spcPct val="15000"/>
            </a:spcAft>
            <a:buChar char="••"/>
          </a:pPr>
          <a:endParaRPr lang="en-US" sz="1800" b="0" i="0" kern="1200" dirty="0"/>
        </a:p>
      </dsp:txBody>
      <dsp:txXfrm rot="-5400000">
        <a:off x="3315377" y="3206928"/>
        <a:ext cx="7736856" cy="1033248"/>
      </dsp:txXfrm>
    </dsp:sp>
    <dsp:sp modelId="{69E5A299-B22F-472A-9D93-E2A612D5B234}">
      <dsp:nvSpPr>
        <dsp:cNvPr id="0" name=""/>
        <dsp:cNvSpPr/>
      </dsp:nvSpPr>
      <dsp:spPr>
        <a:xfrm>
          <a:off x="6184" y="3007901"/>
          <a:ext cx="3309193" cy="1431301"/>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High Criticality</a:t>
          </a:r>
          <a:endParaRPr lang="en-GB" sz="2800" kern="1200" dirty="0"/>
        </a:p>
      </dsp:txBody>
      <dsp:txXfrm>
        <a:off x="6184" y="3007901"/>
        <a:ext cx="3309193" cy="14313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373FA-6663-41F2-8AD5-3B97D8CFCE65}">
      <dsp:nvSpPr>
        <dsp:cNvPr id="0" name=""/>
        <dsp:cNvSpPr/>
      </dsp:nvSpPr>
      <dsp:spPr>
        <a:xfrm rot="5400000">
          <a:off x="6639233" y="-3178556"/>
          <a:ext cx="1145040" cy="7792752"/>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endParaRPr lang="en-GB" sz="1800" kern="1200" dirty="0"/>
        </a:p>
        <a:p>
          <a:pPr marL="171450" lvl="1" indent="-171450" algn="l" defTabSz="800100">
            <a:lnSpc>
              <a:spcPct val="90000"/>
            </a:lnSpc>
            <a:spcBef>
              <a:spcPct val="0"/>
            </a:spcBef>
            <a:spcAft>
              <a:spcPct val="15000"/>
            </a:spcAft>
            <a:buChar char="••"/>
          </a:pPr>
          <a:endParaRPr lang="en-GB" sz="1800" kern="1200" dirty="0"/>
        </a:p>
      </dsp:txBody>
      <dsp:txXfrm rot="-5400000">
        <a:off x="3315377" y="201196"/>
        <a:ext cx="7736856" cy="1033248"/>
      </dsp:txXfrm>
    </dsp:sp>
    <dsp:sp modelId="{83748B15-655A-499E-AE97-5681E3B432E2}">
      <dsp:nvSpPr>
        <dsp:cNvPr id="0" name=""/>
        <dsp:cNvSpPr/>
      </dsp:nvSpPr>
      <dsp:spPr>
        <a:xfrm>
          <a:off x="6184" y="2168"/>
          <a:ext cx="3309193" cy="1431301"/>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Minimum</a:t>
          </a:r>
          <a:endParaRPr lang="en-GB" sz="2800" kern="1200" dirty="0"/>
        </a:p>
      </dsp:txBody>
      <dsp:txXfrm>
        <a:off x="6184" y="2168"/>
        <a:ext cx="3309193" cy="1431301"/>
      </dsp:txXfrm>
    </dsp:sp>
    <dsp:sp modelId="{2306E7C1-A194-4C64-9722-5BCA80DB670C}">
      <dsp:nvSpPr>
        <dsp:cNvPr id="0" name=""/>
        <dsp:cNvSpPr/>
      </dsp:nvSpPr>
      <dsp:spPr>
        <a:xfrm rot="5400000">
          <a:off x="6639233" y="-1675690"/>
          <a:ext cx="1145040" cy="7792752"/>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endParaRPr lang="en-GB" sz="1800" kern="1200" dirty="0"/>
        </a:p>
        <a:p>
          <a:pPr marL="171450" lvl="1" indent="-171450" algn="l" defTabSz="800100">
            <a:lnSpc>
              <a:spcPct val="90000"/>
            </a:lnSpc>
            <a:spcBef>
              <a:spcPct val="0"/>
            </a:spcBef>
            <a:spcAft>
              <a:spcPct val="15000"/>
            </a:spcAft>
            <a:buChar char="••"/>
          </a:pPr>
          <a:endParaRPr lang="en-GB" sz="1800" kern="1200" dirty="0"/>
        </a:p>
      </dsp:txBody>
      <dsp:txXfrm rot="-5400000">
        <a:off x="3315377" y="1704062"/>
        <a:ext cx="7736856" cy="1033248"/>
      </dsp:txXfrm>
    </dsp:sp>
    <dsp:sp modelId="{26E9E06C-FADB-44D1-A2A9-F661D35ABEE0}">
      <dsp:nvSpPr>
        <dsp:cNvPr id="0" name=""/>
        <dsp:cNvSpPr/>
      </dsp:nvSpPr>
      <dsp:spPr>
        <a:xfrm>
          <a:off x="6184" y="1505034"/>
          <a:ext cx="3309193" cy="1431301"/>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High Complexity</a:t>
          </a:r>
          <a:endParaRPr lang="en-GB" sz="2800" kern="1200" dirty="0"/>
        </a:p>
      </dsp:txBody>
      <dsp:txXfrm>
        <a:off x="6184" y="1505034"/>
        <a:ext cx="3309193" cy="1431301"/>
      </dsp:txXfrm>
    </dsp:sp>
    <dsp:sp modelId="{0CC7DE73-D248-4981-8FFC-35CBFA79EA23}">
      <dsp:nvSpPr>
        <dsp:cNvPr id="0" name=""/>
        <dsp:cNvSpPr/>
      </dsp:nvSpPr>
      <dsp:spPr>
        <a:xfrm rot="5400000">
          <a:off x="6639233" y="-172824"/>
          <a:ext cx="1145040" cy="7792752"/>
        </a:xfrm>
        <a:prstGeom prst="round2Same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endParaRPr lang="en-GB" sz="1800" kern="1200" dirty="0">
            <a:solidFill>
              <a:schemeClr val="accent1"/>
            </a:solidFill>
          </a:endParaRPr>
        </a:p>
        <a:p>
          <a:pPr marL="171450" lvl="1" indent="-171450" algn="l" defTabSz="800100">
            <a:lnSpc>
              <a:spcPct val="90000"/>
            </a:lnSpc>
            <a:spcBef>
              <a:spcPct val="0"/>
            </a:spcBef>
            <a:spcAft>
              <a:spcPct val="15000"/>
            </a:spcAft>
            <a:buChar char="••"/>
          </a:pPr>
          <a:endParaRPr lang="en-US" sz="1800" b="0" i="0" kern="1200" dirty="0"/>
        </a:p>
        <a:p>
          <a:pPr marL="171450" lvl="1" indent="-171450" algn="l" defTabSz="800100">
            <a:lnSpc>
              <a:spcPct val="90000"/>
            </a:lnSpc>
            <a:spcBef>
              <a:spcPct val="0"/>
            </a:spcBef>
            <a:spcAft>
              <a:spcPct val="15000"/>
            </a:spcAft>
            <a:buChar char="••"/>
          </a:pPr>
          <a:endParaRPr lang="en-US" sz="1800" b="0" i="0" kern="1200" dirty="0"/>
        </a:p>
      </dsp:txBody>
      <dsp:txXfrm rot="-5400000">
        <a:off x="3315377" y="3206928"/>
        <a:ext cx="7736856" cy="1033248"/>
      </dsp:txXfrm>
    </dsp:sp>
    <dsp:sp modelId="{69E5A299-B22F-472A-9D93-E2A612D5B234}">
      <dsp:nvSpPr>
        <dsp:cNvPr id="0" name=""/>
        <dsp:cNvSpPr/>
      </dsp:nvSpPr>
      <dsp:spPr>
        <a:xfrm>
          <a:off x="6184" y="3007901"/>
          <a:ext cx="3309193" cy="1431301"/>
        </a:xfrm>
        <a:prstGeom prst="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l" defTabSz="1244600">
            <a:lnSpc>
              <a:spcPct val="90000"/>
            </a:lnSpc>
            <a:spcBef>
              <a:spcPct val="0"/>
            </a:spcBef>
            <a:spcAft>
              <a:spcPct val="35000"/>
            </a:spcAft>
          </a:pPr>
          <a:r>
            <a:rPr lang="en-GB" sz="2800" kern="1200" dirty="0" smtClean="0"/>
            <a:t>High Criticality</a:t>
          </a:r>
          <a:endParaRPr lang="en-GB" sz="2800" kern="1200" dirty="0"/>
        </a:p>
      </dsp:txBody>
      <dsp:txXfrm>
        <a:off x="6184" y="3007901"/>
        <a:ext cx="3309193" cy="143130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4731" cy="276999"/>
          </a:xfrm>
          <a:prstGeom prst="rect">
            <a:avLst/>
          </a:prstGeom>
        </p:spPr>
        <p:txBody>
          <a:bodyPr vert="horz" wrap="none" lIns="91440" tIns="45720" rIns="91440" bIns="45720" rtlCol="0">
            <a:spAutoFit/>
          </a:bodyPr>
          <a:lstStyle>
            <a:lvl1pPr algn="l">
              <a:defRPr sz="1200"/>
            </a:lvl1pPr>
          </a:lstStyle>
          <a:p>
            <a:endParaRPr lang="en-GB"/>
          </a:p>
        </p:txBody>
      </p:sp>
      <p:sp>
        <p:nvSpPr>
          <p:cNvPr id="3" name="Date Placeholder 2"/>
          <p:cNvSpPr>
            <a:spLocks noGrp="1"/>
          </p:cNvSpPr>
          <p:nvPr>
            <p:ph type="dt" sz="quarter" idx="1"/>
          </p:nvPr>
        </p:nvSpPr>
        <p:spPr>
          <a:xfrm>
            <a:off x="5924748" y="0"/>
            <a:ext cx="931665" cy="276999"/>
          </a:xfrm>
          <a:prstGeom prst="rect">
            <a:avLst/>
          </a:prstGeom>
        </p:spPr>
        <p:txBody>
          <a:bodyPr vert="horz" wrap="none" lIns="91440" tIns="45720" rIns="91440" bIns="45720" rtlCol="0">
            <a:spAutoFit/>
          </a:bodyPr>
          <a:lstStyle>
            <a:lvl1pPr algn="r">
              <a:defRPr sz="1200"/>
            </a:lvl1pPr>
          </a:lstStyle>
          <a:p>
            <a:fld id="{3FEF8E6F-256A-4BDC-8BE6-E3D13430BDFA}" type="datetimeFigureOut">
              <a:rPr lang="en-GB" smtClean="0"/>
              <a:t>16/08/2018</a:t>
            </a:fld>
            <a:endParaRPr lang="en-GB"/>
          </a:p>
        </p:txBody>
      </p:sp>
      <p:sp>
        <p:nvSpPr>
          <p:cNvPr id="4" name="Footer Placeholder 3"/>
          <p:cNvSpPr>
            <a:spLocks noGrp="1"/>
          </p:cNvSpPr>
          <p:nvPr>
            <p:ph type="ftr" sz="quarter" idx="2"/>
          </p:nvPr>
        </p:nvSpPr>
        <p:spPr>
          <a:xfrm>
            <a:off x="0" y="8867001"/>
            <a:ext cx="184731" cy="276999"/>
          </a:xfrm>
          <a:prstGeom prst="rect">
            <a:avLst/>
          </a:prstGeom>
        </p:spPr>
        <p:txBody>
          <a:bodyPr vert="horz" wrap="none" lIns="91440" tIns="45720" rIns="91440" bIns="45720" rtlCol="0" anchor="b">
            <a:spAutoFit/>
          </a:bodyPr>
          <a:lstStyle>
            <a:lvl1pPr algn="l">
              <a:defRPr sz="1200"/>
            </a:lvl1pPr>
          </a:lstStyle>
          <a:p>
            <a:endParaRPr lang="en-GB"/>
          </a:p>
        </p:txBody>
      </p:sp>
      <p:sp>
        <p:nvSpPr>
          <p:cNvPr id="5" name="Slide Number Placeholder 4"/>
          <p:cNvSpPr>
            <a:spLocks noGrp="1"/>
          </p:cNvSpPr>
          <p:nvPr>
            <p:ph type="sldNum" sz="quarter" idx="3"/>
          </p:nvPr>
        </p:nvSpPr>
        <p:spPr>
          <a:xfrm>
            <a:off x="6489005" y="8867001"/>
            <a:ext cx="367408" cy="276999"/>
          </a:xfrm>
          <a:prstGeom prst="rect">
            <a:avLst/>
          </a:prstGeom>
        </p:spPr>
        <p:txBody>
          <a:bodyPr vert="horz" wrap="none" lIns="91440" tIns="45720" rIns="91440" bIns="45720" rtlCol="0" anchor="b">
            <a:spAutoFit/>
          </a:bodyPr>
          <a:lstStyle>
            <a:lvl1pPr algn="r">
              <a:defRPr sz="1200"/>
            </a:lvl1pPr>
          </a:lstStyle>
          <a:p>
            <a:fld id="{8DE38726-FE2B-4107-A90C-F811A567A191}" type="slidenum">
              <a:rPr lang="en-GB" smtClean="0"/>
              <a:t>‹#›</a:t>
            </a:fld>
            <a:endParaRPr lang="en-GB"/>
          </a:p>
        </p:txBody>
      </p:sp>
    </p:spTree>
    <p:extLst>
      <p:ext uri="{BB962C8B-B14F-4D97-AF65-F5344CB8AC3E}">
        <p14:creationId xmlns:p14="http://schemas.microsoft.com/office/powerpoint/2010/main" val="711079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4731" cy="276999"/>
          </a:xfrm>
          <a:prstGeom prst="rect">
            <a:avLst/>
          </a:prstGeom>
        </p:spPr>
        <p:txBody>
          <a:bodyPr vert="horz" wrap="none" lIns="91440" tIns="45720" rIns="91440" bIns="45720" rtlCol="0">
            <a:spAutoFit/>
          </a:bodyPr>
          <a:lstStyle>
            <a:lvl1pPr algn="l">
              <a:defRPr sz="1200"/>
            </a:lvl1pPr>
          </a:lstStyle>
          <a:p>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6" name="Footer Placeholder 5"/>
          <p:cNvSpPr>
            <a:spLocks noGrp="1"/>
          </p:cNvSpPr>
          <p:nvPr>
            <p:ph type="ftr" sz="quarter" idx="4"/>
          </p:nvPr>
        </p:nvSpPr>
        <p:spPr>
          <a:xfrm>
            <a:off x="0" y="8867001"/>
            <a:ext cx="184731" cy="276999"/>
          </a:xfrm>
          <a:prstGeom prst="rect">
            <a:avLst/>
          </a:prstGeom>
        </p:spPr>
        <p:txBody>
          <a:bodyPr vert="horz" wrap="none" lIns="91440" tIns="45720" rIns="91440" bIns="45720" rtlCol="0" anchor="b">
            <a:spAutoFit/>
          </a:bodyPr>
          <a:lstStyle>
            <a:lvl1pPr algn="l">
              <a:defRPr sz="1200"/>
            </a:lvl1pPr>
          </a:lstStyle>
          <a:p>
            <a:endParaRPr lang="en-GB"/>
          </a:p>
        </p:txBody>
      </p:sp>
      <p:sp>
        <p:nvSpPr>
          <p:cNvPr id="7" name="Slide Number Placeholder 6"/>
          <p:cNvSpPr>
            <a:spLocks noGrp="1"/>
          </p:cNvSpPr>
          <p:nvPr>
            <p:ph type="sldNum" sz="quarter" idx="5"/>
          </p:nvPr>
        </p:nvSpPr>
        <p:spPr>
          <a:xfrm>
            <a:off x="6489005" y="8867001"/>
            <a:ext cx="367408" cy="276999"/>
          </a:xfrm>
          <a:prstGeom prst="rect">
            <a:avLst/>
          </a:prstGeom>
        </p:spPr>
        <p:txBody>
          <a:bodyPr vert="horz" wrap="none" lIns="91440" tIns="45720" rIns="91440" bIns="45720" rtlCol="0" anchor="b">
            <a:spAutoFit/>
          </a:bodyPr>
          <a:lstStyle>
            <a:lvl1pPr algn="r">
              <a:defRPr sz="1200"/>
            </a:lvl1pPr>
          </a:lstStyle>
          <a:p>
            <a:fld id="{5D6805EC-C5D3-4FCC-8B7C-480EC75C7913}" type="slidenum">
              <a:rPr lang="en-GB" smtClean="0"/>
              <a:t>‹#›</a:t>
            </a:fld>
            <a:endParaRPr lang="en-GB"/>
          </a:p>
        </p:txBody>
      </p:sp>
      <p:sp>
        <p:nvSpPr>
          <p:cNvPr id="13" name="Date Placeholder 12"/>
          <p:cNvSpPr>
            <a:spLocks noGrp="1"/>
          </p:cNvSpPr>
          <p:nvPr>
            <p:ph type="dt" idx="1"/>
          </p:nvPr>
        </p:nvSpPr>
        <p:spPr>
          <a:xfrm>
            <a:off x="5905512" y="0"/>
            <a:ext cx="950901" cy="276999"/>
          </a:xfrm>
          <a:prstGeom prst="rect">
            <a:avLst/>
          </a:prstGeom>
        </p:spPr>
        <p:txBody>
          <a:bodyPr vert="horz" wrap="none" lIns="91440" tIns="45720" rIns="91440" bIns="45720" rtlCol="0">
            <a:spAutoFit/>
          </a:bodyPr>
          <a:lstStyle>
            <a:lvl1pPr algn="r">
              <a:defRPr sz="1200"/>
            </a:lvl1pPr>
          </a:lstStyle>
          <a:p>
            <a:fld id="{EB4EC575-BF41-48F1-B716-96FFA91122F4}" type="datetimeFigureOut">
              <a:rPr lang="en-GB" smtClean="0"/>
              <a:t>16/08/2018</a:t>
            </a:fld>
            <a:endParaRPr lang="en-GB"/>
          </a:p>
        </p:txBody>
      </p:sp>
      <p:sp>
        <p:nvSpPr>
          <p:cNvPr id="3" name="Notes Placeholder 2"/>
          <p:cNvSpPr>
            <a:spLocks noGrp="1"/>
          </p:cNvSpPr>
          <p:nvPr>
            <p:ph type="body" sz="quarter" idx="3"/>
            <p:custDataLst>
              <p:tags r:id="rId2"/>
            </p:custDataLst>
          </p:nvPr>
        </p:nvSpPr>
        <p:spPr bwMode="auto">
          <a:xfrm>
            <a:off x="685800" y="4400550"/>
            <a:ext cx="5486400" cy="3600450"/>
          </a:xfrm>
          <a:prstGeom prst="rect">
            <a:avLst/>
          </a:prstGeom>
          <a:noFill/>
          <a:ln/>
          <a:effectLst/>
          <a:extLst>
            <a:ext uri="{909E8E84-426E-40DD-AFC4-6F175D3DCCD1}">
              <a14:hiddenFill xmlns:a14="http://schemas.microsoft.com/office/drawing/2010/main">
                <a:solidFill>
                  <a:srgbClr val="FFFFFF">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29771825"/>
      </p:ext>
    </p:extLst>
  </p:cSld>
  <p:clrMap bg1="lt1" tx1="dk1" bg2="lt2" tx2="dk2" accent1="accent1" accent2="accent2" accent3="accent3" accent4="accent4" accent5="accent5" accent6="accent6" hlink="hlink" folHlink="folHlink"/>
  <p:notesStyle>
    <a:lvl1pPr marL="0" indent="0" algn="l" defTabSz="914400" rtl="0" eaLnBrk="1" latinLnBrk="0" hangingPunct="1">
      <a:lnSpc>
        <a:spcPct val="100000"/>
      </a:lnSpc>
      <a:spcBef>
        <a:spcPts val="999"/>
      </a:spcBef>
      <a:spcAft>
        <a:spcPts val="399"/>
      </a:spcAft>
      <a:defRPr kumimoji="0" lang="en-US" sz="1398" b="0" i="0" u="none" kern="1200" baseline="0" smtClean="0">
        <a:solidFill>
          <a:srgbClr val="1E35BF"/>
        </a:solidFill>
        <a:latin typeface="Arial" panose="020B0604020202020204" pitchFamily="34" charset="0"/>
        <a:ea typeface="+mn-ea"/>
        <a:cs typeface="+mn-cs"/>
      </a:defRPr>
    </a:lvl1pPr>
    <a:lvl2pPr marL="0" indent="0" algn="l" defTabSz="914400" rtl="0" eaLnBrk="1" latinLnBrk="0" hangingPunct="1">
      <a:lnSpc>
        <a:spcPct val="100000"/>
      </a:lnSpc>
      <a:spcBef>
        <a:spcPts val="399"/>
      </a:spcBef>
      <a:spcAft>
        <a:spcPts val="399"/>
      </a:spcAft>
      <a:defRPr kumimoji="0" lang="en-US" sz="1398" b="0" i="0" u="none" kern="1200" baseline="0" smtClean="0">
        <a:solidFill>
          <a:srgbClr val="000000"/>
        </a:solidFill>
        <a:latin typeface="Arial" panose="020B0604020202020204" pitchFamily="34" charset="0"/>
        <a:ea typeface="+mn-ea"/>
        <a:cs typeface="+mn-cs"/>
      </a:defRPr>
    </a:lvl2pPr>
    <a:lvl3pPr marL="269649" indent="-269649" algn="l" defTabSz="914400" rtl="0" eaLnBrk="1" latinLnBrk="0" hangingPunct="1">
      <a:lnSpc>
        <a:spcPct val="100000"/>
      </a:lnSpc>
      <a:spcBef>
        <a:spcPts val="0"/>
      </a:spcBef>
      <a:spcAft>
        <a:spcPts val="399"/>
      </a:spcAft>
      <a:buClr>
        <a:srgbClr val="000000"/>
      </a:buClr>
      <a:buSzPct val="100000"/>
      <a:buFont typeface="Arial" panose="020B0604020202020204" pitchFamily="34" charset="0"/>
      <a:buChar char="—"/>
      <a:defRPr kumimoji="0" lang="en-US" sz="1198" b="0" i="0" u="none" kern="1200" baseline="0" smtClean="0">
        <a:solidFill>
          <a:srgbClr val="000000"/>
        </a:solidFill>
        <a:latin typeface="Arial" panose="020B0604020202020204" pitchFamily="34" charset="0"/>
        <a:ea typeface="+mn-ea"/>
        <a:cs typeface="+mn-cs"/>
      </a:defRPr>
    </a:lvl3pPr>
    <a:lvl4pPr marL="539298" indent="-269649" algn="l" defTabSz="914400" rtl="0" eaLnBrk="1" latinLnBrk="0" hangingPunct="1">
      <a:lnSpc>
        <a:spcPct val="100000"/>
      </a:lnSpc>
      <a:spcBef>
        <a:spcPts val="0"/>
      </a:spcBef>
      <a:spcAft>
        <a:spcPts val="399"/>
      </a:spcAft>
      <a:buClr>
        <a:srgbClr val="000000"/>
      </a:buClr>
      <a:buSzPct val="100000"/>
      <a:buFont typeface="Arial" panose="020B0604020202020204" pitchFamily="34" charset="0"/>
      <a:buChar char="–"/>
      <a:defRPr kumimoji="0" lang="en-US" sz="1198" b="0" i="0" u="none" kern="1200" baseline="0" smtClean="0">
        <a:solidFill>
          <a:srgbClr val="000000"/>
        </a:solidFill>
        <a:latin typeface="Arial" panose="020B0604020202020204" pitchFamily="34" charset="0"/>
        <a:ea typeface="+mn-ea"/>
        <a:cs typeface="+mn-cs"/>
      </a:defRPr>
    </a:lvl4pPr>
    <a:lvl5pPr marL="808947" indent="-269649" algn="l" defTabSz="914400" rtl="0" eaLnBrk="1" latinLnBrk="0" hangingPunct="1">
      <a:lnSpc>
        <a:spcPct val="100000"/>
      </a:lnSpc>
      <a:spcBef>
        <a:spcPts val="0"/>
      </a:spcBef>
      <a:spcAft>
        <a:spcPts val="399"/>
      </a:spcAft>
      <a:buClr>
        <a:srgbClr val="000000"/>
      </a:buClr>
      <a:buSzPct val="100000"/>
      <a:buFont typeface="Arial" panose="020B0604020202020204" pitchFamily="34" charset="0"/>
      <a:buChar char="–"/>
      <a:defRPr kumimoji="0" lang="en-GB" sz="1198" b="0" i="0" u="none" kern="1200" baseline="0">
        <a:solidFill>
          <a:srgbClr val="000000"/>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D6805EC-C5D3-4FCC-8B7C-480EC75C7913}" type="slidenum">
              <a:rPr lang="en-GB" smtClean="0"/>
              <a:t>1</a:t>
            </a:fld>
            <a:endParaRPr lang="en-GB"/>
          </a:p>
        </p:txBody>
      </p:sp>
    </p:spTree>
    <p:extLst>
      <p:ext uri="{BB962C8B-B14F-4D97-AF65-F5344CB8AC3E}">
        <p14:creationId xmlns:p14="http://schemas.microsoft.com/office/powerpoint/2010/main" val="12086419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600" y="0"/>
            <a:ext cx="12193200" cy="6858000"/>
          </a:xfrm>
        </p:spPr>
        <p:txBody>
          <a:bodyPr/>
          <a:lstStyle/>
          <a:p>
            <a:r>
              <a:rPr lang="en-US" noProof="0" smtClean="0"/>
              <a:t>Click icon to add picture</a:t>
            </a:r>
            <a:endParaRPr lang="en-GB" noProof="0" dirty="0"/>
          </a:p>
        </p:txBody>
      </p:sp>
      <p:sp>
        <p:nvSpPr>
          <p:cNvPr id="2" name="Title 1"/>
          <p:cNvSpPr>
            <a:spLocks noGrp="1"/>
          </p:cNvSpPr>
          <p:nvPr>
            <p:ph type="ctrTitle"/>
          </p:nvPr>
        </p:nvSpPr>
        <p:spPr>
          <a:xfrm>
            <a:off x="539400" y="1512000"/>
            <a:ext cx="11112500" cy="699404"/>
          </a:xfrm>
        </p:spPr>
        <p:txBody>
          <a:bodyPr anchor="t">
            <a:noAutofit/>
          </a:bodyPr>
          <a:lstStyle>
            <a:lvl1pPr algn="l">
              <a:defRPr sz="4000" b="0">
                <a:solidFill>
                  <a:schemeClr val="bg1"/>
                </a:solidFill>
              </a:defRPr>
            </a:lvl1pPr>
            <a:lvl2pPr>
              <a:lnSpc>
                <a:spcPct val="90000"/>
              </a:lnSpc>
              <a:defRPr sz="4000">
                <a:latin typeface="+mj-lt"/>
              </a:defRPr>
            </a:lvl2pPr>
          </a:lstStyle>
          <a:p>
            <a:pPr lvl="0"/>
            <a:r>
              <a:rPr lang="en-US" noProof="0" smtClean="0"/>
              <a:t>Click to edit Master title style</a:t>
            </a:r>
            <a:endParaRPr lang="en-GB" noProof="0" dirty="0"/>
          </a:p>
        </p:txBody>
      </p:sp>
      <p:sp>
        <p:nvSpPr>
          <p:cNvPr id="3" name="Subtitle 2"/>
          <p:cNvSpPr>
            <a:spLocks noGrp="1"/>
          </p:cNvSpPr>
          <p:nvPr>
            <p:ph type="subTitle" idx="1"/>
          </p:nvPr>
        </p:nvSpPr>
        <p:spPr>
          <a:xfrm>
            <a:off x="539400" y="2232000"/>
            <a:ext cx="11112500" cy="380480"/>
          </a:xfrm>
        </p:spPr>
        <p:txBody>
          <a:bodyPr tIns="0" bIns="72000">
            <a:spAutoFit/>
          </a:bodyPr>
          <a:lstStyle>
            <a:lvl1pPr marL="0" indent="0" algn="l">
              <a:spcBef>
                <a:spcPts val="0"/>
              </a:spcBef>
              <a:buNone/>
              <a:defRPr sz="2000">
                <a:solidFill>
                  <a:schemeClr val="bg1"/>
                </a:solidFill>
              </a:defRPr>
            </a:lvl1pPr>
            <a:lvl2pPr marL="0" indent="0" algn="l">
              <a:spcBef>
                <a:spcPts val="0"/>
              </a:spcBef>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smtClean="0"/>
              <a:t>Click to edit Master subtitle style</a:t>
            </a:r>
            <a:endParaRPr lang="en-GB" noProof="0" dirty="0"/>
          </a:p>
        </p:txBody>
      </p:sp>
      <p:sp>
        <p:nvSpPr>
          <p:cNvPr id="5" name="Footer Placeholder 4"/>
          <p:cNvSpPr>
            <a:spLocks noGrp="1"/>
          </p:cNvSpPr>
          <p:nvPr>
            <p:ph type="ftr" sz="quarter" idx="11"/>
          </p:nvPr>
        </p:nvSpPr>
        <p:spPr>
          <a:xfrm>
            <a:off x="539999" y="6384849"/>
            <a:ext cx="4114800" cy="276999"/>
          </a:xfrm>
        </p:spPr>
        <p:txBody>
          <a:bodyPr/>
          <a:lstStyle>
            <a:lvl1pPr>
              <a:defRPr>
                <a:solidFill>
                  <a:schemeClr val="bg1"/>
                </a:solidFill>
              </a:defRPr>
            </a:lvl1pPr>
            <a:lvl2pPr marL="0" algn="l">
              <a:defRPr sz="1200"/>
            </a:lvl2pPr>
          </a:lstStyle>
          <a:p>
            <a:r>
              <a:rPr lang="en-GB" noProof="0" dirty="0" smtClean="0"/>
              <a:t>© Lloyd’s</a:t>
            </a:r>
            <a:endParaRPr lang="en-GB" noProof="0"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39400" y="0"/>
            <a:ext cx="1345376" cy="540000"/>
          </a:xfrm>
          <a:prstGeom prst="rect">
            <a:avLst/>
          </a:prstGeom>
        </p:spPr>
      </p:pic>
      <p:cxnSp>
        <p:nvCxnSpPr>
          <p:cNvPr id="17" name="Straight Connector 16"/>
          <p:cNvCxnSpPr/>
          <p:nvPr userDrawn="1"/>
        </p:nvCxnSpPr>
        <p:spPr>
          <a:xfrm>
            <a:off x="539400" y="1512000"/>
            <a:ext cx="111132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39999" y="6318000"/>
            <a:ext cx="111132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1664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ext Style 1 + Dark Blu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999" y="540000"/>
            <a:ext cx="11113200" cy="972000"/>
          </a:xfrm>
        </p:spPr>
        <p:txBody>
          <a:bodyPr>
            <a:noAutofit/>
          </a:bodyPr>
          <a:lstStyle>
            <a:lvl1pPr>
              <a:defRPr>
                <a:solidFill>
                  <a:schemeClr val="tx1"/>
                </a:solidFill>
              </a:defRPr>
            </a:lvl1pPr>
          </a:lstStyle>
          <a:p>
            <a:r>
              <a:rPr lang="en-US" noProof="0" smtClean="0"/>
              <a:t>Click to edit Master title style</a:t>
            </a:r>
            <a:endParaRPr lang="en-GB" noProof="0" dirty="0"/>
          </a:p>
        </p:txBody>
      </p:sp>
      <p:sp>
        <p:nvSpPr>
          <p:cNvPr id="3" name="Content Placeholder 2"/>
          <p:cNvSpPr>
            <a:spLocks noGrp="1"/>
          </p:cNvSpPr>
          <p:nvPr>
            <p:ph idx="1"/>
          </p:nvPr>
        </p:nvSpPr>
        <p:spPr/>
        <p:txBody>
          <a:bodyPr>
            <a:noAutofit/>
          </a:bodyPr>
          <a:lstStyle>
            <a:lvl1pPr>
              <a:spcBef>
                <a:spcPts val="1200"/>
              </a:spcBef>
              <a:defRPr sz="3000">
                <a:solidFill>
                  <a:schemeClr val="tx1"/>
                </a:solidFill>
              </a:defRPr>
            </a:lvl1pPr>
            <a:lvl2pPr>
              <a:spcBef>
                <a:spcPts val="600"/>
              </a:spcBef>
              <a:defRPr sz="3000">
                <a:solidFill>
                  <a:schemeClr val="tx1"/>
                </a:solidFill>
              </a:defRPr>
            </a:lvl2pPr>
            <a:lvl3pPr marL="504000" indent="-504000">
              <a:spcBef>
                <a:spcPts val="0"/>
              </a:spcBef>
              <a:defRPr sz="2400">
                <a:solidFill>
                  <a:schemeClr val="tx1"/>
                </a:solidFill>
              </a:defRPr>
            </a:lvl3pPr>
            <a:lvl4pPr marL="1008000" indent="-504000">
              <a:spcBef>
                <a:spcPts val="0"/>
              </a:spcBef>
              <a:defRPr sz="2400">
                <a:solidFill>
                  <a:schemeClr val="tx1"/>
                </a:solidFill>
              </a:defRPr>
            </a:lvl4pPr>
            <a:lvl5pPr marL="1512000" indent="-504000">
              <a:spcBef>
                <a:spcPts val="0"/>
              </a:spcBef>
              <a:defRPr sz="24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ext Placeholder 7"/>
          <p:cNvSpPr>
            <a:spLocks noGrp="1"/>
          </p:cNvSpPr>
          <p:nvPr>
            <p:ph type="body" sz="quarter" idx="13"/>
          </p:nvPr>
        </p:nvSpPr>
        <p:spPr>
          <a:xfrm>
            <a:off x="539999" y="1089595"/>
            <a:ext cx="11113200" cy="422405"/>
          </a:xfrm>
        </p:spPr>
        <p:txBody>
          <a:bodyPr tIns="36000" bIns="0">
            <a:noAutofit/>
          </a:bodyPr>
          <a:lstStyle>
            <a:lvl1pPr>
              <a:defRPr sz="2000">
                <a:solidFill>
                  <a:schemeClr val="tx1"/>
                </a:solidFill>
              </a:defRPr>
            </a:lvl1pPr>
          </a:lstStyle>
          <a:p>
            <a:pPr lvl="0"/>
            <a:r>
              <a:rPr lang="en-US" noProof="0" smtClean="0"/>
              <a:t>Click to edit Master text styles</a:t>
            </a:r>
          </a:p>
        </p:txBody>
      </p:sp>
      <p:sp>
        <p:nvSpPr>
          <p:cNvPr id="4" name="Date Placeholder 3"/>
          <p:cNvSpPr>
            <a:spLocks noGrp="1"/>
          </p:cNvSpPr>
          <p:nvPr>
            <p:ph type="dt" sz="half" idx="14"/>
          </p:nvPr>
        </p:nvSpPr>
        <p:spPr/>
        <p:txBody>
          <a:bodyPr/>
          <a:lstStyle>
            <a:lvl1pPr>
              <a:defRPr>
                <a:solidFill>
                  <a:schemeClr val="tx1"/>
                </a:solidFill>
              </a:defRPr>
            </a:lvl1pPr>
          </a:lstStyle>
          <a:p>
            <a:fld id="{30F2F2A6-B5BE-4D82-9143-1CB205778EDA}" type="datetime1">
              <a:rPr lang="en-GB" noProof="0" smtClean="0"/>
              <a:t>16/08/2018</a:t>
            </a:fld>
            <a:endParaRPr lang="en-GB" noProof="0" dirty="0"/>
          </a:p>
        </p:txBody>
      </p:sp>
      <p:sp>
        <p:nvSpPr>
          <p:cNvPr id="5" name="Footer Placeholder 4"/>
          <p:cNvSpPr>
            <a:spLocks noGrp="1"/>
          </p:cNvSpPr>
          <p:nvPr>
            <p:ph type="ftr" sz="quarter" idx="15"/>
          </p:nvPr>
        </p:nvSpPr>
        <p:spPr/>
        <p:txBody>
          <a:bodyPr/>
          <a:lstStyle>
            <a:lvl1pPr>
              <a:defRPr>
                <a:solidFill>
                  <a:schemeClr val="tx1"/>
                </a:solidFill>
              </a:defRPr>
            </a:lvl1pPr>
          </a:lstStyle>
          <a:p>
            <a:r>
              <a:rPr lang="en-GB" noProof="0" dirty="0" smtClean="0"/>
              <a:t>© Lloyd’s</a:t>
            </a:r>
            <a:endParaRPr lang="en-GB" noProof="0" dirty="0"/>
          </a:p>
        </p:txBody>
      </p:sp>
      <p:cxnSp>
        <p:nvCxnSpPr>
          <p:cNvPr id="19" name="Straight Connector 18"/>
          <p:cNvCxnSpPr/>
          <p:nvPr userDrawn="1"/>
        </p:nvCxnSpPr>
        <p:spPr>
          <a:xfrm>
            <a:off x="539400" y="540000"/>
            <a:ext cx="1111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39400" y="1512000"/>
            <a:ext cx="1111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539999" y="6318000"/>
            <a:ext cx="1111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a:spLocks/>
          </p:cNvSpPr>
          <p:nvPr userDrawn="1"/>
        </p:nvSpPr>
        <p:spPr>
          <a:xfrm>
            <a:off x="8909999" y="6400237"/>
            <a:ext cx="2743200" cy="246221"/>
          </a:xfrm>
          <a:prstGeom prst="rect">
            <a:avLst/>
          </a:prstGeom>
        </p:spPr>
        <p:txBody>
          <a:bodyPr vert="horz" lIns="0" tIns="45720" rIns="0" bIns="45720" rtlCol="0" anchor="ctr">
            <a:noAutofit/>
          </a:bodyPr>
          <a:lstStyle>
            <a:defPPr>
              <a:defRPr lang="en-US"/>
            </a:defPPr>
            <a:lvl1pPr algn="r">
              <a:defRPr sz="1000">
                <a:solidFill>
                  <a:schemeClr val="accent1"/>
                </a:solidFill>
              </a:defRPr>
            </a:lvl1pPr>
          </a:lstStyle>
          <a:p>
            <a:pPr lvl="0"/>
            <a:fld id="{377EB79C-4237-4EDF-B16A-CF67A8C936B9}" type="slidenum">
              <a:rPr lang="en-GB" sz="1100" noProof="0" smtClean="0">
                <a:solidFill>
                  <a:schemeClr val="tx1"/>
                </a:solidFill>
              </a:rPr>
              <a:pPr lvl="0"/>
              <a:t>‹#›</a:t>
            </a:fld>
            <a:endParaRPr lang="en-GB" sz="1100" noProof="0" dirty="0">
              <a:solidFill>
                <a:schemeClr val="tx1"/>
              </a:solidFill>
            </a:endParaRPr>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39400" y="0"/>
            <a:ext cx="910709" cy="365535"/>
          </a:xfrm>
          <a:prstGeom prst="rect">
            <a:avLst/>
          </a:prstGeom>
        </p:spPr>
      </p:pic>
    </p:spTree>
    <p:extLst>
      <p:ext uri="{BB962C8B-B14F-4D97-AF65-F5344CB8AC3E}">
        <p14:creationId xmlns:p14="http://schemas.microsoft.com/office/powerpoint/2010/main" val="32862874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Style 2 +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3" name="Content Placeholder 2"/>
          <p:cNvSpPr>
            <a:spLocks noGrp="1"/>
          </p:cNvSpPr>
          <p:nvPr>
            <p:ph sz="half" idx="1"/>
          </p:nvPr>
        </p:nvSpPr>
        <p:spPr>
          <a:xfrm>
            <a:off x="539999" y="1692000"/>
            <a:ext cx="5292000" cy="4428000"/>
          </a:xfrm>
        </p:spPr>
        <p:txBody>
          <a:bodyPr>
            <a:noAutofit/>
          </a:bodyPr>
          <a:lstStyle>
            <a:lvl1pPr>
              <a:spcAft>
                <a:spcPts val="600"/>
              </a:spcAft>
              <a:defRPr sz="2400"/>
            </a:lvl1pPr>
            <a:lvl2pPr>
              <a:spcAft>
                <a:spcPts val="600"/>
              </a:spcAft>
              <a:defRPr sz="2400"/>
            </a:lvl2pPr>
            <a:lvl3pPr marL="432000" indent="-432000">
              <a:spcAft>
                <a:spcPts val="600"/>
              </a:spcAft>
              <a:defRPr sz="1800"/>
            </a:lvl3pPr>
            <a:lvl4pPr marL="864000" indent="-432000">
              <a:spcAft>
                <a:spcPts val="600"/>
              </a:spcAft>
              <a:defRPr sz="1800"/>
            </a:lvl4pPr>
            <a:lvl5pPr marL="1296000" indent="-432000">
              <a:spcAft>
                <a:spcPts val="600"/>
              </a:spcAft>
              <a:defRPr sz="18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Content Placeholder 3"/>
          <p:cNvSpPr>
            <a:spLocks noGrp="1"/>
          </p:cNvSpPr>
          <p:nvPr>
            <p:ph sz="half" idx="2"/>
          </p:nvPr>
        </p:nvSpPr>
        <p:spPr>
          <a:xfrm>
            <a:off x="6361199" y="1692000"/>
            <a:ext cx="5292000" cy="4428000"/>
          </a:xfrm>
        </p:spPr>
        <p:txBody>
          <a:bodyPr>
            <a:noAutofit/>
          </a:bodyPr>
          <a:lstStyle>
            <a:lvl1pPr>
              <a:spcAft>
                <a:spcPts val="600"/>
              </a:spcAft>
              <a:defRPr sz="2400"/>
            </a:lvl1pPr>
            <a:lvl2pPr>
              <a:spcAft>
                <a:spcPts val="600"/>
              </a:spcAft>
              <a:defRPr sz="2400"/>
            </a:lvl2pPr>
            <a:lvl3pPr marL="324000" indent="-324000">
              <a:spcAft>
                <a:spcPts val="600"/>
              </a:spcAft>
              <a:defRPr sz="1800"/>
            </a:lvl3pPr>
            <a:lvl4pPr marL="648000" indent="-324000">
              <a:spcAft>
                <a:spcPts val="600"/>
              </a:spcAft>
              <a:defRPr sz="1800"/>
            </a:lvl4pPr>
            <a:lvl5pPr marL="972000" indent="-324000">
              <a:spcAft>
                <a:spcPts val="600"/>
              </a:spcAft>
              <a:defRPr sz="18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5" name="Date Placeholder 4"/>
          <p:cNvSpPr>
            <a:spLocks noGrp="1"/>
          </p:cNvSpPr>
          <p:nvPr>
            <p:ph type="dt" sz="half" idx="10"/>
          </p:nvPr>
        </p:nvSpPr>
        <p:spPr/>
        <p:txBody>
          <a:bodyPr/>
          <a:lstStyle/>
          <a:p>
            <a:fld id="{9F0008A7-FCFD-4EB5-9B92-0C5DD0F3EBF5}" type="datetime1">
              <a:rPr lang="en-GB" noProof="0" smtClean="0"/>
              <a:t>16/08/2018</a:t>
            </a:fld>
            <a:endParaRPr lang="en-GB" noProof="0" dirty="0"/>
          </a:p>
        </p:txBody>
      </p:sp>
      <p:sp>
        <p:nvSpPr>
          <p:cNvPr id="6" name="Footer Placeholder 5"/>
          <p:cNvSpPr>
            <a:spLocks noGrp="1"/>
          </p:cNvSpPr>
          <p:nvPr>
            <p:ph type="ftr" sz="quarter" idx="11"/>
          </p:nvPr>
        </p:nvSpPr>
        <p:spPr/>
        <p:txBody>
          <a:bodyPr/>
          <a:lstStyle/>
          <a:p>
            <a:r>
              <a:rPr lang="en-GB" noProof="0" dirty="0" smtClean="0"/>
              <a:t>© Lloyd’s</a:t>
            </a:r>
            <a:endParaRPr lang="en-GB" noProof="0" dirty="0"/>
          </a:p>
        </p:txBody>
      </p:sp>
      <p:sp>
        <p:nvSpPr>
          <p:cNvPr id="8" name="Text Placeholder 7"/>
          <p:cNvSpPr>
            <a:spLocks noGrp="1"/>
          </p:cNvSpPr>
          <p:nvPr>
            <p:ph type="body" sz="quarter" idx="13"/>
          </p:nvPr>
        </p:nvSpPr>
        <p:spPr>
          <a:xfrm>
            <a:off x="539999" y="1089595"/>
            <a:ext cx="11113200" cy="422405"/>
          </a:xfrm>
        </p:spPr>
        <p:txBody>
          <a:bodyPr tIns="36000" bIns="0">
            <a:noAutofit/>
          </a:bodyPr>
          <a:lstStyle>
            <a:lvl1pPr>
              <a:defRPr sz="2000">
                <a:solidFill>
                  <a:schemeClr val="tx1"/>
                </a:solidFill>
              </a:defRPr>
            </a:lvl1pPr>
          </a:lstStyle>
          <a:p>
            <a:pPr lvl="0"/>
            <a:r>
              <a:rPr lang="en-US" noProof="0" smtClean="0"/>
              <a:t>Click to edit Master text styles</a:t>
            </a:r>
          </a:p>
        </p:txBody>
      </p:sp>
    </p:spTree>
    <p:extLst>
      <p:ext uri="{BB962C8B-B14F-4D97-AF65-F5344CB8AC3E}">
        <p14:creationId xmlns:p14="http://schemas.microsoft.com/office/powerpoint/2010/main" val="1089157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Style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3" name="Content Placeholder 2"/>
          <p:cNvSpPr>
            <a:spLocks noGrp="1"/>
          </p:cNvSpPr>
          <p:nvPr>
            <p:ph sz="half" idx="1"/>
          </p:nvPr>
        </p:nvSpPr>
        <p:spPr>
          <a:xfrm>
            <a:off x="539999" y="1692000"/>
            <a:ext cx="5292000" cy="4428000"/>
          </a:xfrm>
        </p:spPr>
        <p:txBody>
          <a:bodyPr>
            <a:noAutofit/>
          </a:bodyPr>
          <a:lstStyle>
            <a:lvl1pPr>
              <a:spcAft>
                <a:spcPts val="0"/>
              </a:spcAft>
              <a:defRPr sz="1600"/>
            </a:lvl1pPr>
            <a:lvl2pPr>
              <a:spcAft>
                <a:spcPts val="0"/>
              </a:spcAft>
              <a:defRPr sz="1600"/>
            </a:lvl2pPr>
            <a:lvl3pPr indent="-288000">
              <a:spcAft>
                <a:spcPts val="0"/>
              </a:spcAft>
              <a:defRPr sz="1600"/>
            </a:lvl3pPr>
            <a:lvl4pPr marL="576000" indent="-288000">
              <a:spcAft>
                <a:spcPts val="0"/>
              </a:spcAft>
              <a:defRPr sz="1600"/>
            </a:lvl4pPr>
            <a:lvl5pPr marL="864000" indent="-288000">
              <a:spcAft>
                <a:spcPts val="0"/>
              </a:spcAft>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Content Placeholder 3"/>
          <p:cNvSpPr>
            <a:spLocks noGrp="1"/>
          </p:cNvSpPr>
          <p:nvPr>
            <p:ph sz="half" idx="2"/>
          </p:nvPr>
        </p:nvSpPr>
        <p:spPr>
          <a:xfrm>
            <a:off x="6361199" y="1692000"/>
            <a:ext cx="5292000" cy="4428000"/>
          </a:xfrm>
        </p:spPr>
        <p:txBody>
          <a:bodyPr>
            <a:noAutofit/>
          </a:bodyPr>
          <a:lstStyle>
            <a:lvl1pPr>
              <a:spcAft>
                <a:spcPts val="0"/>
              </a:spcAft>
              <a:defRPr sz="1600"/>
            </a:lvl1pPr>
            <a:lvl2pPr>
              <a:spcAft>
                <a:spcPts val="0"/>
              </a:spcAft>
              <a:defRPr sz="1600"/>
            </a:lvl2pPr>
            <a:lvl3pPr indent="-288000">
              <a:spcAft>
                <a:spcPts val="0"/>
              </a:spcAft>
              <a:defRPr sz="1600"/>
            </a:lvl3pPr>
            <a:lvl4pPr marL="576000" indent="-288000">
              <a:spcAft>
                <a:spcPts val="0"/>
              </a:spcAft>
              <a:defRPr sz="1600"/>
            </a:lvl4pPr>
            <a:lvl5pPr marL="864000" indent="-288000">
              <a:spcAft>
                <a:spcPts val="0"/>
              </a:spcAft>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5" name="Date Placeholder 4"/>
          <p:cNvSpPr>
            <a:spLocks noGrp="1"/>
          </p:cNvSpPr>
          <p:nvPr>
            <p:ph type="dt" sz="half" idx="10"/>
          </p:nvPr>
        </p:nvSpPr>
        <p:spPr/>
        <p:txBody>
          <a:bodyPr/>
          <a:lstStyle/>
          <a:p>
            <a:fld id="{4CFCA179-F20E-459E-8608-5CDC40D7C8CE}" type="datetime1">
              <a:rPr lang="en-GB" noProof="0" smtClean="0"/>
              <a:t>16/08/2018</a:t>
            </a:fld>
            <a:endParaRPr lang="en-GB" noProof="0" dirty="0"/>
          </a:p>
        </p:txBody>
      </p:sp>
      <p:sp>
        <p:nvSpPr>
          <p:cNvPr id="6" name="Footer Placeholder 5"/>
          <p:cNvSpPr>
            <a:spLocks noGrp="1"/>
          </p:cNvSpPr>
          <p:nvPr>
            <p:ph type="ftr" sz="quarter" idx="11"/>
          </p:nvPr>
        </p:nvSpPr>
        <p:spPr/>
        <p:txBody>
          <a:bodyPr/>
          <a:lstStyle/>
          <a:p>
            <a:r>
              <a:rPr lang="en-GB" noProof="0" dirty="0" smtClean="0"/>
              <a:t>© Lloyd’s</a:t>
            </a:r>
            <a:endParaRPr lang="en-GB" noProof="0" dirty="0"/>
          </a:p>
        </p:txBody>
      </p:sp>
      <p:sp>
        <p:nvSpPr>
          <p:cNvPr id="8" name="Text Placeholder 7"/>
          <p:cNvSpPr>
            <a:spLocks noGrp="1"/>
          </p:cNvSpPr>
          <p:nvPr>
            <p:ph type="body" sz="quarter" idx="13"/>
          </p:nvPr>
        </p:nvSpPr>
        <p:spPr>
          <a:xfrm>
            <a:off x="539999" y="1089595"/>
            <a:ext cx="11113200" cy="422405"/>
          </a:xfrm>
        </p:spPr>
        <p:txBody>
          <a:bodyPr tIns="36000" bIns="0">
            <a:noAutofit/>
          </a:bodyPr>
          <a:lstStyle>
            <a:lvl1pPr>
              <a:defRPr sz="2000">
                <a:solidFill>
                  <a:schemeClr val="tx1"/>
                </a:solidFill>
              </a:defRPr>
            </a:lvl1pPr>
          </a:lstStyle>
          <a:p>
            <a:pPr lvl="0"/>
            <a:r>
              <a:rPr lang="en-US" noProof="0" smtClean="0"/>
              <a:t>Click to edit Master text styles</a:t>
            </a:r>
          </a:p>
        </p:txBody>
      </p:sp>
    </p:spTree>
    <p:extLst>
      <p:ext uri="{BB962C8B-B14F-4D97-AF65-F5344CB8AC3E}">
        <p14:creationId xmlns:p14="http://schemas.microsoft.com/office/powerpoint/2010/main" val="370297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Style 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3" name="Content Placeholder 2"/>
          <p:cNvSpPr>
            <a:spLocks noGrp="1"/>
          </p:cNvSpPr>
          <p:nvPr>
            <p:ph sz="half" idx="1"/>
          </p:nvPr>
        </p:nvSpPr>
        <p:spPr>
          <a:xfrm>
            <a:off x="539999" y="1692000"/>
            <a:ext cx="3564000" cy="4428000"/>
          </a:xfrm>
        </p:spPr>
        <p:txBody>
          <a:bodyPr>
            <a:noAutofit/>
          </a:bodyPr>
          <a:lstStyle>
            <a:lvl1pPr>
              <a:spcBef>
                <a:spcPts val="400"/>
              </a:spcBef>
              <a:spcAft>
                <a:spcPts val="0"/>
              </a:spcAft>
              <a:defRPr sz="1400"/>
            </a:lvl1pPr>
            <a:lvl2pPr>
              <a:spcBef>
                <a:spcPts val="400"/>
              </a:spcBef>
              <a:spcAft>
                <a:spcPts val="0"/>
              </a:spcAft>
              <a:defRPr sz="1400"/>
            </a:lvl2pPr>
            <a:lvl3pPr marL="252000" indent="-252000">
              <a:spcBef>
                <a:spcPts val="400"/>
              </a:spcBef>
              <a:spcAft>
                <a:spcPts val="0"/>
              </a:spcAft>
              <a:defRPr sz="1400"/>
            </a:lvl3pPr>
            <a:lvl4pPr marL="504000" indent="-252000">
              <a:spcBef>
                <a:spcPts val="400"/>
              </a:spcBef>
              <a:spcAft>
                <a:spcPts val="0"/>
              </a:spcAft>
              <a:defRPr sz="1400"/>
            </a:lvl4pPr>
            <a:lvl5pPr marL="792000" indent="-252000">
              <a:spcBef>
                <a:spcPts val="400"/>
              </a:spcBef>
              <a:spcAft>
                <a:spcPts val="0"/>
              </a:spcAft>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Content Placeholder 3"/>
          <p:cNvSpPr>
            <a:spLocks noGrp="1"/>
          </p:cNvSpPr>
          <p:nvPr>
            <p:ph sz="half" idx="2"/>
          </p:nvPr>
        </p:nvSpPr>
        <p:spPr>
          <a:xfrm>
            <a:off x="4314599" y="1692000"/>
            <a:ext cx="3564000" cy="4428000"/>
          </a:xfrm>
        </p:spPr>
        <p:txBody>
          <a:bodyPr>
            <a:noAutofit/>
          </a:bodyPr>
          <a:lstStyle>
            <a:lvl1pPr>
              <a:spcBef>
                <a:spcPts val="400"/>
              </a:spcBef>
              <a:spcAft>
                <a:spcPts val="0"/>
              </a:spcAft>
              <a:defRPr sz="1400"/>
            </a:lvl1pPr>
            <a:lvl2pPr>
              <a:spcBef>
                <a:spcPts val="400"/>
              </a:spcBef>
              <a:spcAft>
                <a:spcPts val="0"/>
              </a:spcAft>
              <a:defRPr sz="1400"/>
            </a:lvl2pPr>
            <a:lvl3pPr marL="252000" indent="-252000">
              <a:spcBef>
                <a:spcPts val="400"/>
              </a:spcBef>
              <a:spcAft>
                <a:spcPts val="0"/>
              </a:spcAft>
              <a:defRPr sz="1400"/>
            </a:lvl3pPr>
            <a:lvl4pPr marL="504000" indent="-252000">
              <a:spcBef>
                <a:spcPts val="400"/>
              </a:spcBef>
              <a:spcAft>
                <a:spcPts val="0"/>
              </a:spcAft>
              <a:defRPr sz="1400"/>
            </a:lvl4pPr>
            <a:lvl5pPr marL="792000" indent="-252000">
              <a:spcBef>
                <a:spcPts val="400"/>
              </a:spcBef>
              <a:spcAft>
                <a:spcPts val="0"/>
              </a:spcAft>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5" name="Date Placeholder 4"/>
          <p:cNvSpPr>
            <a:spLocks noGrp="1"/>
          </p:cNvSpPr>
          <p:nvPr>
            <p:ph type="dt" sz="half" idx="10"/>
          </p:nvPr>
        </p:nvSpPr>
        <p:spPr/>
        <p:txBody>
          <a:bodyPr/>
          <a:lstStyle/>
          <a:p>
            <a:fld id="{490EC991-D05A-4ACD-A033-F72A70D310B2}" type="datetime1">
              <a:rPr lang="en-GB" noProof="0" smtClean="0"/>
              <a:t>16/08/2018</a:t>
            </a:fld>
            <a:endParaRPr lang="en-GB" noProof="0" dirty="0"/>
          </a:p>
        </p:txBody>
      </p:sp>
      <p:sp>
        <p:nvSpPr>
          <p:cNvPr id="6" name="Footer Placeholder 5"/>
          <p:cNvSpPr>
            <a:spLocks noGrp="1"/>
          </p:cNvSpPr>
          <p:nvPr>
            <p:ph type="ftr" sz="quarter" idx="11"/>
          </p:nvPr>
        </p:nvSpPr>
        <p:spPr/>
        <p:txBody>
          <a:bodyPr/>
          <a:lstStyle/>
          <a:p>
            <a:r>
              <a:rPr lang="en-GB" noProof="0" dirty="0" smtClean="0"/>
              <a:t>© Lloyd’s</a:t>
            </a:r>
            <a:endParaRPr lang="en-GB" noProof="0" dirty="0"/>
          </a:p>
        </p:txBody>
      </p:sp>
      <p:sp>
        <p:nvSpPr>
          <p:cNvPr id="8" name="Text Placeholder 7"/>
          <p:cNvSpPr>
            <a:spLocks noGrp="1"/>
          </p:cNvSpPr>
          <p:nvPr>
            <p:ph type="body" sz="quarter" idx="13"/>
          </p:nvPr>
        </p:nvSpPr>
        <p:spPr>
          <a:xfrm>
            <a:off x="539999" y="1089595"/>
            <a:ext cx="11113200" cy="422405"/>
          </a:xfrm>
        </p:spPr>
        <p:txBody>
          <a:bodyPr tIns="36000" bIns="0">
            <a:noAutofit/>
          </a:bodyPr>
          <a:lstStyle>
            <a:lvl1pPr>
              <a:defRPr sz="2000">
                <a:solidFill>
                  <a:schemeClr val="tx1"/>
                </a:solidFill>
              </a:defRPr>
            </a:lvl1pPr>
          </a:lstStyle>
          <a:p>
            <a:pPr lvl="0"/>
            <a:r>
              <a:rPr lang="en-US" noProof="0" smtClean="0"/>
              <a:t>Click to edit Master text styles</a:t>
            </a:r>
          </a:p>
        </p:txBody>
      </p:sp>
      <p:sp>
        <p:nvSpPr>
          <p:cNvPr id="9" name="Content Placeholder 3"/>
          <p:cNvSpPr>
            <a:spLocks noGrp="1"/>
          </p:cNvSpPr>
          <p:nvPr>
            <p:ph sz="half" idx="14"/>
          </p:nvPr>
        </p:nvSpPr>
        <p:spPr>
          <a:xfrm>
            <a:off x="8089199" y="1692000"/>
            <a:ext cx="3564000" cy="4428000"/>
          </a:xfrm>
        </p:spPr>
        <p:txBody>
          <a:bodyPr>
            <a:noAutofit/>
          </a:bodyPr>
          <a:lstStyle>
            <a:lvl1pPr>
              <a:spcBef>
                <a:spcPts val="400"/>
              </a:spcBef>
              <a:spcAft>
                <a:spcPts val="0"/>
              </a:spcAft>
              <a:defRPr sz="1400"/>
            </a:lvl1pPr>
            <a:lvl2pPr>
              <a:spcBef>
                <a:spcPts val="400"/>
              </a:spcBef>
              <a:spcAft>
                <a:spcPts val="0"/>
              </a:spcAft>
              <a:defRPr sz="1400"/>
            </a:lvl2pPr>
            <a:lvl3pPr marL="252000" indent="-252000">
              <a:spcBef>
                <a:spcPts val="400"/>
              </a:spcBef>
              <a:spcAft>
                <a:spcPts val="0"/>
              </a:spcAft>
              <a:defRPr sz="1400"/>
            </a:lvl3pPr>
            <a:lvl4pPr marL="504000" indent="-252000">
              <a:spcBef>
                <a:spcPts val="400"/>
              </a:spcBef>
              <a:spcAft>
                <a:spcPts val="0"/>
              </a:spcAft>
              <a:defRPr sz="1400"/>
            </a:lvl4pPr>
            <a:lvl5pPr marL="792000" indent="-252000">
              <a:spcBef>
                <a:spcPts val="400"/>
              </a:spcBef>
              <a:spcAft>
                <a:spcPts val="0"/>
              </a:spcAft>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Tree>
    <p:extLst>
      <p:ext uri="{BB962C8B-B14F-4D97-AF65-F5344CB8AC3E}">
        <p14:creationId xmlns:p14="http://schemas.microsoft.com/office/powerpoint/2010/main" val="582274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ext Style 5 + Royal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noProof="0" smtClean="0"/>
              <a:t>Click to edit Master title style</a:t>
            </a:r>
            <a:endParaRPr lang="en-GB" noProof="0" dirty="0"/>
          </a:p>
        </p:txBody>
      </p:sp>
      <p:sp>
        <p:nvSpPr>
          <p:cNvPr id="3" name="Content Placeholder 2"/>
          <p:cNvSpPr>
            <a:spLocks noGrp="1"/>
          </p:cNvSpPr>
          <p:nvPr>
            <p:ph sz="half" idx="1"/>
          </p:nvPr>
        </p:nvSpPr>
        <p:spPr>
          <a:xfrm>
            <a:off x="539999" y="1692000"/>
            <a:ext cx="3564000" cy="4428000"/>
          </a:xfrm>
        </p:spPr>
        <p:txBody>
          <a:bodyPr>
            <a:noAutofit/>
          </a:bodyPr>
          <a:lstStyle>
            <a:lvl1pPr>
              <a:spcBef>
                <a:spcPts val="400"/>
              </a:spcBef>
              <a:spcAft>
                <a:spcPts val="0"/>
              </a:spcAft>
              <a:defRPr sz="1400">
                <a:solidFill>
                  <a:schemeClr val="tx1"/>
                </a:solidFill>
              </a:defRPr>
            </a:lvl1pPr>
            <a:lvl2pPr>
              <a:spcBef>
                <a:spcPts val="400"/>
              </a:spcBef>
              <a:spcAft>
                <a:spcPts val="0"/>
              </a:spcAft>
              <a:defRPr sz="1400">
                <a:solidFill>
                  <a:schemeClr val="tx1"/>
                </a:solidFill>
              </a:defRPr>
            </a:lvl2pPr>
            <a:lvl3pPr marL="252000" indent="-252000">
              <a:spcBef>
                <a:spcPts val="400"/>
              </a:spcBef>
              <a:spcAft>
                <a:spcPts val="0"/>
              </a:spcAft>
              <a:defRPr sz="1400">
                <a:solidFill>
                  <a:schemeClr val="tx1"/>
                </a:solidFill>
              </a:defRPr>
            </a:lvl3pPr>
            <a:lvl4pPr marL="504000" indent="-252000">
              <a:spcBef>
                <a:spcPts val="400"/>
              </a:spcBef>
              <a:spcAft>
                <a:spcPts val="0"/>
              </a:spcAft>
              <a:defRPr sz="1400">
                <a:solidFill>
                  <a:schemeClr val="tx1"/>
                </a:solidFill>
              </a:defRPr>
            </a:lvl4pPr>
            <a:lvl5pPr marL="792000" indent="-252000">
              <a:spcBef>
                <a:spcPts val="400"/>
              </a:spcBef>
              <a:spcAft>
                <a:spcPts val="0"/>
              </a:spcAft>
              <a:defRPr sz="14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Content Placeholder 3"/>
          <p:cNvSpPr>
            <a:spLocks noGrp="1"/>
          </p:cNvSpPr>
          <p:nvPr>
            <p:ph sz="half" idx="2"/>
          </p:nvPr>
        </p:nvSpPr>
        <p:spPr>
          <a:xfrm>
            <a:off x="4314599" y="1692000"/>
            <a:ext cx="3564000" cy="4428000"/>
          </a:xfrm>
        </p:spPr>
        <p:txBody>
          <a:bodyPr>
            <a:noAutofit/>
          </a:bodyPr>
          <a:lstStyle>
            <a:lvl1pPr>
              <a:spcBef>
                <a:spcPts val="400"/>
              </a:spcBef>
              <a:spcAft>
                <a:spcPts val="0"/>
              </a:spcAft>
              <a:defRPr sz="1400">
                <a:solidFill>
                  <a:schemeClr val="tx1"/>
                </a:solidFill>
              </a:defRPr>
            </a:lvl1pPr>
            <a:lvl2pPr>
              <a:spcBef>
                <a:spcPts val="400"/>
              </a:spcBef>
              <a:spcAft>
                <a:spcPts val="0"/>
              </a:spcAft>
              <a:defRPr sz="1400">
                <a:solidFill>
                  <a:schemeClr val="tx1"/>
                </a:solidFill>
              </a:defRPr>
            </a:lvl2pPr>
            <a:lvl3pPr marL="252000" indent="-252000">
              <a:spcBef>
                <a:spcPts val="400"/>
              </a:spcBef>
              <a:spcAft>
                <a:spcPts val="0"/>
              </a:spcAft>
              <a:defRPr sz="1400">
                <a:solidFill>
                  <a:schemeClr val="tx1"/>
                </a:solidFill>
              </a:defRPr>
            </a:lvl3pPr>
            <a:lvl4pPr marL="504000" indent="-252000">
              <a:spcBef>
                <a:spcPts val="400"/>
              </a:spcBef>
              <a:spcAft>
                <a:spcPts val="0"/>
              </a:spcAft>
              <a:defRPr sz="1400">
                <a:solidFill>
                  <a:schemeClr val="tx1"/>
                </a:solidFill>
              </a:defRPr>
            </a:lvl4pPr>
            <a:lvl5pPr marL="792000" indent="-252000">
              <a:spcBef>
                <a:spcPts val="400"/>
              </a:spcBef>
              <a:spcAft>
                <a:spcPts val="0"/>
              </a:spcAft>
              <a:defRPr sz="14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5" name="Date Placeholder 4"/>
          <p:cNvSpPr>
            <a:spLocks noGrp="1"/>
          </p:cNvSpPr>
          <p:nvPr>
            <p:ph type="dt" sz="half" idx="10"/>
          </p:nvPr>
        </p:nvSpPr>
        <p:spPr/>
        <p:txBody>
          <a:bodyPr/>
          <a:lstStyle>
            <a:lvl1pPr>
              <a:defRPr>
                <a:solidFill>
                  <a:schemeClr val="tx1"/>
                </a:solidFill>
              </a:defRPr>
            </a:lvl1pPr>
          </a:lstStyle>
          <a:p>
            <a:fld id="{7DA383C4-000A-45B3-9B0E-882BABB4E4F0}" type="datetime1">
              <a:rPr lang="en-GB" noProof="0" smtClean="0"/>
              <a:t>16/08/2018</a:t>
            </a:fld>
            <a:endParaRPr lang="en-GB" noProof="0" dirty="0"/>
          </a:p>
        </p:txBody>
      </p:sp>
      <p:sp>
        <p:nvSpPr>
          <p:cNvPr id="6" name="Footer Placeholder 5"/>
          <p:cNvSpPr>
            <a:spLocks noGrp="1"/>
          </p:cNvSpPr>
          <p:nvPr>
            <p:ph type="ftr" sz="quarter" idx="11"/>
          </p:nvPr>
        </p:nvSpPr>
        <p:spPr/>
        <p:txBody>
          <a:bodyPr/>
          <a:lstStyle>
            <a:lvl1pPr>
              <a:defRPr>
                <a:solidFill>
                  <a:schemeClr val="tx1"/>
                </a:solidFill>
              </a:defRPr>
            </a:lvl1pPr>
          </a:lstStyle>
          <a:p>
            <a:r>
              <a:rPr lang="en-GB" noProof="0" dirty="0" smtClean="0"/>
              <a:t>© Lloyd’s</a:t>
            </a:r>
            <a:endParaRPr lang="en-GB" noProof="0" dirty="0"/>
          </a:p>
        </p:txBody>
      </p:sp>
      <p:sp>
        <p:nvSpPr>
          <p:cNvPr id="8" name="Text Placeholder 7"/>
          <p:cNvSpPr>
            <a:spLocks noGrp="1"/>
          </p:cNvSpPr>
          <p:nvPr>
            <p:ph type="body" sz="quarter" idx="13"/>
          </p:nvPr>
        </p:nvSpPr>
        <p:spPr>
          <a:xfrm>
            <a:off x="539999" y="1089595"/>
            <a:ext cx="11113200" cy="422405"/>
          </a:xfrm>
        </p:spPr>
        <p:txBody>
          <a:bodyPr tIns="36000" bIns="0">
            <a:noAutofit/>
          </a:bodyPr>
          <a:lstStyle>
            <a:lvl1pPr>
              <a:defRPr sz="2000">
                <a:solidFill>
                  <a:schemeClr val="tx1"/>
                </a:solidFill>
              </a:defRPr>
            </a:lvl1pPr>
          </a:lstStyle>
          <a:p>
            <a:pPr lvl="0"/>
            <a:r>
              <a:rPr lang="en-US" noProof="0" smtClean="0"/>
              <a:t>Click to edit Master text styles</a:t>
            </a:r>
          </a:p>
        </p:txBody>
      </p:sp>
      <p:sp>
        <p:nvSpPr>
          <p:cNvPr id="9" name="Content Placeholder 3"/>
          <p:cNvSpPr>
            <a:spLocks noGrp="1"/>
          </p:cNvSpPr>
          <p:nvPr>
            <p:ph sz="half" idx="14"/>
          </p:nvPr>
        </p:nvSpPr>
        <p:spPr>
          <a:xfrm>
            <a:off x="8089199" y="1692000"/>
            <a:ext cx="3564000" cy="4428000"/>
          </a:xfrm>
        </p:spPr>
        <p:txBody>
          <a:bodyPr>
            <a:noAutofit/>
          </a:bodyPr>
          <a:lstStyle>
            <a:lvl1pPr>
              <a:spcBef>
                <a:spcPts val="400"/>
              </a:spcBef>
              <a:spcAft>
                <a:spcPts val="0"/>
              </a:spcAft>
              <a:defRPr sz="1400">
                <a:solidFill>
                  <a:schemeClr val="tx1"/>
                </a:solidFill>
              </a:defRPr>
            </a:lvl1pPr>
            <a:lvl2pPr>
              <a:spcBef>
                <a:spcPts val="400"/>
              </a:spcBef>
              <a:spcAft>
                <a:spcPts val="0"/>
              </a:spcAft>
              <a:defRPr sz="1400">
                <a:solidFill>
                  <a:schemeClr val="tx1"/>
                </a:solidFill>
              </a:defRPr>
            </a:lvl2pPr>
            <a:lvl3pPr marL="252000" indent="-252000">
              <a:spcBef>
                <a:spcPts val="400"/>
              </a:spcBef>
              <a:spcAft>
                <a:spcPts val="0"/>
              </a:spcAft>
              <a:defRPr sz="1400">
                <a:solidFill>
                  <a:schemeClr val="tx1"/>
                </a:solidFill>
              </a:defRPr>
            </a:lvl3pPr>
            <a:lvl4pPr marL="504000" indent="-252000">
              <a:spcBef>
                <a:spcPts val="400"/>
              </a:spcBef>
              <a:spcAft>
                <a:spcPts val="0"/>
              </a:spcAft>
              <a:defRPr sz="1400">
                <a:solidFill>
                  <a:schemeClr val="tx1"/>
                </a:solidFill>
              </a:defRPr>
            </a:lvl4pPr>
            <a:lvl5pPr marL="792000" indent="-252000">
              <a:spcBef>
                <a:spcPts val="400"/>
              </a:spcBef>
              <a:spcAft>
                <a:spcPts val="0"/>
              </a:spcAft>
              <a:defRPr sz="14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8" name="TextBox 17"/>
          <p:cNvSpPr txBox="1">
            <a:spLocks/>
          </p:cNvSpPr>
          <p:nvPr userDrawn="1"/>
        </p:nvSpPr>
        <p:spPr>
          <a:xfrm>
            <a:off x="8909999" y="6400237"/>
            <a:ext cx="2743200" cy="246221"/>
          </a:xfrm>
          <a:prstGeom prst="rect">
            <a:avLst/>
          </a:prstGeom>
        </p:spPr>
        <p:txBody>
          <a:bodyPr vert="horz" lIns="0" tIns="45720" rIns="0" bIns="45720" rtlCol="0" anchor="ctr">
            <a:noAutofit/>
          </a:bodyPr>
          <a:lstStyle>
            <a:defPPr>
              <a:defRPr lang="en-US"/>
            </a:defPPr>
            <a:lvl1pPr algn="r">
              <a:defRPr sz="1000">
                <a:solidFill>
                  <a:schemeClr val="accent1"/>
                </a:solidFill>
              </a:defRPr>
            </a:lvl1pPr>
          </a:lstStyle>
          <a:p>
            <a:pPr lvl="0"/>
            <a:fld id="{377EB79C-4237-4EDF-B16A-CF67A8C936B9}" type="slidenum">
              <a:rPr lang="en-GB" sz="1100" noProof="0" smtClean="0">
                <a:solidFill>
                  <a:schemeClr val="tx1"/>
                </a:solidFill>
              </a:rPr>
              <a:pPr lvl="0"/>
              <a:t>‹#›</a:t>
            </a:fld>
            <a:endParaRPr lang="en-GB" sz="1100" noProof="0" dirty="0">
              <a:solidFill>
                <a:schemeClr val="tx1"/>
              </a:solidFill>
            </a:endParaRPr>
          </a:p>
        </p:txBody>
      </p:sp>
      <p:cxnSp>
        <p:nvCxnSpPr>
          <p:cNvPr id="19" name="Straight Connector 18"/>
          <p:cNvCxnSpPr/>
          <p:nvPr userDrawn="1"/>
        </p:nvCxnSpPr>
        <p:spPr>
          <a:xfrm>
            <a:off x="539999" y="6318000"/>
            <a:ext cx="1111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39400" y="1512000"/>
            <a:ext cx="1111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39400" y="0"/>
            <a:ext cx="910709" cy="365535"/>
          </a:xfrm>
          <a:prstGeom prst="rect">
            <a:avLst/>
          </a:prstGeom>
        </p:spPr>
      </p:pic>
    </p:spTree>
    <p:extLst>
      <p:ext uri="{BB962C8B-B14F-4D97-AF65-F5344CB8AC3E}">
        <p14:creationId xmlns:p14="http://schemas.microsoft.com/office/powerpoint/2010/main" val="48771775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ext Style 5 + Dark Blu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noProof="0" smtClean="0"/>
              <a:t>Click to edit Master title style</a:t>
            </a:r>
            <a:endParaRPr lang="en-GB" noProof="0" dirty="0"/>
          </a:p>
        </p:txBody>
      </p:sp>
      <p:sp>
        <p:nvSpPr>
          <p:cNvPr id="3" name="Content Placeholder 2"/>
          <p:cNvSpPr>
            <a:spLocks noGrp="1"/>
          </p:cNvSpPr>
          <p:nvPr>
            <p:ph sz="half" idx="1"/>
          </p:nvPr>
        </p:nvSpPr>
        <p:spPr>
          <a:xfrm>
            <a:off x="539999" y="1692000"/>
            <a:ext cx="3564000" cy="4428000"/>
          </a:xfrm>
        </p:spPr>
        <p:txBody>
          <a:bodyPr>
            <a:noAutofit/>
          </a:bodyPr>
          <a:lstStyle>
            <a:lvl1pPr>
              <a:spcBef>
                <a:spcPts val="400"/>
              </a:spcBef>
              <a:spcAft>
                <a:spcPts val="0"/>
              </a:spcAft>
              <a:defRPr sz="1400">
                <a:solidFill>
                  <a:schemeClr val="tx1"/>
                </a:solidFill>
              </a:defRPr>
            </a:lvl1pPr>
            <a:lvl2pPr>
              <a:spcBef>
                <a:spcPts val="400"/>
              </a:spcBef>
              <a:spcAft>
                <a:spcPts val="0"/>
              </a:spcAft>
              <a:defRPr sz="1400">
                <a:solidFill>
                  <a:schemeClr val="tx1"/>
                </a:solidFill>
              </a:defRPr>
            </a:lvl2pPr>
            <a:lvl3pPr marL="252000" indent="-252000">
              <a:spcBef>
                <a:spcPts val="400"/>
              </a:spcBef>
              <a:spcAft>
                <a:spcPts val="0"/>
              </a:spcAft>
              <a:defRPr sz="1400">
                <a:solidFill>
                  <a:schemeClr val="tx1"/>
                </a:solidFill>
              </a:defRPr>
            </a:lvl3pPr>
            <a:lvl4pPr marL="504000" indent="-252000">
              <a:spcBef>
                <a:spcPts val="400"/>
              </a:spcBef>
              <a:spcAft>
                <a:spcPts val="0"/>
              </a:spcAft>
              <a:defRPr sz="1400">
                <a:solidFill>
                  <a:schemeClr val="tx1"/>
                </a:solidFill>
              </a:defRPr>
            </a:lvl4pPr>
            <a:lvl5pPr marL="792000" indent="-252000">
              <a:spcBef>
                <a:spcPts val="400"/>
              </a:spcBef>
              <a:spcAft>
                <a:spcPts val="0"/>
              </a:spcAft>
              <a:defRPr sz="14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Content Placeholder 3"/>
          <p:cNvSpPr>
            <a:spLocks noGrp="1"/>
          </p:cNvSpPr>
          <p:nvPr>
            <p:ph sz="half" idx="2"/>
          </p:nvPr>
        </p:nvSpPr>
        <p:spPr>
          <a:xfrm>
            <a:off x="4314599" y="1692000"/>
            <a:ext cx="3564000" cy="4428000"/>
          </a:xfrm>
        </p:spPr>
        <p:txBody>
          <a:bodyPr>
            <a:noAutofit/>
          </a:bodyPr>
          <a:lstStyle>
            <a:lvl1pPr>
              <a:spcBef>
                <a:spcPts val="400"/>
              </a:spcBef>
              <a:spcAft>
                <a:spcPts val="0"/>
              </a:spcAft>
              <a:defRPr sz="1400">
                <a:solidFill>
                  <a:schemeClr val="tx1"/>
                </a:solidFill>
              </a:defRPr>
            </a:lvl1pPr>
            <a:lvl2pPr>
              <a:spcBef>
                <a:spcPts val="400"/>
              </a:spcBef>
              <a:spcAft>
                <a:spcPts val="0"/>
              </a:spcAft>
              <a:defRPr sz="1400">
                <a:solidFill>
                  <a:schemeClr val="tx1"/>
                </a:solidFill>
              </a:defRPr>
            </a:lvl2pPr>
            <a:lvl3pPr marL="252000" indent="-252000">
              <a:spcBef>
                <a:spcPts val="400"/>
              </a:spcBef>
              <a:spcAft>
                <a:spcPts val="0"/>
              </a:spcAft>
              <a:defRPr sz="1400">
                <a:solidFill>
                  <a:schemeClr val="tx1"/>
                </a:solidFill>
              </a:defRPr>
            </a:lvl3pPr>
            <a:lvl4pPr marL="504000" indent="-252000">
              <a:spcBef>
                <a:spcPts val="400"/>
              </a:spcBef>
              <a:spcAft>
                <a:spcPts val="0"/>
              </a:spcAft>
              <a:defRPr sz="1400">
                <a:solidFill>
                  <a:schemeClr val="tx1"/>
                </a:solidFill>
              </a:defRPr>
            </a:lvl4pPr>
            <a:lvl5pPr marL="792000" indent="-252000">
              <a:spcBef>
                <a:spcPts val="400"/>
              </a:spcBef>
              <a:spcAft>
                <a:spcPts val="0"/>
              </a:spcAft>
              <a:defRPr sz="14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5" name="Date Placeholder 4"/>
          <p:cNvSpPr>
            <a:spLocks noGrp="1"/>
          </p:cNvSpPr>
          <p:nvPr>
            <p:ph type="dt" sz="half" idx="10"/>
          </p:nvPr>
        </p:nvSpPr>
        <p:spPr/>
        <p:txBody>
          <a:bodyPr/>
          <a:lstStyle>
            <a:lvl1pPr>
              <a:defRPr>
                <a:solidFill>
                  <a:schemeClr val="tx1"/>
                </a:solidFill>
              </a:defRPr>
            </a:lvl1pPr>
          </a:lstStyle>
          <a:p>
            <a:fld id="{7DA383C4-000A-45B3-9B0E-882BABB4E4F0}" type="datetime1">
              <a:rPr lang="en-GB" noProof="0" smtClean="0"/>
              <a:t>16/08/2018</a:t>
            </a:fld>
            <a:endParaRPr lang="en-GB" noProof="0" dirty="0"/>
          </a:p>
        </p:txBody>
      </p:sp>
      <p:sp>
        <p:nvSpPr>
          <p:cNvPr id="6" name="Footer Placeholder 5"/>
          <p:cNvSpPr>
            <a:spLocks noGrp="1"/>
          </p:cNvSpPr>
          <p:nvPr>
            <p:ph type="ftr" sz="quarter" idx="11"/>
          </p:nvPr>
        </p:nvSpPr>
        <p:spPr/>
        <p:txBody>
          <a:bodyPr/>
          <a:lstStyle>
            <a:lvl1pPr>
              <a:defRPr>
                <a:solidFill>
                  <a:schemeClr val="tx1"/>
                </a:solidFill>
              </a:defRPr>
            </a:lvl1pPr>
          </a:lstStyle>
          <a:p>
            <a:r>
              <a:rPr lang="en-GB" noProof="0" dirty="0" smtClean="0"/>
              <a:t>© Lloyd’s</a:t>
            </a:r>
            <a:endParaRPr lang="en-GB" noProof="0" dirty="0"/>
          </a:p>
        </p:txBody>
      </p:sp>
      <p:sp>
        <p:nvSpPr>
          <p:cNvPr id="8" name="Text Placeholder 7"/>
          <p:cNvSpPr>
            <a:spLocks noGrp="1"/>
          </p:cNvSpPr>
          <p:nvPr>
            <p:ph type="body" sz="quarter" idx="13"/>
          </p:nvPr>
        </p:nvSpPr>
        <p:spPr>
          <a:xfrm>
            <a:off x="539999" y="1089595"/>
            <a:ext cx="11113200" cy="422405"/>
          </a:xfrm>
        </p:spPr>
        <p:txBody>
          <a:bodyPr tIns="36000" bIns="0">
            <a:noAutofit/>
          </a:bodyPr>
          <a:lstStyle>
            <a:lvl1pPr>
              <a:defRPr sz="2000">
                <a:solidFill>
                  <a:schemeClr val="tx1"/>
                </a:solidFill>
              </a:defRPr>
            </a:lvl1pPr>
          </a:lstStyle>
          <a:p>
            <a:pPr lvl="0"/>
            <a:r>
              <a:rPr lang="en-US" noProof="0" smtClean="0"/>
              <a:t>Click to edit Master text styles</a:t>
            </a:r>
          </a:p>
        </p:txBody>
      </p:sp>
      <p:sp>
        <p:nvSpPr>
          <p:cNvPr id="9" name="Content Placeholder 3"/>
          <p:cNvSpPr>
            <a:spLocks noGrp="1"/>
          </p:cNvSpPr>
          <p:nvPr>
            <p:ph sz="half" idx="14"/>
          </p:nvPr>
        </p:nvSpPr>
        <p:spPr>
          <a:xfrm>
            <a:off x="8089199" y="1692000"/>
            <a:ext cx="3564000" cy="4428000"/>
          </a:xfrm>
        </p:spPr>
        <p:txBody>
          <a:bodyPr>
            <a:noAutofit/>
          </a:bodyPr>
          <a:lstStyle>
            <a:lvl1pPr>
              <a:spcBef>
                <a:spcPts val="400"/>
              </a:spcBef>
              <a:spcAft>
                <a:spcPts val="0"/>
              </a:spcAft>
              <a:defRPr sz="1400">
                <a:solidFill>
                  <a:schemeClr val="tx1"/>
                </a:solidFill>
              </a:defRPr>
            </a:lvl1pPr>
            <a:lvl2pPr>
              <a:spcBef>
                <a:spcPts val="400"/>
              </a:spcBef>
              <a:spcAft>
                <a:spcPts val="0"/>
              </a:spcAft>
              <a:defRPr sz="1400">
                <a:solidFill>
                  <a:schemeClr val="tx1"/>
                </a:solidFill>
              </a:defRPr>
            </a:lvl2pPr>
            <a:lvl3pPr marL="252000" indent="-252000">
              <a:spcBef>
                <a:spcPts val="400"/>
              </a:spcBef>
              <a:spcAft>
                <a:spcPts val="0"/>
              </a:spcAft>
              <a:defRPr sz="1400">
                <a:solidFill>
                  <a:schemeClr val="tx1"/>
                </a:solidFill>
              </a:defRPr>
            </a:lvl3pPr>
            <a:lvl4pPr marL="504000" indent="-252000">
              <a:spcBef>
                <a:spcPts val="400"/>
              </a:spcBef>
              <a:spcAft>
                <a:spcPts val="0"/>
              </a:spcAft>
              <a:defRPr sz="1400">
                <a:solidFill>
                  <a:schemeClr val="tx1"/>
                </a:solidFill>
              </a:defRPr>
            </a:lvl4pPr>
            <a:lvl5pPr marL="792000" indent="-252000">
              <a:spcBef>
                <a:spcPts val="400"/>
              </a:spcBef>
              <a:spcAft>
                <a:spcPts val="0"/>
              </a:spcAft>
              <a:defRPr sz="14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8" name="TextBox 17"/>
          <p:cNvSpPr txBox="1">
            <a:spLocks/>
          </p:cNvSpPr>
          <p:nvPr userDrawn="1"/>
        </p:nvSpPr>
        <p:spPr>
          <a:xfrm>
            <a:off x="8909999" y="6400237"/>
            <a:ext cx="2743200" cy="246221"/>
          </a:xfrm>
          <a:prstGeom prst="rect">
            <a:avLst/>
          </a:prstGeom>
        </p:spPr>
        <p:txBody>
          <a:bodyPr vert="horz" lIns="0" tIns="45720" rIns="0" bIns="45720" rtlCol="0" anchor="ctr">
            <a:noAutofit/>
          </a:bodyPr>
          <a:lstStyle>
            <a:defPPr>
              <a:defRPr lang="en-US"/>
            </a:defPPr>
            <a:lvl1pPr algn="r">
              <a:defRPr sz="1000">
                <a:solidFill>
                  <a:schemeClr val="accent1"/>
                </a:solidFill>
              </a:defRPr>
            </a:lvl1pPr>
          </a:lstStyle>
          <a:p>
            <a:pPr lvl="0"/>
            <a:fld id="{377EB79C-4237-4EDF-B16A-CF67A8C936B9}" type="slidenum">
              <a:rPr lang="en-GB" sz="1100" noProof="0" smtClean="0">
                <a:solidFill>
                  <a:schemeClr val="tx1"/>
                </a:solidFill>
              </a:rPr>
              <a:pPr lvl="0"/>
              <a:t>‹#›</a:t>
            </a:fld>
            <a:endParaRPr lang="en-GB" sz="1100" noProof="0" dirty="0">
              <a:solidFill>
                <a:schemeClr val="tx1"/>
              </a:solidFill>
            </a:endParaRPr>
          </a:p>
        </p:txBody>
      </p:sp>
      <p:cxnSp>
        <p:nvCxnSpPr>
          <p:cNvPr id="19" name="Straight Connector 18"/>
          <p:cNvCxnSpPr/>
          <p:nvPr userDrawn="1"/>
        </p:nvCxnSpPr>
        <p:spPr>
          <a:xfrm>
            <a:off x="539999" y="6318000"/>
            <a:ext cx="1111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39400" y="1512000"/>
            <a:ext cx="1111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39400" y="0"/>
            <a:ext cx="910709" cy="365535"/>
          </a:xfrm>
          <a:prstGeom prst="rect">
            <a:avLst/>
          </a:prstGeom>
        </p:spPr>
      </p:pic>
    </p:spTree>
    <p:extLst>
      <p:ext uri="{BB962C8B-B14F-4D97-AF65-F5344CB8AC3E}">
        <p14:creationId xmlns:p14="http://schemas.microsoft.com/office/powerpoint/2010/main" val="257616558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ntent, Half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3" name="Content Placeholder 2"/>
          <p:cNvSpPr>
            <a:spLocks noGrp="1"/>
          </p:cNvSpPr>
          <p:nvPr>
            <p:ph sz="half" idx="1"/>
          </p:nvPr>
        </p:nvSpPr>
        <p:spPr>
          <a:xfrm>
            <a:off x="539999" y="1692000"/>
            <a:ext cx="5468400" cy="4428000"/>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Content Placeholder 3"/>
          <p:cNvSpPr>
            <a:spLocks noGrp="1"/>
          </p:cNvSpPr>
          <p:nvPr>
            <p:ph sz="half" idx="2"/>
          </p:nvPr>
        </p:nvSpPr>
        <p:spPr>
          <a:xfrm>
            <a:off x="6184200" y="1692000"/>
            <a:ext cx="5468400" cy="2124000"/>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5" name="Date Placeholder 4"/>
          <p:cNvSpPr>
            <a:spLocks noGrp="1"/>
          </p:cNvSpPr>
          <p:nvPr>
            <p:ph type="dt" sz="half" idx="10"/>
          </p:nvPr>
        </p:nvSpPr>
        <p:spPr/>
        <p:txBody>
          <a:bodyPr/>
          <a:lstStyle/>
          <a:p>
            <a:fld id="{A771CE97-0115-4A3D-84B2-81ED58B4CBF3}" type="datetime1">
              <a:rPr lang="en-GB" noProof="0" smtClean="0"/>
              <a:t>16/08/2018</a:t>
            </a:fld>
            <a:endParaRPr lang="en-GB" noProof="0" dirty="0"/>
          </a:p>
        </p:txBody>
      </p:sp>
      <p:sp>
        <p:nvSpPr>
          <p:cNvPr id="6" name="Footer Placeholder 5"/>
          <p:cNvSpPr>
            <a:spLocks noGrp="1"/>
          </p:cNvSpPr>
          <p:nvPr>
            <p:ph type="ftr" sz="quarter" idx="11"/>
          </p:nvPr>
        </p:nvSpPr>
        <p:spPr/>
        <p:txBody>
          <a:bodyPr/>
          <a:lstStyle/>
          <a:p>
            <a:r>
              <a:rPr lang="en-GB" noProof="0" dirty="0" smtClean="0"/>
              <a:t>© Lloyd’s</a:t>
            </a:r>
            <a:endParaRPr lang="en-GB" noProof="0" dirty="0"/>
          </a:p>
        </p:txBody>
      </p:sp>
      <p:sp>
        <p:nvSpPr>
          <p:cNvPr id="8" name="Text Placeholder 7"/>
          <p:cNvSpPr>
            <a:spLocks noGrp="1"/>
          </p:cNvSpPr>
          <p:nvPr>
            <p:ph type="body" sz="quarter" idx="13"/>
          </p:nvPr>
        </p:nvSpPr>
        <p:spPr>
          <a:xfrm>
            <a:off x="539999" y="1089595"/>
            <a:ext cx="11113200" cy="422405"/>
          </a:xfrm>
        </p:spPr>
        <p:txBody>
          <a:bodyPr tIns="36000" bIns="0">
            <a:noAutofit/>
          </a:bodyPr>
          <a:lstStyle>
            <a:lvl1pPr>
              <a:defRPr sz="2000">
                <a:solidFill>
                  <a:schemeClr val="tx1"/>
                </a:solidFill>
              </a:defRPr>
            </a:lvl1pPr>
          </a:lstStyle>
          <a:p>
            <a:pPr lvl="0"/>
            <a:r>
              <a:rPr lang="en-US" noProof="0" smtClean="0"/>
              <a:t>Click to edit Master text styles</a:t>
            </a:r>
          </a:p>
        </p:txBody>
      </p:sp>
      <p:sp>
        <p:nvSpPr>
          <p:cNvPr id="9" name="Content Placeholder 3"/>
          <p:cNvSpPr>
            <a:spLocks noGrp="1"/>
          </p:cNvSpPr>
          <p:nvPr>
            <p:ph sz="half" idx="14"/>
          </p:nvPr>
        </p:nvSpPr>
        <p:spPr>
          <a:xfrm>
            <a:off x="6184200" y="3996000"/>
            <a:ext cx="5468400" cy="2124000"/>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Tree>
    <p:extLst>
      <p:ext uri="{BB962C8B-B14F-4D97-AF65-F5344CB8AC3E}">
        <p14:creationId xmlns:p14="http://schemas.microsoft.com/office/powerpoint/2010/main" val="1207052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hird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3" name="Content Placeholder 2"/>
          <p:cNvSpPr>
            <a:spLocks noGrp="1"/>
          </p:cNvSpPr>
          <p:nvPr>
            <p:ph sz="half" idx="1"/>
          </p:nvPr>
        </p:nvSpPr>
        <p:spPr>
          <a:xfrm>
            <a:off x="539999" y="1692000"/>
            <a:ext cx="3564000" cy="4428000"/>
          </a:xfrm>
        </p:spPr>
        <p:txBody>
          <a:bodyPr>
            <a:noAutofit/>
          </a:bodyPr>
          <a:lstStyle>
            <a:lvl1pPr>
              <a:spcBef>
                <a:spcPts val="400"/>
              </a:spcBef>
              <a:spcAft>
                <a:spcPts val="0"/>
              </a:spcAft>
              <a:defRPr sz="1400"/>
            </a:lvl1pPr>
            <a:lvl2pPr>
              <a:spcBef>
                <a:spcPts val="400"/>
              </a:spcBef>
              <a:spcAft>
                <a:spcPts val="0"/>
              </a:spcAft>
              <a:defRPr sz="1400"/>
            </a:lvl2pPr>
            <a:lvl3pPr marL="252000" indent="-252000">
              <a:spcBef>
                <a:spcPts val="400"/>
              </a:spcBef>
              <a:spcAft>
                <a:spcPts val="0"/>
              </a:spcAft>
              <a:defRPr sz="1400"/>
            </a:lvl3pPr>
            <a:lvl4pPr marL="504000" indent="-252000">
              <a:spcBef>
                <a:spcPts val="400"/>
              </a:spcBef>
              <a:spcAft>
                <a:spcPts val="0"/>
              </a:spcAft>
              <a:defRPr sz="1400"/>
            </a:lvl4pPr>
            <a:lvl5pPr marL="792000" indent="-252000">
              <a:spcBef>
                <a:spcPts val="400"/>
              </a:spcBef>
              <a:spcAft>
                <a:spcPts val="0"/>
              </a:spcAft>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Content Placeholder 3"/>
          <p:cNvSpPr>
            <a:spLocks noGrp="1"/>
          </p:cNvSpPr>
          <p:nvPr>
            <p:ph sz="half" idx="2"/>
          </p:nvPr>
        </p:nvSpPr>
        <p:spPr>
          <a:xfrm>
            <a:off x="4314599" y="1692000"/>
            <a:ext cx="7338600" cy="4428000"/>
          </a:xfrm>
        </p:spPr>
        <p:txBody>
          <a:bodyPr>
            <a:noAutofit/>
          </a:bodyPr>
          <a:lstStyle>
            <a:lvl1pPr>
              <a:spcBef>
                <a:spcPts val="400"/>
              </a:spcBef>
              <a:spcAft>
                <a:spcPts val="0"/>
              </a:spcAft>
              <a:defRPr sz="1400"/>
            </a:lvl1pPr>
            <a:lvl2pPr>
              <a:spcBef>
                <a:spcPts val="400"/>
              </a:spcBef>
              <a:spcAft>
                <a:spcPts val="0"/>
              </a:spcAft>
              <a:defRPr sz="1400"/>
            </a:lvl2pPr>
            <a:lvl3pPr marL="252000" indent="-252000">
              <a:spcBef>
                <a:spcPts val="400"/>
              </a:spcBef>
              <a:spcAft>
                <a:spcPts val="0"/>
              </a:spcAft>
              <a:defRPr sz="1400"/>
            </a:lvl3pPr>
            <a:lvl4pPr marL="504000" indent="-252000">
              <a:spcBef>
                <a:spcPts val="400"/>
              </a:spcBef>
              <a:spcAft>
                <a:spcPts val="0"/>
              </a:spcAft>
              <a:defRPr sz="1400"/>
            </a:lvl4pPr>
            <a:lvl5pPr marL="792000" indent="-252000">
              <a:spcBef>
                <a:spcPts val="400"/>
              </a:spcBef>
              <a:spcAft>
                <a:spcPts val="0"/>
              </a:spcAft>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5" name="Date Placeholder 4"/>
          <p:cNvSpPr>
            <a:spLocks noGrp="1"/>
          </p:cNvSpPr>
          <p:nvPr>
            <p:ph type="dt" sz="half" idx="10"/>
          </p:nvPr>
        </p:nvSpPr>
        <p:spPr/>
        <p:txBody>
          <a:bodyPr/>
          <a:lstStyle/>
          <a:p>
            <a:fld id="{E91365A3-8FA3-498B-B2B4-E7EC2557F524}" type="datetime1">
              <a:rPr lang="en-GB" noProof="0" smtClean="0"/>
              <a:t>16/08/2018</a:t>
            </a:fld>
            <a:endParaRPr lang="en-GB" noProof="0" dirty="0"/>
          </a:p>
        </p:txBody>
      </p:sp>
      <p:sp>
        <p:nvSpPr>
          <p:cNvPr id="6" name="Footer Placeholder 5"/>
          <p:cNvSpPr>
            <a:spLocks noGrp="1"/>
          </p:cNvSpPr>
          <p:nvPr>
            <p:ph type="ftr" sz="quarter" idx="11"/>
          </p:nvPr>
        </p:nvSpPr>
        <p:spPr/>
        <p:txBody>
          <a:bodyPr/>
          <a:lstStyle/>
          <a:p>
            <a:r>
              <a:rPr lang="en-GB" noProof="0" dirty="0" smtClean="0"/>
              <a:t>© Lloyd’s</a:t>
            </a:r>
            <a:endParaRPr lang="en-GB" noProof="0" dirty="0"/>
          </a:p>
        </p:txBody>
      </p:sp>
      <p:sp>
        <p:nvSpPr>
          <p:cNvPr id="8" name="Text Placeholder 7"/>
          <p:cNvSpPr>
            <a:spLocks noGrp="1"/>
          </p:cNvSpPr>
          <p:nvPr>
            <p:ph type="body" sz="quarter" idx="13"/>
          </p:nvPr>
        </p:nvSpPr>
        <p:spPr>
          <a:xfrm>
            <a:off x="539999" y="1089595"/>
            <a:ext cx="11113200" cy="422405"/>
          </a:xfrm>
        </p:spPr>
        <p:txBody>
          <a:bodyPr tIns="36000" bIns="0">
            <a:noAutofit/>
          </a:bodyPr>
          <a:lstStyle>
            <a:lvl1pPr>
              <a:defRPr sz="2000">
                <a:solidFill>
                  <a:schemeClr val="tx1"/>
                </a:solidFill>
              </a:defRPr>
            </a:lvl1pPr>
          </a:lstStyle>
          <a:p>
            <a:pPr lvl="0"/>
            <a:r>
              <a:rPr lang="en-US" noProof="0" smtClean="0"/>
              <a:t>Click to edit Master text styles</a:t>
            </a:r>
          </a:p>
        </p:txBody>
      </p:sp>
    </p:spTree>
    <p:extLst>
      <p:ext uri="{BB962C8B-B14F-4D97-AF65-F5344CB8AC3E}">
        <p14:creationId xmlns:p14="http://schemas.microsoft.com/office/powerpoint/2010/main" val="28843581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Third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3" name="Content Placeholder 2"/>
          <p:cNvSpPr>
            <a:spLocks noGrp="1"/>
          </p:cNvSpPr>
          <p:nvPr>
            <p:ph sz="half" idx="1"/>
          </p:nvPr>
        </p:nvSpPr>
        <p:spPr>
          <a:xfrm>
            <a:off x="539999" y="1692000"/>
            <a:ext cx="3564000" cy="4428000"/>
          </a:xfrm>
        </p:spPr>
        <p:txBody>
          <a:bodyPr>
            <a:noAutofit/>
          </a:bodyPr>
          <a:lstStyle>
            <a:lvl1pPr>
              <a:spcBef>
                <a:spcPts val="400"/>
              </a:spcBef>
              <a:spcAft>
                <a:spcPts val="0"/>
              </a:spcAft>
              <a:defRPr sz="1400"/>
            </a:lvl1pPr>
            <a:lvl2pPr>
              <a:spcBef>
                <a:spcPts val="400"/>
              </a:spcBef>
              <a:spcAft>
                <a:spcPts val="0"/>
              </a:spcAft>
              <a:defRPr sz="1400"/>
            </a:lvl2pPr>
            <a:lvl3pPr marL="252000" indent="-252000">
              <a:spcBef>
                <a:spcPts val="400"/>
              </a:spcBef>
              <a:spcAft>
                <a:spcPts val="0"/>
              </a:spcAft>
              <a:defRPr sz="1400"/>
            </a:lvl3pPr>
            <a:lvl4pPr marL="504000" indent="-252000">
              <a:spcBef>
                <a:spcPts val="400"/>
              </a:spcBef>
              <a:spcAft>
                <a:spcPts val="0"/>
              </a:spcAft>
              <a:defRPr sz="1400"/>
            </a:lvl4pPr>
            <a:lvl5pPr marL="792000" indent="-252000">
              <a:spcBef>
                <a:spcPts val="400"/>
              </a:spcBef>
              <a:spcAft>
                <a:spcPts val="0"/>
              </a:spcAft>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Content Placeholder 3"/>
          <p:cNvSpPr>
            <a:spLocks noGrp="1"/>
          </p:cNvSpPr>
          <p:nvPr>
            <p:ph sz="half" idx="2"/>
          </p:nvPr>
        </p:nvSpPr>
        <p:spPr>
          <a:xfrm>
            <a:off x="4314599" y="1692000"/>
            <a:ext cx="7338600" cy="2124000"/>
          </a:xfrm>
        </p:spPr>
        <p:txBody>
          <a:bodyPr>
            <a:noAutofit/>
          </a:bodyPr>
          <a:lstStyle>
            <a:lvl1pPr>
              <a:spcBef>
                <a:spcPts val="400"/>
              </a:spcBef>
              <a:spcAft>
                <a:spcPts val="0"/>
              </a:spcAft>
              <a:defRPr sz="1400"/>
            </a:lvl1pPr>
            <a:lvl2pPr>
              <a:spcBef>
                <a:spcPts val="400"/>
              </a:spcBef>
              <a:spcAft>
                <a:spcPts val="0"/>
              </a:spcAft>
              <a:defRPr sz="1400"/>
            </a:lvl2pPr>
            <a:lvl3pPr marL="252000" indent="-252000">
              <a:spcBef>
                <a:spcPts val="400"/>
              </a:spcBef>
              <a:spcAft>
                <a:spcPts val="0"/>
              </a:spcAft>
              <a:defRPr sz="1400"/>
            </a:lvl3pPr>
            <a:lvl4pPr marL="504000" indent="-252000">
              <a:spcBef>
                <a:spcPts val="400"/>
              </a:spcBef>
              <a:spcAft>
                <a:spcPts val="0"/>
              </a:spcAft>
              <a:defRPr sz="1400"/>
            </a:lvl4pPr>
            <a:lvl5pPr marL="792000" indent="-252000">
              <a:spcBef>
                <a:spcPts val="400"/>
              </a:spcBef>
              <a:spcAft>
                <a:spcPts val="0"/>
              </a:spcAft>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5" name="Date Placeholder 4"/>
          <p:cNvSpPr>
            <a:spLocks noGrp="1"/>
          </p:cNvSpPr>
          <p:nvPr>
            <p:ph type="dt" sz="half" idx="10"/>
          </p:nvPr>
        </p:nvSpPr>
        <p:spPr/>
        <p:txBody>
          <a:bodyPr/>
          <a:lstStyle/>
          <a:p>
            <a:fld id="{F6030E13-E47C-4C43-B339-D40C4AE5C270}" type="datetime1">
              <a:rPr lang="en-GB" noProof="0" smtClean="0"/>
              <a:t>16/08/2018</a:t>
            </a:fld>
            <a:endParaRPr lang="en-GB" noProof="0" dirty="0"/>
          </a:p>
        </p:txBody>
      </p:sp>
      <p:sp>
        <p:nvSpPr>
          <p:cNvPr id="6" name="Footer Placeholder 5"/>
          <p:cNvSpPr>
            <a:spLocks noGrp="1"/>
          </p:cNvSpPr>
          <p:nvPr>
            <p:ph type="ftr" sz="quarter" idx="11"/>
          </p:nvPr>
        </p:nvSpPr>
        <p:spPr/>
        <p:txBody>
          <a:bodyPr/>
          <a:lstStyle/>
          <a:p>
            <a:r>
              <a:rPr lang="en-GB" noProof="0" dirty="0" smtClean="0"/>
              <a:t>© Lloyd’s</a:t>
            </a:r>
            <a:endParaRPr lang="en-GB" noProof="0" dirty="0"/>
          </a:p>
        </p:txBody>
      </p:sp>
      <p:sp>
        <p:nvSpPr>
          <p:cNvPr id="8" name="Text Placeholder 7"/>
          <p:cNvSpPr>
            <a:spLocks noGrp="1"/>
          </p:cNvSpPr>
          <p:nvPr>
            <p:ph type="body" sz="quarter" idx="13"/>
          </p:nvPr>
        </p:nvSpPr>
        <p:spPr>
          <a:xfrm>
            <a:off x="539999" y="1089595"/>
            <a:ext cx="11113200" cy="422405"/>
          </a:xfrm>
        </p:spPr>
        <p:txBody>
          <a:bodyPr tIns="36000" bIns="0">
            <a:noAutofit/>
          </a:bodyPr>
          <a:lstStyle>
            <a:lvl1pPr>
              <a:defRPr sz="2000">
                <a:solidFill>
                  <a:schemeClr val="tx1"/>
                </a:solidFill>
              </a:defRPr>
            </a:lvl1pPr>
          </a:lstStyle>
          <a:p>
            <a:pPr lvl="0"/>
            <a:r>
              <a:rPr lang="en-US" noProof="0" smtClean="0"/>
              <a:t>Click to edit Master text styles</a:t>
            </a:r>
          </a:p>
        </p:txBody>
      </p:sp>
      <p:sp>
        <p:nvSpPr>
          <p:cNvPr id="9" name="Content Placeholder 3"/>
          <p:cNvSpPr>
            <a:spLocks noGrp="1"/>
          </p:cNvSpPr>
          <p:nvPr>
            <p:ph sz="half" idx="14"/>
          </p:nvPr>
        </p:nvSpPr>
        <p:spPr>
          <a:xfrm>
            <a:off x="4314599" y="3996000"/>
            <a:ext cx="7338600" cy="2124000"/>
          </a:xfrm>
        </p:spPr>
        <p:txBody>
          <a:bodyPr>
            <a:noAutofit/>
          </a:bodyPr>
          <a:lstStyle>
            <a:lvl1pPr>
              <a:spcBef>
                <a:spcPts val="400"/>
              </a:spcBef>
              <a:spcAft>
                <a:spcPts val="0"/>
              </a:spcAft>
              <a:defRPr sz="1400"/>
            </a:lvl1pPr>
            <a:lvl2pPr>
              <a:spcBef>
                <a:spcPts val="400"/>
              </a:spcBef>
              <a:spcAft>
                <a:spcPts val="0"/>
              </a:spcAft>
              <a:defRPr sz="1400"/>
            </a:lvl2pPr>
            <a:lvl3pPr marL="252000" indent="-252000">
              <a:spcBef>
                <a:spcPts val="400"/>
              </a:spcBef>
              <a:spcAft>
                <a:spcPts val="0"/>
              </a:spcAft>
              <a:defRPr sz="1400"/>
            </a:lvl3pPr>
            <a:lvl4pPr marL="504000" indent="-252000">
              <a:spcBef>
                <a:spcPts val="400"/>
              </a:spcBef>
              <a:spcAft>
                <a:spcPts val="0"/>
              </a:spcAft>
              <a:defRPr sz="1400"/>
            </a:lvl4pPr>
            <a:lvl5pPr marL="792000" indent="-252000">
              <a:spcBef>
                <a:spcPts val="400"/>
              </a:spcBef>
              <a:spcAft>
                <a:spcPts val="0"/>
              </a:spcAft>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Tree>
    <p:extLst>
      <p:ext uri="{BB962C8B-B14F-4D97-AF65-F5344CB8AC3E}">
        <p14:creationId xmlns:p14="http://schemas.microsoft.com/office/powerpoint/2010/main" val="15292993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999" y="540000"/>
            <a:ext cx="11113200" cy="972000"/>
          </a:xfrm>
        </p:spPr>
        <p:txBody>
          <a:bodyPr>
            <a:noAutofit/>
          </a:bodyPr>
          <a:lstStyle>
            <a:lvl1pPr>
              <a:defRPr/>
            </a:lvl1pPr>
          </a:lstStyle>
          <a:p>
            <a:r>
              <a:rPr lang="en-GB" dirty="0" smtClean="0"/>
              <a:t>Disclaimer</a:t>
            </a:r>
            <a:endParaRPr lang="en-GB" dirty="0"/>
          </a:p>
        </p:txBody>
      </p:sp>
      <p:sp>
        <p:nvSpPr>
          <p:cNvPr id="4" name="Date Placeholder 3"/>
          <p:cNvSpPr>
            <a:spLocks noGrp="1"/>
          </p:cNvSpPr>
          <p:nvPr>
            <p:ph type="dt" sz="half" idx="14"/>
          </p:nvPr>
        </p:nvSpPr>
        <p:spPr/>
        <p:txBody>
          <a:bodyPr/>
          <a:lstStyle/>
          <a:p>
            <a:fld id="{F1D55560-F4EA-4ADB-B6B4-67CD9ED41669}" type="datetime1">
              <a:rPr lang="en-GB" smtClean="0"/>
              <a:t>16/08/2018</a:t>
            </a:fld>
            <a:endParaRPr lang="en-GB" dirty="0"/>
          </a:p>
        </p:txBody>
      </p:sp>
      <p:sp>
        <p:nvSpPr>
          <p:cNvPr id="5" name="Footer Placeholder 4"/>
          <p:cNvSpPr>
            <a:spLocks noGrp="1"/>
          </p:cNvSpPr>
          <p:nvPr>
            <p:ph type="ftr" sz="quarter" idx="15"/>
          </p:nvPr>
        </p:nvSpPr>
        <p:spPr/>
        <p:txBody>
          <a:bodyPr/>
          <a:lstStyle/>
          <a:p>
            <a:r>
              <a:rPr lang="en-GB" smtClean="0"/>
              <a:t>© Lloyd’s</a:t>
            </a:r>
            <a:endParaRPr lang="en-GB" dirty="0"/>
          </a:p>
        </p:txBody>
      </p:sp>
      <p:sp>
        <p:nvSpPr>
          <p:cNvPr id="8" name="Rectangle 7"/>
          <p:cNvSpPr/>
          <p:nvPr userDrawn="1"/>
        </p:nvSpPr>
        <p:spPr>
          <a:xfrm>
            <a:off x="540000" y="1692000"/>
            <a:ext cx="11113200" cy="442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a:spcBef>
                <a:spcPts val="600"/>
              </a:spcBef>
              <a:spcAft>
                <a:spcPts val="600"/>
              </a:spcAft>
            </a:pPr>
            <a:r>
              <a:rPr lang="en-GB" dirty="0" smtClean="0">
                <a:solidFill>
                  <a:schemeClr val="tx1"/>
                </a:solidFill>
              </a:rPr>
              <a:t>This information is not intended for distribution to, or use by, any person or entity in any jurisdiction or country where such distribution or use would be contrary to local law or regulation. It is the responsibility of any person publishing or communicating the contents of this document or communication, or any part thereof, to ensure compliance with all applicable legal and regulatory requirements.</a:t>
            </a:r>
          </a:p>
          <a:p>
            <a:pPr algn="l">
              <a:spcBef>
                <a:spcPts val="600"/>
              </a:spcBef>
              <a:spcAft>
                <a:spcPts val="600"/>
              </a:spcAft>
            </a:pPr>
            <a:r>
              <a:rPr lang="en-GB" dirty="0" smtClean="0">
                <a:solidFill>
                  <a:schemeClr val="tx1"/>
                </a:solidFill>
              </a:rPr>
              <a:t>The content of this presentation does not represent a prospectus or invitation in connection with any solicitation of capital. Nor does it constitute an offer to sell securities or insurance, a solicitation or an offer to buy securities or insurance, or a distribution of securities in the United States or to a U.S. person, or in any other jurisdiction where it is contrary to local law. Such persons should inform themselves about and observe any applicable legal requirement.</a:t>
            </a:r>
          </a:p>
        </p:txBody>
      </p:sp>
    </p:spTree>
    <p:extLst>
      <p:ext uri="{BB962C8B-B14F-4D97-AF65-F5344CB8AC3E}">
        <p14:creationId xmlns:p14="http://schemas.microsoft.com/office/powerpoint/2010/main" val="18084320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4000" y="1692000"/>
            <a:ext cx="3564000" cy="4428000"/>
          </a:xfrm>
        </p:spPr>
        <p:txBody>
          <a:bodyPr tIns="72000"/>
          <a:lstStyle>
            <a:lvl1pPr>
              <a:spcBef>
                <a:spcPts val="300"/>
              </a:spcBef>
              <a:spcAft>
                <a:spcPts val="300"/>
              </a:spcAft>
              <a:tabLst>
                <a:tab pos="3489325" algn="r"/>
              </a:tabLst>
              <a:defRPr>
                <a:solidFill>
                  <a:schemeClr val="accent1"/>
                </a:solidFill>
              </a:defRPr>
            </a:lvl1pPr>
            <a:lvl2pPr>
              <a:spcBef>
                <a:spcPts val="300"/>
              </a:spcBef>
              <a:spcAft>
                <a:spcPts val="300"/>
              </a:spcAft>
              <a:tabLst>
                <a:tab pos="3505200" algn="r"/>
              </a:tabLst>
              <a:defRPr/>
            </a:lvl2pPr>
            <a:lvl3pPr>
              <a:tabLst>
                <a:tab pos="3505200" algn="r"/>
              </a:tabLst>
              <a:defRPr/>
            </a:lvl3pPr>
            <a:lvl4pPr>
              <a:tabLst>
                <a:tab pos="3505200" algn="r"/>
              </a:tabLst>
              <a:defRPr/>
            </a:lvl4pPr>
            <a:lvl5pPr>
              <a:tabLst>
                <a:tab pos="3505200" algn="r"/>
              </a:tabLs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Date Placeholder 3"/>
          <p:cNvSpPr>
            <a:spLocks noGrp="1"/>
          </p:cNvSpPr>
          <p:nvPr>
            <p:ph type="dt" sz="half" idx="14"/>
          </p:nvPr>
        </p:nvSpPr>
        <p:spPr/>
        <p:txBody>
          <a:bodyPr/>
          <a:lstStyle/>
          <a:p>
            <a:fld id="{8DA6907E-8DE1-487B-B59A-E07D14F34A1E}" type="datetime1">
              <a:rPr lang="en-GB" noProof="0" smtClean="0"/>
              <a:t>16/08/2018</a:t>
            </a:fld>
            <a:endParaRPr lang="en-GB" noProof="0" dirty="0"/>
          </a:p>
        </p:txBody>
      </p:sp>
      <p:sp>
        <p:nvSpPr>
          <p:cNvPr id="5" name="Footer Placeholder 4"/>
          <p:cNvSpPr>
            <a:spLocks noGrp="1"/>
          </p:cNvSpPr>
          <p:nvPr>
            <p:ph type="ftr" sz="quarter" idx="15"/>
          </p:nvPr>
        </p:nvSpPr>
        <p:spPr/>
        <p:txBody>
          <a:bodyPr/>
          <a:lstStyle/>
          <a:p>
            <a:r>
              <a:rPr lang="en-GB" noProof="0" dirty="0" smtClean="0"/>
              <a:t>© Lloyd’s</a:t>
            </a:r>
            <a:endParaRPr lang="en-GB" noProof="0" dirty="0"/>
          </a:p>
        </p:txBody>
      </p:sp>
      <p:sp>
        <p:nvSpPr>
          <p:cNvPr id="9" name="Content Placeholder 2"/>
          <p:cNvSpPr>
            <a:spLocks noGrp="1"/>
          </p:cNvSpPr>
          <p:nvPr>
            <p:ph idx="16"/>
          </p:nvPr>
        </p:nvSpPr>
        <p:spPr>
          <a:xfrm>
            <a:off x="8088600" y="1692000"/>
            <a:ext cx="3564000" cy="4428000"/>
          </a:xfrm>
        </p:spPr>
        <p:txBody>
          <a:bodyPr tIns="72000"/>
          <a:lstStyle>
            <a:lvl1pPr>
              <a:spcBef>
                <a:spcPts val="300"/>
              </a:spcBef>
              <a:spcAft>
                <a:spcPts val="300"/>
              </a:spcAft>
              <a:tabLst>
                <a:tab pos="3489325" algn="r"/>
              </a:tabLst>
              <a:defRPr>
                <a:solidFill>
                  <a:schemeClr val="accent1"/>
                </a:solidFill>
              </a:defRPr>
            </a:lvl1pPr>
            <a:lvl2pPr>
              <a:spcBef>
                <a:spcPts val="300"/>
              </a:spcBef>
              <a:spcAft>
                <a:spcPts val="300"/>
              </a:spcAft>
              <a:tabLst>
                <a:tab pos="3489325" algn="r"/>
              </a:tabLst>
              <a:defRPr/>
            </a:lvl2pPr>
            <a:lvl3pPr>
              <a:tabLst>
                <a:tab pos="3489325" algn="r"/>
              </a:tabLst>
              <a:defRPr/>
            </a:lvl3pPr>
            <a:lvl4pPr>
              <a:tabLst>
                <a:tab pos="3489325" algn="r"/>
              </a:tabLst>
              <a:defRPr/>
            </a:lvl4pPr>
            <a:lvl5pPr>
              <a:tabLst>
                <a:tab pos="3489325" algn="r"/>
              </a:tabLs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0" name="Title 1"/>
          <p:cNvSpPr txBox="1">
            <a:spLocks/>
          </p:cNvSpPr>
          <p:nvPr/>
        </p:nvSpPr>
        <p:spPr>
          <a:xfrm>
            <a:off x="539400" y="1692000"/>
            <a:ext cx="3564000" cy="972000"/>
          </a:xfrm>
          <a:prstGeom prst="rect">
            <a:avLst/>
          </a:prstGeom>
        </p:spPr>
        <p:txBody>
          <a:bodyPr vert="horz" lIns="0" tIns="72000" rIns="0" bIns="72000" rtlCol="0" anchor="t">
            <a:noAutofit/>
          </a:bodyPr>
          <a:lst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a:lstStyle>
          <a:p>
            <a:r>
              <a:rPr lang="en-GB" noProof="0" dirty="0" smtClean="0"/>
              <a:t>Contents</a:t>
            </a:r>
            <a:endParaRPr lang="en-GB" noProof="0" dirty="0"/>
          </a:p>
        </p:txBody>
      </p:sp>
    </p:spTree>
    <p:extLst>
      <p:ext uri="{BB962C8B-B14F-4D97-AF65-F5344CB8AC3E}">
        <p14:creationId xmlns:p14="http://schemas.microsoft.com/office/powerpoint/2010/main" val="390557546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43800" y="2685574"/>
            <a:ext cx="3704400" cy="1486853"/>
          </a:xfrm>
          <a:prstGeom prst="rect">
            <a:avLst/>
          </a:prstGeom>
        </p:spPr>
      </p:pic>
    </p:spTree>
    <p:extLst>
      <p:ext uri="{BB962C8B-B14F-4D97-AF65-F5344CB8AC3E}">
        <p14:creationId xmlns:p14="http://schemas.microsoft.com/office/powerpoint/2010/main" val="321927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xfrm>
            <a:off x="-600" y="0"/>
            <a:ext cx="12193200" cy="6858000"/>
          </a:xfrm>
        </p:spPr>
        <p:txBody>
          <a:bodyPr/>
          <a:lstStyle/>
          <a:p>
            <a:r>
              <a:rPr lang="en-US" noProof="0" smtClean="0"/>
              <a:t>Click icon to add picture</a:t>
            </a:r>
            <a:endParaRPr lang="en-GB" noProof="0" dirty="0"/>
          </a:p>
        </p:txBody>
      </p:sp>
      <p:sp>
        <p:nvSpPr>
          <p:cNvPr id="2" name="Title 1"/>
          <p:cNvSpPr>
            <a:spLocks noGrp="1"/>
          </p:cNvSpPr>
          <p:nvPr>
            <p:ph type="title"/>
          </p:nvPr>
        </p:nvSpPr>
        <p:spPr>
          <a:xfrm>
            <a:off x="540000" y="1511300"/>
            <a:ext cx="11112500" cy="698500"/>
          </a:xfrm>
        </p:spPr>
        <p:txBody>
          <a:bodyPr anchor="t" anchorCtr="0">
            <a:noAutofit/>
          </a:bodyPr>
          <a:lstStyle>
            <a:lvl1pPr>
              <a:defRPr sz="4000"/>
            </a:lvl1pPr>
            <a:lvl2pPr>
              <a:lnSpc>
                <a:spcPct val="90000"/>
              </a:lnSpc>
              <a:defRPr sz="4000">
                <a:solidFill>
                  <a:schemeClr val="bg1"/>
                </a:solidFill>
                <a:latin typeface="+mj-lt"/>
              </a:defRPr>
            </a:lvl2pPr>
          </a:lstStyle>
          <a:p>
            <a:pPr lvl="0"/>
            <a:r>
              <a:rPr lang="en-US" noProof="0" smtClean="0"/>
              <a:t>Click to edit Master title style</a:t>
            </a:r>
            <a:endParaRPr lang="en-GB" noProof="0" dirty="0"/>
          </a:p>
        </p:txBody>
      </p:sp>
      <p:sp>
        <p:nvSpPr>
          <p:cNvPr id="3" name="Text Placeholder 2"/>
          <p:cNvSpPr>
            <a:spLocks noGrp="1"/>
          </p:cNvSpPr>
          <p:nvPr>
            <p:ph type="body" idx="1"/>
          </p:nvPr>
        </p:nvSpPr>
        <p:spPr>
          <a:xfrm>
            <a:off x="540000" y="2232000"/>
            <a:ext cx="11112500" cy="369332"/>
          </a:xfrm>
        </p:spPr>
        <p:txBody>
          <a:bodyPr>
            <a:spAutoFit/>
          </a:bodyPr>
          <a:lstStyle>
            <a:lvl1pPr marL="0" indent="0">
              <a:buNone/>
              <a:defRPr sz="2400">
                <a:solidFill>
                  <a:schemeClr val="tx1"/>
                </a:solidFill>
              </a:defRPr>
            </a:lvl1pPr>
            <a:lvl2pPr marL="0" indent="0">
              <a:spcBef>
                <a:spcPts val="1200"/>
              </a:spcBef>
              <a:buNone/>
              <a:defRPr sz="2400">
                <a:solidFill>
                  <a:schemeClr val="bg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a:xfrm>
            <a:off x="5410799" y="6384849"/>
            <a:ext cx="2743200" cy="276999"/>
          </a:xfrm>
        </p:spPr>
        <p:txBody>
          <a:bodyPr/>
          <a:lstStyle>
            <a:lvl2pPr marL="0" algn="ctr">
              <a:defRPr sz="1200">
                <a:solidFill>
                  <a:schemeClr val="bg1"/>
                </a:solidFill>
              </a:defRPr>
            </a:lvl2pPr>
          </a:lstStyle>
          <a:p>
            <a:fld id="{B8639A99-35CC-44AA-BF41-559EFC8F3081}" type="datetime1">
              <a:rPr lang="en-GB" noProof="0" smtClean="0"/>
              <a:pPr/>
              <a:t>16/08/2018</a:t>
            </a:fld>
            <a:endParaRPr lang="en-GB" noProof="0" dirty="0"/>
          </a:p>
        </p:txBody>
      </p:sp>
      <p:sp>
        <p:nvSpPr>
          <p:cNvPr id="5" name="Footer Placeholder 4"/>
          <p:cNvSpPr>
            <a:spLocks noGrp="1"/>
          </p:cNvSpPr>
          <p:nvPr>
            <p:ph type="ftr" sz="quarter" idx="11"/>
          </p:nvPr>
        </p:nvSpPr>
        <p:spPr>
          <a:xfrm>
            <a:off x="539999" y="6384849"/>
            <a:ext cx="4114800" cy="276999"/>
          </a:xfrm>
        </p:spPr>
        <p:txBody>
          <a:bodyPr/>
          <a:lstStyle>
            <a:lvl2pPr marL="0">
              <a:defRPr sz="1200">
                <a:solidFill>
                  <a:schemeClr val="bg1"/>
                </a:solidFill>
              </a:defRPr>
            </a:lvl2pPr>
          </a:lstStyle>
          <a:p>
            <a:r>
              <a:rPr lang="en-GB" noProof="0" dirty="0" smtClean="0"/>
              <a:t>© Lloyd’s</a:t>
            </a:r>
            <a:endParaRPr lang="en-GB" noProof="0" dirty="0"/>
          </a:p>
        </p:txBody>
      </p:sp>
    </p:spTree>
    <p:extLst>
      <p:ext uri="{BB962C8B-B14F-4D97-AF65-F5344CB8AC3E}">
        <p14:creationId xmlns:p14="http://schemas.microsoft.com/office/powerpoint/2010/main" val="243709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999" y="540000"/>
            <a:ext cx="11113200" cy="972000"/>
          </a:xfrm>
        </p:spPr>
        <p:txBody>
          <a:bodyPr>
            <a:noAutofit/>
          </a:bodyPr>
          <a:lstStyle/>
          <a:p>
            <a:r>
              <a:rPr lang="en-US" noProof="0" smtClean="0"/>
              <a:t>Click to edit Master title style</a:t>
            </a:r>
            <a:endParaRPr lang="en-GB" noProof="0" dirty="0"/>
          </a:p>
        </p:txBody>
      </p:sp>
      <p:sp>
        <p:nvSpPr>
          <p:cNvPr id="3" name="Content Placeholder 2"/>
          <p:cNvSpPr>
            <a:spLocks noGrp="1"/>
          </p:cNvSpPr>
          <p:nvPr>
            <p:ph idx="1"/>
          </p:nvPr>
        </p:nvSpPr>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ext Placeholder 7"/>
          <p:cNvSpPr>
            <a:spLocks noGrp="1"/>
          </p:cNvSpPr>
          <p:nvPr>
            <p:ph type="body" sz="quarter" idx="13"/>
          </p:nvPr>
        </p:nvSpPr>
        <p:spPr>
          <a:xfrm>
            <a:off x="539999" y="1089595"/>
            <a:ext cx="11113200" cy="422405"/>
          </a:xfrm>
        </p:spPr>
        <p:txBody>
          <a:bodyPr tIns="36000" bIns="0">
            <a:noAutofit/>
          </a:bodyPr>
          <a:lstStyle>
            <a:lvl1pPr>
              <a:defRPr sz="2000">
                <a:solidFill>
                  <a:schemeClr val="tx1"/>
                </a:solidFill>
              </a:defRPr>
            </a:lvl1pPr>
          </a:lstStyle>
          <a:p>
            <a:pPr lvl="0"/>
            <a:r>
              <a:rPr lang="en-US" noProof="0" smtClean="0"/>
              <a:t>Click to edit Master text styles</a:t>
            </a:r>
          </a:p>
        </p:txBody>
      </p:sp>
      <p:sp>
        <p:nvSpPr>
          <p:cNvPr id="4" name="Date Placeholder 3"/>
          <p:cNvSpPr>
            <a:spLocks noGrp="1"/>
          </p:cNvSpPr>
          <p:nvPr>
            <p:ph type="dt" sz="half" idx="14"/>
          </p:nvPr>
        </p:nvSpPr>
        <p:spPr/>
        <p:txBody>
          <a:bodyPr/>
          <a:lstStyle/>
          <a:p>
            <a:fld id="{51452A44-05C1-47E6-A00D-5D45C4F2C789}" type="datetime1">
              <a:rPr lang="en-GB" noProof="0" smtClean="0"/>
              <a:t>16/08/2018</a:t>
            </a:fld>
            <a:endParaRPr lang="en-GB" noProof="0" dirty="0"/>
          </a:p>
        </p:txBody>
      </p:sp>
      <p:sp>
        <p:nvSpPr>
          <p:cNvPr id="5" name="Footer Placeholder 4"/>
          <p:cNvSpPr>
            <a:spLocks noGrp="1"/>
          </p:cNvSpPr>
          <p:nvPr>
            <p:ph type="ftr" sz="quarter" idx="15"/>
          </p:nvPr>
        </p:nvSpPr>
        <p:spPr/>
        <p:txBody>
          <a:bodyPr/>
          <a:lstStyle/>
          <a:p>
            <a:r>
              <a:rPr lang="en-GB" noProof="0" dirty="0" smtClean="0"/>
              <a:t>© Lloyd’s</a:t>
            </a:r>
            <a:endParaRPr lang="en-GB" noProof="0" dirty="0"/>
          </a:p>
        </p:txBody>
      </p:sp>
    </p:spTree>
    <p:extLst>
      <p:ext uri="{BB962C8B-B14F-4D97-AF65-F5344CB8AC3E}">
        <p14:creationId xmlns:p14="http://schemas.microsoft.com/office/powerpoint/2010/main" val="20598350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3" name="Content Placeholder 2"/>
          <p:cNvSpPr>
            <a:spLocks noGrp="1"/>
          </p:cNvSpPr>
          <p:nvPr>
            <p:ph sz="half" idx="1"/>
          </p:nvPr>
        </p:nvSpPr>
        <p:spPr>
          <a:xfrm>
            <a:off x="539999" y="1692000"/>
            <a:ext cx="5376614" cy="4428000"/>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Content Placeholder 3"/>
          <p:cNvSpPr>
            <a:spLocks noGrp="1"/>
          </p:cNvSpPr>
          <p:nvPr>
            <p:ph sz="half" idx="2"/>
          </p:nvPr>
        </p:nvSpPr>
        <p:spPr>
          <a:xfrm>
            <a:off x="6275388" y="1692000"/>
            <a:ext cx="5377811" cy="4428000"/>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5" name="Date Placeholder 4"/>
          <p:cNvSpPr>
            <a:spLocks noGrp="1"/>
          </p:cNvSpPr>
          <p:nvPr>
            <p:ph type="dt" sz="half" idx="10"/>
          </p:nvPr>
        </p:nvSpPr>
        <p:spPr/>
        <p:txBody>
          <a:bodyPr/>
          <a:lstStyle/>
          <a:p>
            <a:fld id="{777C3003-9730-43CD-B161-E7E918D13895}" type="datetime1">
              <a:rPr lang="en-GB" noProof="0" smtClean="0"/>
              <a:t>16/08/2018</a:t>
            </a:fld>
            <a:endParaRPr lang="en-GB" noProof="0" dirty="0"/>
          </a:p>
        </p:txBody>
      </p:sp>
      <p:sp>
        <p:nvSpPr>
          <p:cNvPr id="6" name="Footer Placeholder 5"/>
          <p:cNvSpPr>
            <a:spLocks noGrp="1"/>
          </p:cNvSpPr>
          <p:nvPr>
            <p:ph type="ftr" sz="quarter" idx="11"/>
          </p:nvPr>
        </p:nvSpPr>
        <p:spPr/>
        <p:txBody>
          <a:bodyPr/>
          <a:lstStyle/>
          <a:p>
            <a:r>
              <a:rPr lang="en-GB" noProof="0" dirty="0" smtClean="0"/>
              <a:t>© Lloyd’s</a:t>
            </a:r>
            <a:endParaRPr lang="en-GB" noProof="0" dirty="0"/>
          </a:p>
        </p:txBody>
      </p:sp>
      <p:sp>
        <p:nvSpPr>
          <p:cNvPr id="8" name="Text Placeholder 7"/>
          <p:cNvSpPr>
            <a:spLocks noGrp="1"/>
          </p:cNvSpPr>
          <p:nvPr>
            <p:ph type="body" sz="quarter" idx="13"/>
          </p:nvPr>
        </p:nvSpPr>
        <p:spPr>
          <a:xfrm>
            <a:off x="539999" y="1089595"/>
            <a:ext cx="11113200" cy="422405"/>
          </a:xfrm>
        </p:spPr>
        <p:txBody>
          <a:bodyPr tIns="36000" bIns="0">
            <a:noAutofit/>
          </a:bodyPr>
          <a:lstStyle>
            <a:lvl1pPr>
              <a:defRPr sz="2000">
                <a:solidFill>
                  <a:schemeClr val="tx1"/>
                </a:solidFill>
              </a:defRPr>
            </a:lvl1pPr>
          </a:lstStyle>
          <a:p>
            <a:pPr lvl="0"/>
            <a:r>
              <a:rPr lang="en-US" noProof="0" smtClean="0"/>
              <a:t>Click to edit Master text styles</a:t>
            </a:r>
          </a:p>
        </p:txBody>
      </p:sp>
    </p:spTree>
    <p:extLst>
      <p:ext uri="{BB962C8B-B14F-4D97-AF65-F5344CB8AC3E}">
        <p14:creationId xmlns:p14="http://schemas.microsoft.com/office/powerpoint/2010/main" val="564782796"/>
      </p:ext>
    </p:extLst>
  </p:cSld>
  <p:clrMapOvr>
    <a:masterClrMapping/>
  </p:clrMapOvr>
  <p:extLst mod="1">
    <p:ext uri="{DCECCB84-F9BA-43D5-87BE-67443E8EF086}">
      <p15:sldGuideLst xmlns:p15="http://schemas.microsoft.com/office/powerpoint/2012/main" xmlns="">
        <p15:guide id="0" pos="3727" userDrawn="1">
          <p15:clr>
            <a:srgbClr val="FBAE40"/>
          </p15:clr>
        </p15:guide>
        <p15:guide id="1" pos="395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3" name="Date Placeholder 2"/>
          <p:cNvSpPr>
            <a:spLocks noGrp="1"/>
          </p:cNvSpPr>
          <p:nvPr>
            <p:ph type="dt" sz="half" idx="10"/>
          </p:nvPr>
        </p:nvSpPr>
        <p:spPr/>
        <p:txBody>
          <a:bodyPr/>
          <a:lstStyle/>
          <a:p>
            <a:fld id="{AA8452C4-C961-4B50-A82D-646FAFAB45EF}" type="datetime1">
              <a:rPr lang="en-GB" noProof="0" smtClean="0"/>
              <a:t>16/08/2018</a:t>
            </a:fld>
            <a:endParaRPr lang="en-GB" noProof="0" dirty="0"/>
          </a:p>
        </p:txBody>
      </p:sp>
      <p:sp>
        <p:nvSpPr>
          <p:cNvPr id="4" name="Footer Placeholder 3"/>
          <p:cNvSpPr>
            <a:spLocks noGrp="1"/>
          </p:cNvSpPr>
          <p:nvPr>
            <p:ph type="ftr" sz="quarter" idx="11"/>
          </p:nvPr>
        </p:nvSpPr>
        <p:spPr/>
        <p:txBody>
          <a:bodyPr/>
          <a:lstStyle/>
          <a:p>
            <a:r>
              <a:rPr lang="en-GB" noProof="0" dirty="0" smtClean="0"/>
              <a:t>© Lloyd’s</a:t>
            </a:r>
            <a:endParaRPr lang="en-GB" noProof="0" dirty="0"/>
          </a:p>
        </p:txBody>
      </p:sp>
      <p:sp>
        <p:nvSpPr>
          <p:cNvPr id="6" name="Text Placeholder 7"/>
          <p:cNvSpPr>
            <a:spLocks noGrp="1"/>
          </p:cNvSpPr>
          <p:nvPr>
            <p:ph type="body" sz="quarter" idx="13"/>
          </p:nvPr>
        </p:nvSpPr>
        <p:spPr>
          <a:xfrm>
            <a:off x="539999" y="1089595"/>
            <a:ext cx="11113200" cy="422405"/>
          </a:xfrm>
        </p:spPr>
        <p:txBody>
          <a:bodyPr tIns="36000" bIns="0">
            <a:noAutofit/>
          </a:bodyPr>
          <a:lstStyle>
            <a:lvl1pPr>
              <a:defRPr sz="2000">
                <a:solidFill>
                  <a:schemeClr val="tx1"/>
                </a:solidFill>
              </a:defRPr>
            </a:lvl1pPr>
          </a:lstStyle>
          <a:p>
            <a:pPr lvl="0"/>
            <a:r>
              <a:rPr lang="en-US" noProof="0" smtClean="0"/>
              <a:t>Click to edit Master text styles</a:t>
            </a:r>
          </a:p>
        </p:txBody>
      </p:sp>
    </p:spTree>
    <p:extLst>
      <p:ext uri="{BB962C8B-B14F-4D97-AF65-F5344CB8AC3E}">
        <p14:creationId xmlns:p14="http://schemas.microsoft.com/office/powerpoint/2010/main" val="11289687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a:xfrm>
            <a:off x="300789" y="1227221"/>
            <a:ext cx="11658600" cy="517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smtClean="0"/>
          </a:p>
        </p:txBody>
      </p:sp>
    </p:spTree>
    <p:extLst>
      <p:ext uri="{BB962C8B-B14F-4D97-AF65-F5344CB8AC3E}">
        <p14:creationId xmlns:p14="http://schemas.microsoft.com/office/powerpoint/2010/main" val="346073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Style 1">
    <p:spTree>
      <p:nvGrpSpPr>
        <p:cNvPr id="1" name=""/>
        <p:cNvGrpSpPr/>
        <p:nvPr/>
      </p:nvGrpSpPr>
      <p:grpSpPr>
        <a:xfrm>
          <a:off x="0" y="0"/>
          <a:ext cx="0" cy="0"/>
          <a:chOff x="0" y="0"/>
          <a:chExt cx="0" cy="0"/>
        </a:xfrm>
      </p:grpSpPr>
      <p:sp>
        <p:nvSpPr>
          <p:cNvPr id="2" name="Title 1"/>
          <p:cNvSpPr>
            <a:spLocks noGrp="1"/>
          </p:cNvSpPr>
          <p:nvPr>
            <p:ph type="title"/>
          </p:nvPr>
        </p:nvSpPr>
        <p:spPr>
          <a:xfrm>
            <a:off x="539999" y="540000"/>
            <a:ext cx="11113200" cy="972000"/>
          </a:xfrm>
        </p:spPr>
        <p:txBody>
          <a:bodyPr>
            <a:noAutofit/>
          </a:bodyPr>
          <a:lstStyle/>
          <a:p>
            <a:r>
              <a:rPr lang="en-US" noProof="0" smtClean="0"/>
              <a:t>Click to edit Master title style</a:t>
            </a:r>
            <a:endParaRPr lang="en-GB" noProof="0" dirty="0"/>
          </a:p>
        </p:txBody>
      </p:sp>
      <p:sp>
        <p:nvSpPr>
          <p:cNvPr id="3" name="Content Placeholder 2"/>
          <p:cNvSpPr>
            <a:spLocks noGrp="1"/>
          </p:cNvSpPr>
          <p:nvPr>
            <p:ph idx="1"/>
          </p:nvPr>
        </p:nvSpPr>
        <p:spPr/>
        <p:txBody>
          <a:bodyPr/>
          <a:lstStyle>
            <a:lvl1pPr>
              <a:spcBef>
                <a:spcPts val="1200"/>
              </a:spcBef>
              <a:defRPr sz="3000"/>
            </a:lvl1pPr>
            <a:lvl2pPr>
              <a:spcBef>
                <a:spcPts val="600"/>
              </a:spcBef>
              <a:defRPr sz="3000"/>
            </a:lvl2pPr>
            <a:lvl3pPr marL="504000" indent="-504000">
              <a:spcBef>
                <a:spcPts val="0"/>
              </a:spcBef>
              <a:defRPr sz="2400"/>
            </a:lvl3pPr>
            <a:lvl4pPr marL="1008000" indent="-504000">
              <a:spcBef>
                <a:spcPts val="0"/>
              </a:spcBef>
              <a:defRPr sz="2400"/>
            </a:lvl4pPr>
            <a:lvl5pPr marL="1512000" indent="-504000">
              <a:spcBef>
                <a:spcPts val="0"/>
              </a:spcBef>
              <a:defRPr sz="2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ext Placeholder 7"/>
          <p:cNvSpPr>
            <a:spLocks noGrp="1"/>
          </p:cNvSpPr>
          <p:nvPr>
            <p:ph type="body" sz="quarter" idx="13"/>
          </p:nvPr>
        </p:nvSpPr>
        <p:spPr>
          <a:xfrm>
            <a:off x="539999" y="1089595"/>
            <a:ext cx="11113200" cy="422405"/>
          </a:xfrm>
        </p:spPr>
        <p:txBody>
          <a:bodyPr tIns="36000" bIns="0">
            <a:noAutofit/>
          </a:bodyPr>
          <a:lstStyle>
            <a:lvl1pPr>
              <a:defRPr sz="2000">
                <a:solidFill>
                  <a:schemeClr val="tx1"/>
                </a:solidFill>
              </a:defRPr>
            </a:lvl1pPr>
          </a:lstStyle>
          <a:p>
            <a:pPr lvl="0"/>
            <a:r>
              <a:rPr lang="en-US" noProof="0" smtClean="0"/>
              <a:t>Click to edit Master text styles</a:t>
            </a:r>
          </a:p>
        </p:txBody>
      </p:sp>
      <p:sp>
        <p:nvSpPr>
          <p:cNvPr id="4" name="Date Placeholder 3"/>
          <p:cNvSpPr>
            <a:spLocks noGrp="1"/>
          </p:cNvSpPr>
          <p:nvPr>
            <p:ph type="dt" sz="half" idx="14"/>
          </p:nvPr>
        </p:nvSpPr>
        <p:spPr/>
        <p:txBody>
          <a:bodyPr/>
          <a:lstStyle/>
          <a:p>
            <a:fld id="{78D130F4-81C5-483D-8FDB-27A7F24B83F4}" type="datetime1">
              <a:rPr lang="en-GB" noProof="0" smtClean="0"/>
              <a:t>16/08/2018</a:t>
            </a:fld>
            <a:endParaRPr lang="en-GB" noProof="0" dirty="0"/>
          </a:p>
        </p:txBody>
      </p:sp>
      <p:sp>
        <p:nvSpPr>
          <p:cNvPr id="5" name="Footer Placeholder 4"/>
          <p:cNvSpPr>
            <a:spLocks noGrp="1"/>
          </p:cNvSpPr>
          <p:nvPr>
            <p:ph type="ftr" sz="quarter" idx="15"/>
          </p:nvPr>
        </p:nvSpPr>
        <p:spPr/>
        <p:txBody>
          <a:bodyPr/>
          <a:lstStyle/>
          <a:p>
            <a:r>
              <a:rPr lang="en-GB" noProof="0" dirty="0" smtClean="0"/>
              <a:t>© Lloyd’s</a:t>
            </a:r>
            <a:endParaRPr lang="en-GB" noProof="0" dirty="0"/>
          </a:p>
        </p:txBody>
      </p:sp>
    </p:spTree>
    <p:extLst>
      <p:ext uri="{BB962C8B-B14F-4D97-AF65-F5344CB8AC3E}">
        <p14:creationId xmlns:p14="http://schemas.microsoft.com/office/powerpoint/2010/main" val="28457884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ext Style 1 + Bright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999" y="540000"/>
            <a:ext cx="11113200" cy="972000"/>
          </a:xfrm>
        </p:spPr>
        <p:txBody>
          <a:bodyPr>
            <a:noAutofit/>
          </a:bodyPr>
          <a:lstStyle>
            <a:lvl1pPr>
              <a:defRPr>
                <a:solidFill>
                  <a:schemeClr val="bg1"/>
                </a:solidFill>
              </a:defRPr>
            </a:lvl1pPr>
          </a:lstStyle>
          <a:p>
            <a:r>
              <a:rPr lang="en-US" noProof="0" smtClean="0"/>
              <a:t>Click to edit Master title style</a:t>
            </a:r>
            <a:endParaRPr lang="en-GB" noProof="0" dirty="0"/>
          </a:p>
        </p:txBody>
      </p:sp>
      <p:sp>
        <p:nvSpPr>
          <p:cNvPr id="3" name="Content Placeholder 2"/>
          <p:cNvSpPr>
            <a:spLocks noGrp="1"/>
          </p:cNvSpPr>
          <p:nvPr>
            <p:ph idx="1"/>
          </p:nvPr>
        </p:nvSpPr>
        <p:spPr/>
        <p:txBody>
          <a:bodyPr>
            <a:noAutofit/>
          </a:bodyPr>
          <a:lstStyle>
            <a:lvl1pPr>
              <a:spcBef>
                <a:spcPts val="1200"/>
              </a:spcBef>
              <a:defRPr sz="3000">
                <a:solidFill>
                  <a:schemeClr val="bg1"/>
                </a:solidFill>
              </a:defRPr>
            </a:lvl1pPr>
            <a:lvl2pPr>
              <a:spcBef>
                <a:spcPts val="600"/>
              </a:spcBef>
              <a:defRPr sz="3000">
                <a:solidFill>
                  <a:schemeClr val="bg1"/>
                </a:solidFill>
              </a:defRPr>
            </a:lvl2pPr>
            <a:lvl3pPr marL="504000" indent="-504000">
              <a:spcBef>
                <a:spcPts val="0"/>
              </a:spcBef>
              <a:defRPr sz="2400">
                <a:solidFill>
                  <a:schemeClr val="bg1"/>
                </a:solidFill>
              </a:defRPr>
            </a:lvl3pPr>
            <a:lvl4pPr marL="1008000" indent="-504000">
              <a:spcBef>
                <a:spcPts val="0"/>
              </a:spcBef>
              <a:defRPr sz="2400">
                <a:solidFill>
                  <a:schemeClr val="bg1"/>
                </a:solidFill>
              </a:defRPr>
            </a:lvl4pPr>
            <a:lvl5pPr marL="1512000" indent="-504000">
              <a:spcBef>
                <a:spcPts val="0"/>
              </a:spcBef>
              <a:defRPr sz="2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ext Placeholder 7"/>
          <p:cNvSpPr>
            <a:spLocks noGrp="1"/>
          </p:cNvSpPr>
          <p:nvPr>
            <p:ph type="body" sz="quarter" idx="13"/>
          </p:nvPr>
        </p:nvSpPr>
        <p:spPr>
          <a:xfrm>
            <a:off x="539999" y="1089595"/>
            <a:ext cx="11113200" cy="422405"/>
          </a:xfrm>
        </p:spPr>
        <p:txBody>
          <a:bodyPr tIns="36000" bIns="0">
            <a:noAutofit/>
          </a:bodyPr>
          <a:lstStyle>
            <a:lvl1pPr>
              <a:defRPr sz="2000">
                <a:solidFill>
                  <a:schemeClr val="bg1"/>
                </a:solidFill>
              </a:defRPr>
            </a:lvl1pPr>
          </a:lstStyle>
          <a:p>
            <a:pPr lvl="0"/>
            <a:r>
              <a:rPr lang="en-US" noProof="0" smtClean="0"/>
              <a:t>Click to edit Master text styles</a:t>
            </a:r>
          </a:p>
        </p:txBody>
      </p:sp>
      <p:sp>
        <p:nvSpPr>
          <p:cNvPr id="4" name="Date Placeholder 3"/>
          <p:cNvSpPr>
            <a:spLocks noGrp="1"/>
          </p:cNvSpPr>
          <p:nvPr>
            <p:ph type="dt" sz="half" idx="14"/>
          </p:nvPr>
        </p:nvSpPr>
        <p:spPr/>
        <p:txBody>
          <a:bodyPr/>
          <a:lstStyle>
            <a:lvl1pPr>
              <a:defRPr>
                <a:solidFill>
                  <a:schemeClr val="bg1"/>
                </a:solidFill>
              </a:defRPr>
            </a:lvl1pPr>
          </a:lstStyle>
          <a:p>
            <a:fld id="{AD03BCBE-75C0-47C5-8CA3-2FDC67A8448D}" type="datetime1">
              <a:rPr lang="en-GB" noProof="0" smtClean="0"/>
              <a:t>16/08/2018</a:t>
            </a:fld>
            <a:endParaRPr lang="en-GB" noProof="0" dirty="0"/>
          </a:p>
        </p:txBody>
      </p:sp>
      <p:sp>
        <p:nvSpPr>
          <p:cNvPr id="5" name="Footer Placeholder 4"/>
          <p:cNvSpPr>
            <a:spLocks noGrp="1"/>
          </p:cNvSpPr>
          <p:nvPr>
            <p:ph type="ftr" sz="quarter" idx="15"/>
          </p:nvPr>
        </p:nvSpPr>
        <p:spPr/>
        <p:txBody>
          <a:bodyPr/>
          <a:lstStyle>
            <a:lvl1pPr>
              <a:defRPr>
                <a:solidFill>
                  <a:schemeClr val="bg1"/>
                </a:solidFill>
              </a:defRPr>
            </a:lvl1pPr>
          </a:lstStyle>
          <a:p>
            <a:r>
              <a:rPr lang="en-GB" noProof="0" dirty="0" smtClean="0"/>
              <a:t>© Lloyd’s</a:t>
            </a:r>
            <a:endParaRPr lang="en-GB" noProof="0" dirty="0"/>
          </a:p>
        </p:txBody>
      </p:sp>
      <p:cxnSp>
        <p:nvCxnSpPr>
          <p:cNvPr id="19" name="Straight Connector 18"/>
          <p:cNvCxnSpPr/>
          <p:nvPr userDrawn="1"/>
        </p:nvCxnSpPr>
        <p:spPr>
          <a:xfrm>
            <a:off x="539400" y="540000"/>
            <a:ext cx="111132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39400" y="1512000"/>
            <a:ext cx="111132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539999" y="6318000"/>
            <a:ext cx="111132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p:cNvSpPr txBox="1">
            <a:spLocks/>
          </p:cNvSpPr>
          <p:nvPr userDrawn="1"/>
        </p:nvSpPr>
        <p:spPr>
          <a:xfrm>
            <a:off x="8909999" y="6400237"/>
            <a:ext cx="2743200" cy="246221"/>
          </a:xfrm>
          <a:prstGeom prst="rect">
            <a:avLst/>
          </a:prstGeom>
        </p:spPr>
        <p:txBody>
          <a:bodyPr vert="horz" lIns="0" tIns="45720" rIns="0" bIns="45720" rtlCol="0" anchor="ctr">
            <a:noAutofit/>
          </a:bodyPr>
          <a:lstStyle>
            <a:defPPr>
              <a:defRPr lang="en-US"/>
            </a:defPPr>
            <a:lvl1pPr algn="r">
              <a:defRPr sz="1000">
                <a:solidFill>
                  <a:schemeClr val="accent1"/>
                </a:solidFill>
              </a:defRPr>
            </a:lvl1pPr>
          </a:lstStyle>
          <a:p>
            <a:pPr lvl="0"/>
            <a:fld id="{377EB79C-4237-4EDF-B16A-CF67A8C936B9}" type="slidenum">
              <a:rPr lang="en-GB" sz="1100" noProof="0" smtClean="0">
                <a:solidFill>
                  <a:schemeClr val="bg1"/>
                </a:solidFill>
              </a:rPr>
              <a:pPr lvl="0"/>
              <a:t>‹#›</a:t>
            </a:fld>
            <a:endParaRPr lang="en-GB" sz="1100" noProof="0" dirty="0">
              <a:solidFill>
                <a:schemeClr val="bg1"/>
              </a:solidFill>
            </a:endParaRPr>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39400" y="0"/>
            <a:ext cx="910709" cy="365535"/>
          </a:xfrm>
          <a:prstGeom prst="rect">
            <a:avLst/>
          </a:prstGeom>
        </p:spPr>
      </p:pic>
    </p:spTree>
    <p:extLst>
      <p:ext uri="{BB962C8B-B14F-4D97-AF65-F5344CB8AC3E}">
        <p14:creationId xmlns:p14="http://schemas.microsoft.com/office/powerpoint/2010/main" val="7753214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999" y="540000"/>
            <a:ext cx="11113200" cy="972000"/>
          </a:xfrm>
          <a:prstGeom prst="rect">
            <a:avLst/>
          </a:prstGeom>
        </p:spPr>
        <p:txBody>
          <a:bodyPr vert="horz" lIns="0" tIns="72000" rIns="0" bIns="72000" rtlCol="0" anchor="t">
            <a:noAutofit/>
          </a:bodyPr>
          <a:lstStyle/>
          <a:p>
            <a:r>
              <a:rPr lang="en-US" noProof="0" smtClean="0"/>
              <a:t>Click to edit Master title style</a:t>
            </a:r>
            <a:endParaRPr lang="en-GB" noProof="0" dirty="0"/>
          </a:p>
        </p:txBody>
      </p:sp>
      <p:sp>
        <p:nvSpPr>
          <p:cNvPr id="3" name="Text Placeholder 2"/>
          <p:cNvSpPr>
            <a:spLocks noGrp="1"/>
          </p:cNvSpPr>
          <p:nvPr>
            <p:ph type="body" idx="1"/>
          </p:nvPr>
        </p:nvSpPr>
        <p:spPr>
          <a:xfrm>
            <a:off x="539400" y="1692000"/>
            <a:ext cx="11113200" cy="44280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Date Placeholder 3"/>
          <p:cNvSpPr>
            <a:spLocks noGrp="1"/>
          </p:cNvSpPr>
          <p:nvPr>
            <p:ph type="dt" sz="half" idx="2"/>
          </p:nvPr>
        </p:nvSpPr>
        <p:spPr>
          <a:xfrm>
            <a:off x="5410799" y="6384849"/>
            <a:ext cx="2743200" cy="276999"/>
          </a:xfrm>
          <a:prstGeom prst="rect">
            <a:avLst/>
          </a:prstGeom>
        </p:spPr>
        <p:txBody>
          <a:bodyPr vert="horz" lIns="0" tIns="45720" rIns="0" bIns="45720" rtlCol="0" anchor="ctr">
            <a:spAutoFit/>
          </a:bodyPr>
          <a:lstStyle>
            <a:lvl1pPr algn="ctr">
              <a:defRPr lang="en-GB" sz="1200" smtClean="0">
                <a:solidFill>
                  <a:schemeClr val="accent1"/>
                </a:solidFill>
              </a:defRPr>
            </a:lvl1pPr>
          </a:lstStyle>
          <a:p>
            <a:fld id="{E44AED3E-B587-44A9-B410-C0F28F70B84D}" type="datetime1">
              <a:rPr lang="en-GB" noProof="0" smtClean="0"/>
              <a:t>16/08/2018</a:t>
            </a:fld>
            <a:endParaRPr lang="en-GB" noProof="0" dirty="0"/>
          </a:p>
        </p:txBody>
      </p:sp>
      <p:sp>
        <p:nvSpPr>
          <p:cNvPr id="5" name="Footer Placeholder 4"/>
          <p:cNvSpPr>
            <a:spLocks noGrp="1"/>
          </p:cNvSpPr>
          <p:nvPr>
            <p:ph type="ftr" sz="quarter" idx="3"/>
          </p:nvPr>
        </p:nvSpPr>
        <p:spPr>
          <a:xfrm>
            <a:off x="539999" y="6384849"/>
            <a:ext cx="4114800" cy="276999"/>
          </a:xfrm>
          <a:prstGeom prst="rect">
            <a:avLst/>
          </a:prstGeom>
        </p:spPr>
        <p:txBody>
          <a:bodyPr vert="horz" lIns="0" tIns="45720" rIns="0" bIns="45720" rtlCol="0" anchor="ctr">
            <a:spAutoFit/>
          </a:bodyPr>
          <a:lstStyle>
            <a:lvl1pPr algn="l">
              <a:defRPr lang="en-GB" sz="1200">
                <a:solidFill>
                  <a:schemeClr val="accent1"/>
                </a:solidFill>
              </a:defRPr>
            </a:lvl1pPr>
          </a:lstStyle>
          <a:p>
            <a:r>
              <a:rPr lang="en-GB" noProof="0" dirty="0" smtClean="0"/>
              <a:t>© Lloyd’s</a:t>
            </a:r>
            <a:endParaRPr lang="en-GB" noProof="0" dirty="0"/>
          </a:p>
        </p:txBody>
      </p:sp>
      <p:sp>
        <p:nvSpPr>
          <p:cNvPr id="17" name="TextBox 16"/>
          <p:cNvSpPr txBox="1">
            <a:spLocks/>
          </p:cNvSpPr>
          <p:nvPr/>
        </p:nvSpPr>
        <p:spPr>
          <a:xfrm>
            <a:off x="8909999" y="6400237"/>
            <a:ext cx="2743200" cy="246221"/>
          </a:xfrm>
          <a:prstGeom prst="rect">
            <a:avLst/>
          </a:prstGeom>
        </p:spPr>
        <p:txBody>
          <a:bodyPr vert="horz" lIns="0" tIns="45720" rIns="0" bIns="45720" rtlCol="0" anchor="ctr">
            <a:noAutofit/>
          </a:bodyPr>
          <a:lstStyle>
            <a:defPPr>
              <a:defRPr lang="en-US"/>
            </a:defPPr>
            <a:lvl1pPr algn="r">
              <a:defRPr sz="1000">
                <a:solidFill>
                  <a:schemeClr val="accent1"/>
                </a:solidFill>
              </a:defRPr>
            </a:lvl1pPr>
          </a:lstStyle>
          <a:p>
            <a:pPr lvl="0"/>
            <a:fld id="{377EB79C-4237-4EDF-B16A-CF67A8C936B9}" type="slidenum">
              <a:rPr lang="en-GB" sz="1200" noProof="0" smtClean="0">
                <a:solidFill>
                  <a:schemeClr val="accent1"/>
                </a:solidFill>
              </a:rPr>
              <a:pPr lvl="0"/>
              <a:t>‹#›</a:t>
            </a:fld>
            <a:endParaRPr lang="en-GB" sz="1200" noProof="0" dirty="0">
              <a:solidFill>
                <a:schemeClr val="accent1"/>
              </a:solidFill>
            </a:endParaRPr>
          </a:p>
        </p:txBody>
      </p:sp>
      <p:pic>
        <p:nvPicPr>
          <p:cNvPr id="24" name="Picture 23"/>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539400" y="0"/>
            <a:ext cx="910709" cy="365535"/>
          </a:xfrm>
          <a:prstGeom prst="rect">
            <a:avLst/>
          </a:prstGeom>
        </p:spPr>
      </p:pic>
      <p:cxnSp>
        <p:nvCxnSpPr>
          <p:cNvPr id="25" name="Straight Connector 24"/>
          <p:cNvCxnSpPr/>
          <p:nvPr/>
        </p:nvCxnSpPr>
        <p:spPr>
          <a:xfrm>
            <a:off x="539400" y="540000"/>
            <a:ext cx="1111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39400" y="1512000"/>
            <a:ext cx="1111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9999" y="6318000"/>
            <a:ext cx="1111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empower - DO NOT DELETE!!!" hidden="1"/>
          <p:cNvSpPr/>
          <p:nvPr>
            <p:custDataLst>
              <p:tags r:id="rId22"/>
            </p:custDataLst>
          </p:nvPr>
        </p:nvSpPr>
        <p:spPr>
          <a:xfrm>
            <a:off x="-63500" y="-63500"/>
            <a:ext cx="0" cy="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p>
        </p:txBody>
      </p:sp>
    </p:spTree>
    <p:extLst>
      <p:ext uri="{BB962C8B-B14F-4D97-AF65-F5344CB8AC3E}">
        <p14:creationId xmlns:p14="http://schemas.microsoft.com/office/powerpoint/2010/main" val="426955868"/>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35" r:id="rId14"/>
    <p:sldLayoutId id="2147483729" r:id="rId15"/>
    <p:sldLayoutId id="2147483730" r:id="rId16"/>
    <p:sldLayoutId id="2147483731" r:id="rId17"/>
    <p:sldLayoutId id="2147483732" r:id="rId18"/>
    <p:sldLayoutId id="2147483733" r:id="rId19"/>
    <p:sldLayoutId id="2147483734" r:id="rId20"/>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3000" kern="1200">
          <a:solidFill>
            <a:schemeClr val="accent1"/>
          </a:solidFill>
          <a:latin typeface="+mj-lt"/>
          <a:ea typeface="+mj-ea"/>
          <a:cs typeface="+mj-cs"/>
        </a:defRPr>
      </a:lvl1pPr>
    </p:titleStyle>
    <p:bodyStyle>
      <a:lvl1pPr marL="0" indent="0" algn="l" defTabSz="914400" rtl="0" eaLnBrk="1" latinLnBrk="0" hangingPunct="1">
        <a:lnSpc>
          <a:spcPct val="100000"/>
        </a:lnSpc>
        <a:spcBef>
          <a:spcPts val="1200"/>
        </a:spcBef>
        <a:spcAft>
          <a:spcPts val="600"/>
        </a:spcAft>
        <a:buFontTx/>
        <a:buNone/>
        <a:defRPr sz="2000" kern="1200">
          <a:solidFill>
            <a:schemeClr val="accent1"/>
          </a:solidFill>
          <a:latin typeface="+mn-lt"/>
          <a:ea typeface="+mn-ea"/>
          <a:cs typeface="+mn-cs"/>
        </a:defRPr>
      </a:lvl1pPr>
      <a:lvl2pPr marL="0" indent="0" algn="l" defTabSz="914400" rtl="0" eaLnBrk="1" latinLnBrk="0" hangingPunct="1">
        <a:lnSpc>
          <a:spcPct val="100000"/>
        </a:lnSpc>
        <a:spcBef>
          <a:spcPts val="600"/>
        </a:spcBef>
        <a:spcAft>
          <a:spcPts val="600"/>
        </a:spcAft>
        <a:buFontTx/>
        <a:buNone/>
        <a:defRPr sz="2000" kern="1200">
          <a:solidFill>
            <a:schemeClr val="tx1"/>
          </a:solidFill>
          <a:latin typeface="+mn-lt"/>
          <a:ea typeface="+mn-ea"/>
          <a:cs typeface="+mn-cs"/>
        </a:defRPr>
      </a:lvl2pPr>
      <a:lvl3pPr marL="288000" indent="-28800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576000" indent="-28800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0" orient="horz" pos="1072" userDrawn="1">
          <p15:clr>
            <a:srgbClr val="F26B43"/>
          </p15:clr>
        </p15:guide>
        <p15:guide id="1" pos="325" userDrawn="1">
          <p15:clr>
            <a:srgbClr val="F26B43"/>
          </p15:clr>
        </p15:guide>
        <p15:guide id="2" orient="horz" pos="3861" userDrawn="1">
          <p15:clr>
            <a:srgbClr val="F26B43"/>
          </p15:clr>
        </p15:guide>
        <p15:guide id="3" pos="3840" userDrawn="1">
          <p15:clr>
            <a:srgbClr val="F26B43"/>
          </p15:clr>
        </p15:guide>
        <p15:guide id="4" pos="7355" userDrawn="1">
          <p15:clr>
            <a:srgbClr val="F26B43"/>
          </p15:clr>
        </p15:guide>
        <p15:guide id="5" orient="horz" pos="346" userDrawn="1">
          <p15:clr>
            <a:srgbClr val="F26B43"/>
          </p15:clr>
        </p15:guide>
        <p15:guide id="6" orient="horz" pos="95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 Best Practice</a:t>
            </a:r>
            <a:endParaRPr lang="en-GB" dirty="0"/>
          </a:p>
        </p:txBody>
      </p:sp>
      <p:sp>
        <p:nvSpPr>
          <p:cNvPr id="3" name="Subtitle 2"/>
          <p:cNvSpPr>
            <a:spLocks noGrp="1"/>
          </p:cNvSpPr>
          <p:nvPr>
            <p:ph type="subTitle" idx="1"/>
          </p:nvPr>
        </p:nvSpPr>
        <p:spPr>
          <a:xfrm>
            <a:off x="539400" y="2232000"/>
            <a:ext cx="11112500" cy="765200"/>
          </a:xfrm>
        </p:spPr>
        <p:txBody>
          <a:bodyPr/>
          <a:lstStyle/>
          <a:p>
            <a:r>
              <a:rPr lang="en-GB" dirty="0" smtClean="0"/>
              <a:t>End-user Computing Standards &amp; Reproducible Analysis</a:t>
            </a:r>
            <a:endParaRPr lang="en-GB" dirty="0" smtClean="0"/>
          </a:p>
          <a:p>
            <a:r>
              <a:rPr lang="en-GB" dirty="0" smtClean="0"/>
              <a:t>16/08/2018</a:t>
            </a:r>
            <a:endParaRPr lang="en-GB" dirty="0" smtClean="0"/>
          </a:p>
        </p:txBody>
      </p:sp>
      <p:sp>
        <p:nvSpPr>
          <p:cNvPr id="4" name="Footer Placeholder 3"/>
          <p:cNvSpPr>
            <a:spLocks noGrp="1"/>
          </p:cNvSpPr>
          <p:nvPr>
            <p:ph type="ftr" sz="quarter" idx="11"/>
          </p:nvPr>
        </p:nvSpPr>
        <p:spPr/>
        <p:txBody>
          <a:bodyPr/>
          <a:lstStyle/>
          <a:p>
            <a:r>
              <a:rPr lang="en-GB" dirty="0" smtClean="0"/>
              <a:t>© Lloyd’s</a:t>
            </a:r>
            <a:endParaRPr lang="en-GB" dirty="0"/>
          </a:p>
        </p:txBody>
      </p:sp>
    </p:spTree>
    <p:custDataLst>
      <p:tags r:id="rId1"/>
    </p:custDataLst>
    <p:extLst>
      <p:ext uri="{BB962C8B-B14F-4D97-AF65-F5344CB8AC3E}">
        <p14:creationId xmlns:p14="http://schemas.microsoft.com/office/powerpoint/2010/main" val="302154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xmlns="" id="{BBD352F0-18CB-4E80-87E5-2B0DFBE23F97}"/>
              </a:ext>
            </a:extLst>
          </p:cNvPr>
          <p:cNvGraphicFramePr>
            <a:graphicFrameLocks/>
          </p:cNvGraphicFramePr>
          <p:nvPr>
            <p:extLst>
              <p:ext uri="{D42A27DB-BD31-4B8C-83A1-F6EECF244321}">
                <p14:modId xmlns:p14="http://schemas.microsoft.com/office/powerpoint/2010/main" val="3177014009"/>
              </p:ext>
            </p:extLst>
          </p:nvPr>
        </p:nvGraphicFramePr>
        <p:xfrm>
          <a:off x="544286" y="1687286"/>
          <a:ext cx="11114314" cy="4441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GB" dirty="0" smtClean="0"/>
              <a:t>R Best Practice</a:t>
            </a:r>
            <a:endParaRPr lang="en-GB" dirty="0"/>
          </a:p>
        </p:txBody>
      </p:sp>
      <p:sp>
        <p:nvSpPr>
          <p:cNvPr id="4" name="Text Placeholder 3"/>
          <p:cNvSpPr>
            <a:spLocks noGrp="1"/>
          </p:cNvSpPr>
          <p:nvPr>
            <p:ph type="body" sz="quarter" idx="13"/>
          </p:nvPr>
        </p:nvSpPr>
        <p:spPr/>
        <p:txBody>
          <a:bodyPr/>
          <a:lstStyle/>
          <a:p>
            <a:r>
              <a:rPr lang="en-GB" dirty="0" smtClean="0"/>
              <a:t>Testing</a:t>
            </a:r>
            <a:endParaRPr lang="en-GB" dirty="0"/>
          </a:p>
        </p:txBody>
      </p:sp>
      <p:sp>
        <p:nvSpPr>
          <p:cNvPr id="5" name="Footer Placeholder 4"/>
          <p:cNvSpPr>
            <a:spLocks noGrp="1"/>
          </p:cNvSpPr>
          <p:nvPr>
            <p:ph type="ftr" sz="quarter" idx="15"/>
          </p:nvPr>
        </p:nvSpPr>
        <p:spPr/>
        <p:txBody>
          <a:bodyPr/>
          <a:lstStyle/>
          <a:p>
            <a:r>
              <a:rPr lang="en-GB" noProof="0" smtClean="0"/>
              <a:t>© Lloyd’s</a:t>
            </a:r>
            <a:endParaRPr lang="en-GB" noProof="0" dirty="0"/>
          </a:p>
        </p:txBody>
      </p:sp>
    </p:spTree>
    <p:extLst>
      <p:ext uri="{BB962C8B-B14F-4D97-AF65-F5344CB8AC3E}">
        <p14:creationId xmlns:p14="http://schemas.microsoft.com/office/powerpoint/2010/main" val="556305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xmlns="" id="{BBD352F0-18CB-4E80-87E5-2B0DFBE23F97}"/>
              </a:ext>
            </a:extLst>
          </p:cNvPr>
          <p:cNvGraphicFramePr>
            <a:graphicFrameLocks/>
          </p:cNvGraphicFramePr>
          <p:nvPr>
            <p:extLst>
              <p:ext uri="{D42A27DB-BD31-4B8C-83A1-F6EECF244321}">
                <p14:modId xmlns:p14="http://schemas.microsoft.com/office/powerpoint/2010/main" val="3799558500"/>
              </p:ext>
            </p:extLst>
          </p:nvPr>
        </p:nvGraphicFramePr>
        <p:xfrm>
          <a:off x="544286" y="1687286"/>
          <a:ext cx="11114314" cy="4441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GB" dirty="0" smtClean="0"/>
              <a:t>R Best Practice</a:t>
            </a:r>
            <a:endParaRPr lang="en-GB" dirty="0"/>
          </a:p>
        </p:txBody>
      </p:sp>
      <p:sp>
        <p:nvSpPr>
          <p:cNvPr id="4" name="Text Placeholder 3"/>
          <p:cNvSpPr>
            <a:spLocks noGrp="1"/>
          </p:cNvSpPr>
          <p:nvPr>
            <p:ph type="body" sz="quarter" idx="13"/>
          </p:nvPr>
        </p:nvSpPr>
        <p:spPr/>
        <p:txBody>
          <a:bodyPr/>
          <a:lstStyle/>
          <a:p>
            <a:r>
              <a:rPr lang="en-GB" dirty="0" smtClean="0"/>
              <a:t>Reproducibility</a:t>
            </a:r>
            <a:endParaRPr lang="en-GB" dirty="0"/>
          </a:p>
        </p:txBody>
      </p:sp>
      <p:sp>
        <p:nvSpPr>
          <p:cNvPr id="5" name="Footer Placeholder 4"/>
          <p:cNvSpPr>
            <a:spLocks noGrp="1"/>
          </p:cNvSpPr>
          <p:nvPr>
            <p:ph type="ftr" sz="quarter" idx="15"/>
          </p:nvPr>
        </p:nvSpPr>
        <p:spPr/>
        <p:txBody>
          <a:bodyPr/>
          <a:lstStyle/>
          <a:p>
            <a:r>
              <a:rPr lang="en-GB" noProof="0" smtClean="0"/>
              <a:t>© Lloyd’s</a:t>
            </a:r>
            <a:endParaRPr lang="en-GB" noProof="0" dirty="0"/>
          </a:p>
        </p:txBody>
      </p:sp>
    </p:spTree>
    <p:extLst>
      <p:ext uri="{BB962C8B-B14F-4D97-AF65-F5344CB8AC3E}">
        <p14:creationId xmlns:p14="http://schemas.microsoft.com/office/powerpoint/2010/main" val="3622435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xmlns="" id="{BBD352F0-18CB-4E80-87E5-2B0DFBE23F97}"/>
              </a:ext>
            </a:extLst>
          </p:cNvPr>
          <p:cNvGraphicFramePr>
            <a:graphicFrameLocks/>
          </p:cNvGraphicFramePr>
          <p:nvPr>
            <p:extLst>
              <p:ext uri="{D42A27DB-BD31-4B8C-83A1-F6EECF244321}">
                <p14:modId xmlns:p14="http://schemas.microsoft.com/office/powerpoint/2010/main" val="2661570623"/>
              </p:ext>
            </p:extLst>
          </p:nvPr>
        </p:nvGraphicFramePr>
        <p:xfrm>
          <a:off x="544286" y="1687286"/>
          <a:ext cx="11114314" cy="4441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GB" dirty="0" smtClean="0"/>
              <a:t>R Best Practice</a:t>
            </a:r>
            <a:endParaRPr lang="en-GB" dirty="0"/>
          </a:p>
        </p:txBody>
      </p:sp>
      <p:sp>
        <p:nvSpPr>
          <p:cNvPr id="4" name="Text Placeholder 3"/>
          <p:cNvSpPr>
            <a:spLocks noGrp="1"/>
          </p:cNvSpPr>
          <p:nvPr>
            <p:ph type="body" sz="quarter" idx="13"/>
          </p:nvPr>
        </p:nvSpPr>
        <p:spPr/>
        <p:txBody>
          <a:bodyPr/>
          <a:lstStyle/>
          <a:p>
            <a:r>
              <a:rPr lang="en-GB" dirty="0" smtClean="0"/>
              <a:t>Change Control</a:t>
            </a:r>
            <a:endParaRPr lang="en-GB" dirty="0"/>
          </a:p>
        </p:txBody>
      </p:sp>
      <p:sp>
        <p:nvSpPr>
          <p:cNvPr id="5" name="Footer Placeholder 4"/>
          <p:cNvSpPr>
            <a:spLocks noGrp="1"/>
          </p:cNvSpPr>
          <p:nvPr>
            <p:ph type="ftr" sz="quarter" idx="15"/>
          </p:nvPr>
        </p:nvSpPr>
        <p:spPr/>
        <p:txBody>
          <a:bodyPr/>
          <a:lstStyle/>
          <a:p>
            <a:r>
              <a:rPr lang="en-GB" noProof="0" smtClean="0"/>
              <a:t>© Lloyd’s</a:t>
            </a:r>
            <a:endParaRPr lang="en-GB" noProof="0" dirty="0"/>
          </a:p>
        </p:txBody>
      </p:sp>
    </p:spTree>
    <p:extLst>
      <p:ext uri="{BB962C8B-B14F-4D97-AF65-F5344CB8AC3E}">
        <p14:creationId xmlns:p14="http://schemas.microsoft.com/office/powerpoint/2010/main" val="2602386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xmlns="" id="{BBD352F0-18CB-4E80-87E5-2B0DFBE23F97}"/>
              </a:ext>
            </a:extLst>
          </p:cNvPr>
          <p:cNvGraphicFramePr>
            <a:graphicFrameLocks/>
          </p:cNvGraphicFramePr>
          <p:nvPr>
            <p:extLst>
              <p:ext uri="{D42A27DB-BD31-4B8C-83A1-F6EECF244321}">
                <p14:modId xmlns:p14="http://schemas.microsoft.com/office/powerpoint/2010/main" val="893055306"/>
              </p:ext>
            </p:extLst>
          </p:nvPr>
        </p:nvGraphicFramePr>
        <p:xfrm>
          <a:off x="544286" y="1687286"/>
          <a:ext cx="11114314" cy="4441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GB" dirty="0" smtClean="0"/>
              <a:t>R Best Practice</a:t>
            </a:r>
            <a:endParaRPr lang="en-GB" dirty="0"/>
          </a:p>
        </p:txBody>
      </p:sp>
      <p:sp>
        <p:nvSpPr>
          <p:cNvPr id="4" name="Text Placeholder 3"/>
          <p:cNvSpPr>
            <a:spLocks noGrp="1"/>
          </p:cNvSpPr>
          <p:nvPr>
            <p:ph type="body" sz="quarter" idx="13"/>
          </p:nvPr>
        </p:nvSpPr>
        <p:spPr/>
        <p:txBody>
          <a:bodyPr/>
          <a:lstStyle/>
          <a:p>
            <a:r>
              <a:rPr lang="en-GB" dirty="0" smtClean="0"/>
              <a:t>Access Control</a:t>
            </a:r>
            <a:endParaRPr lang="en-GB" dirty="0"/>
          </a:p>
        </p:txBody>
      </p:sp>
      <p:sp>
        <p:nvSpPr>
          <p:cNvPr id="5" name="Footer Placeholder 4"/>
          <p:cNvSpPr>
            <a:spLocks noGrp="1"/>
          </p:cNvSpPr>
          <p:nvPr>
            <p:ph type="ftr" sz="quarter" idx="15"/>
          </p:nvPr>
        </p:nvSpPr>
        <p:spPr/>
        <p:txBody>
          <a:bodyPr/>
          <a:lstStyle/>
          <a:p>
            <a:r>
              <a:rPr lang="en-GB" noProof="0" smtClean="0"/>
              <a:t>© Lloyd’s</a:t>
            </a:r>
            <a:endParaRPr lang="en-GB" noProof="0" dirty="0"/>
          </a:p>
        </p:txBody>
      </p:sp>
    </p:spTree>
    <p:extLst>
      <p:ext uri="{BB962C8B-B14F-4D97-AF65-F5344CB8AC3E}">
        <p14:creationId xmlns:p14="http://schemas.microsoft.com/office/powerpoint/2010/main" val="135064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xmlns="" id="{BBD352F0-18CB-4E80-87E5-2B0DFBE23F97}"/>
              </a:ext>
            </a:extLst>
          </p:cNvPr>
          <p:cNvGraphicFramePr>
            <a:graphicFrameLocks/>
          </p:cNvGraphicFramePr>
          <p:nvPr>
            <p:extLst>
              <p:ext uri="{D42A27DB-BD31-4B8C-83A1-F6EECF244321}">
                <p14:modId xmlns:p14="http://schemas.microsoft.com/office/powerpoint/2010/main" val="2043815760"/>
              </p:ext>
            </p:extLst>
          </p:nvPr>
        </p:nvGraphicFramePr>
        <p:xfrm>
          <a:off x="544286" y="1687286"/>
          <a:ext cx="11114314" cy="4441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GB" dirty="0" smtClean="0"/>
              <a:t>Motivation</a:t>
            </a:r>
            <a:endParaRPr lang="en-GB" dirty="0"/>
          </a:p>
        </p:txBody>
      </p:sp>
      <p:sp>
        <p:nvSpPr>
          <p:cNvPr id="4" name="Text Placeholder 3"/>
          <p:cNvSpPr>
            <a:spLocks noGrp="1"/>
          </p:cNvSpPr>
          <p:nvPr>
            <p:ph type="body" sz="quarter" idx="13"/>
          </p:nvPr>
        </p:nvSpPr>
        <p:spPr/>
        <p:txBody>
          <a:bodyPr/>
          <a:lstStyle/>
          <a:p>
            <a:endParaRPr lang="en-GB" dirty="0"/>
          </a:p>
        </p:txBody>
      </p:sp>
      <p:sp>
        <p:nvSpPr>
          <p:cNvPr id="5" name="Footer Placeholder 4"/>
          <p:cNvSpPr>
            <a:spLocks noGrp="1"/>
          </p:cNvSpPr>
          <p:nvPr>
            <p:ph type="ftr" sz="quarter" idx="15"/>
          </p:nvPr>
        </p:nvSpPr>
        <p:spPr/>
        <p:txBody>
          <a:bodyPr/>
          <a:lstStyle/>
          <a:p>
            <a:r>
              <a:rPr lang="en-GB" noProof="0" smtClean="0"/>
              <a:t>© Lloyd’s</a:t>
            </a:r>
            <a:endParaRPr lang="en-GB" noProof="0" dirty="0"/>
          </a:p>
        </p:txBody>
      </p:sp>
    </p:spTree>
    <p:extLst>
      <p:ext uri="{BB962C8B-B14F-4D97-AF65-F5344CB8AC3E}">
        <p14:creationId xmlns:p14="http://schemas.microsoft.com/office/powerpoint/2010/main" val="140921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p>
        </p:txBody>
      </p:sp>
      <p:sp>
        <p:nvSpPr>
          <p:cNvPr id="3" name="Content Placeholder 2"/>
          <p:cNvSpPr>
            <a:spLocks noGrp="1"/>
          </p:cNvSpPr>
          <p:nvPr>
            <p:ph sz="half" idx="1"/>
          </p:nvPr>
        </p:nvSpPr>
        <p:spPr>
          <a:solidFill>
            <a:schemeClr val="accent1"/>
          </a:solidFill>
        </p:spPr>
        <p:txBody>
          <a:bodyPr lIns="180000" tIns="180000" rIns="180000" bIns="180000"/>
          <a:lstStyle/>
          <a:p>
            <a:r>
              <a:rPr lang="en-US" sz="2800" dirty="0">
                <a:solidFill>
                  <a:schemeClr val="bg1"/>
                </a:solidFill>
              </a:rPr>
              <a:t>Produce an </a:t>
            </a:r>
            <a:endParaRPr lang="en-US" sz="2800" dirty="0" smtClean="0">
              <a:solidFill>
                <a:schemeClr val="bg1"/>
              </a:solidFill>
            </a:endParaRPr>
          </a:p>
          <a:p>
            <a:r>
              <a:rPr lang="en-US" sz="2800" dirty="0" smtClean="0">
                <a:solidFill>
                  <a:schemeClr val="bg1"/>
                </a:solidFill>
              </a:rPr>
              <a:t>“</a:t>
            </a:r>
            <a:r>
              <a:rPr lang="en-US" sz="2800" dirty="0">
                <a:solidFill>
                  <a:schemeClr val="bg1"/>
                </a:solidFill>
              </a:rPr>
              <a:t>R Best Practice” </a:t>
            </a:r>
            <a:endParaRPr lang="en-US" sz="2800" dirty="0" smtClean="0">
              <a:solidFill>
                <a:schemeClr val="bg1"/>
              </a:solidFill>
            </a:endParaRPr>
          </a:p>
          <a:p>
            <a:r>
              <a:rPr lang="en-US" sz="2800" dirty="0" smtClean="0">
                <a:solidFill>
                  <a:schemeClr val="bg1"/>
                </a:solidFill>
              </a:rPr>
              <a:t>document</a:t>
            </a:r>
            <a:endParaRPr lang="en-US" sz="2800" dirty="0">
              <a:solidFill>
                <a:schemeClr val="bg1"/>
              </a:solidFill>
            </a:endParaRPr>
          </a:p>
        </p:txBody>
      </p:sp>
      <p:sp>
        <p:nvSpPr>
          <p:cNvPr id="4" name="Content Placeholder 3"/>
          <p:cNvSpPr>
            <a:spLocks noGrp="1"/>
          </p:cNvSpPr>
          <p:nvPr>
            <p:ph sz="half" idx="2"/>
          </p:nvPr>
        </p:nvSpPr>
        <p:spPr/>
        <p:txBody>
          <a:bodyPr/>
          <a:lstStyle/>
          <a:p>
            <a:pPr marL="285750" indent="-285750">
              <a:buFont typeface="Arial" panose="020B0604020202020204" pitchFamily="34" charset="0"/>
              <a:buChar char="•"/>
            </a:pPr>
            <a:r>
              <a:rPr lang="en-US" sz="2800" dirty="0">
                <a:solidFill>
                  <a:schemeClr val="tx1"/>
                </a:solidFill>
              </a:rPr>
              <a:t>We will be reviewed against the document</a:t>
            </a:r>
          </a:p>
          <a:p>
            <a:pPr marL="285750" indent="-285750">
              <a:buFont typeface="Arial" panose="020B0604020202020204" pitchFamily="34" charset="0"/>
              <a:buChar char="•"/>
            </a:pPr>
            <a:r>
              <a:rPr lang="en-US" sz="2800" dirty="0">
                <a:solidFill>
                  <a:schemeClr val="tx1"/>
                </a:solidFill>
              </a:rPr>
              <a:t>Should be pragmatic</a:t>
            </a:r>
          </a:p>
          <a:p>
            <a:pPr marL="285750" indent="-285750">
              <a:buFont typeface="Arial" panose="020B0604020202020204" pitchFamily="34" charset="0"/>
              <a:buChar char="•"/>
            </a:pPr>
            <a:r>
              <a:rPr lang="en-US" sz="2800" dirty="0">
                <a:solidFill>
                  <a:schemeClr val="tx1"/>
                </a:solidFill>
              </a:rPr>
              <a:t>We all need to agree and buy into it</a:t>
            </a:r>
          </a:p>
        </p:txBody>
      </p:sp>
      <p:sp>
        <p:nvSpPr>
          <p:cNvPr id="5" name="Footer Placeholder 4"/>
          <p:cNvSpPr>
            <a:spLocks noGrp="1"/>
          </p:cNvSpPr>
          <p:nvPr>
            <p:ph type="ftr" sz="quarter" idx="11"/>
          </p:nvPr>
        </p:nvSpPr>
        <p:spPr/>
        <p:txBody>
          <a:bodyPr/>
          <a:lstStyle/>
          <a:p>
            <a:r>
              <a:rPr lang="en-GB" noProof="0" smtClean="0"/>
              <a:t>© Lloyd’s</a:t>
            </a:r>
            <a:endParaRPr lang="en-GB" noProof="0" dirty="0"/>
          </a:p>
        </p:txBody>
      </p:sp>
      <p:sp>
        <p:nvSpPr>
          <p:cNvPr id="6" name="Text Placeholder 5"/>
          <p:cNvSpPr>
            <a:spLocks noGrp="1"/>
          </p:cNvSpPr>
          <p:nvPr>
            <p:ph type="body" sz="quarter" idx="13"/>
          </p:nvPr>
        </p:nvSpPr>
        <p:spPr/>
        <p:txBody>
          <a:bodyPr/>
          <a:lstStyle/>
          <a:p>
            <a:r>
              <a:rPr lang="en-GB" dirty="0"/>
              <a:t>Finding 9: End-user computing (EUC</a:t>
            </a:r>
            <a:r>
              <a:rPr lang="en-GB" dirty="0" smtClean="0"/>
              <a:t>)</a:t>
            </a:r>
            <a:endParaRPr lang="en-GB" dirty="0"/>
          </a:p>
        </p:txBody>
      </p:sp>
    </p:spTree>
    <p:extLst>
      <p:ext uri="{BB962C8B-B14F-4D97-AF65-F5344CB8AC3E}">
        <p14:creationId xmlns:p14="http://schemas.microsoft.com/office/powerpoint/2010/main" val="343485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p>
        </p:txBody>
      </p:sp>
      <p:sp>
        <p:nvSpPr>
          <p:cNvPr id="3" name="Content Placeholder 2"/>
          <p:cNvSpPr>
            <a:spLocks noGrp="1"/>
          </p:cNvSpPr>
          <p:nvPr>
            <p:ph sz="half" idx="1"/>
          </p:nvPr>
        </p:nvSpPr>
        <p:spPr>
          <a:solidFill>
            <a:schemeClr val="accent1"/>
          </a:solidFill>
        </p:spPr>
        <p:txBody>
          <a:bodyPr lIns="180000" tIns="180000" rIns="180000" bIns="180000"/>
          <a:lstStyle/>
          <a:p>
            <a:r>
              <a:rPr lang="en-US" sz="2800" dirty="0">
                <a:solidFill>
                  <a:schemeClr val="bg1"/>
                </a:solidFill>
              </a:rPr>
              <a:t>Solvency II: Internal model approval process data review </a:t>
            </a:r>
            <a:endParaRPr lang="en-US" sz="2800" dirty="0" smtClean="0">
              <a:solidFill>
                <a:schemeClr val="bg1"/>
              </a:solidFill>
            </a:endParaRPr>
          </a:p>
          <a:p>
            <a:endParaRPr lang="en-US" sz="2800" dirty="0">
              <a:solidFill>
                <a:schemeClr val="bg1"/>
              </a:solidFill>
            </a:endParaRPr>
          </a:p>
          <a:p>
            <a:r>
              <a:rPr lang="en-US" sz="2800" i="1" dirty="0" smtClean="0">
                <a:solidFill>
                  <a:schemeClr val="tx2"/>
                </a:solidFill>
              </a:rPr>
              <a:t>Bank </a:t>
            </a:r>
            <a:r>
              <a:rPr lang="en-US" sz="2800" i="1" dirty="0">
                <a:solidFill>
                  <a:schemeClr val="tx2"/>
                </a:solidFill>
              </a:rPr>
              <a:t>of England 2016 </a:t>
            </a:r>
          </a:p>
        </p:txBody>
      </p:sp>
      <p:sp>
        <p:nvSpPr>
          <p:cNvPr id="4" name="Content Placeholder 3"/>
          <p:cNvSpPr>
            <a:spLocks noGrp="1"/>
          </p:cNvSpPr>
          <p:nvPr>
            <p:ph sz="half" idx="2"/>
          </p:nvPr>
        </p:nvSpPr>
        <p:spPr/>
        <p:txBody>
          <a:bodyPr/>
          <a:lstStyle/>
          <a:p>
            <a:r>
              <a:rPr lang="en-US" sz="2800" dirty="0"/>
              <a:t>Sub-risk 5: IT environment, technology and tools:</a:t>
            </a:r>
          </a:p>
          <a:p>
            <a:pPr marL="285750" indent="-285750">
              <a:buFont typeface="Arial" panose="020B0604020202020204" pitchFamily="34" charset="0"/>
              <a:buChar char="•"/>
            </a:pPr>
            <a:endParaRPr lang="en-US" sz="2800" dirty="0">
              <a:solidFill>
                <a:schemeClr val="tx1"/>
              </a:solidFill>
            </a:endParaRPr>
          </a:p>
          <a:p>
            <a:r>
              <a:rPr lang="en-US" sz="2800" i="1" dirty="0">
                <a:solidFill>
                  <a:schemeClr val="tx1"/>
                </a:solidFill>
              </a:rPr>
              <a:t>Spreadsheets and other user-developed applications are a form of information technology, and all information technology needs to be appropriately controlled.</a:t>
            </a:r>
          </a:p>
          <a:p>
            <a:pPr marL="285750" indent="-285750">
              <a:buFont typeface="Arial" panose="020B0604020202020204" pitchFamily="34" charset="0"/>
              <a:buChar char="•"/>
            </a:pPr>
            <a:endParaRPr lang="en-US" sz="2800" dirty="0">
              <a:solidFill>
                <a:schemeClr val="tx1"/>
              </a:solidFill>
            </a:endParaRPr>
          </a:p>
        </p:txBody>
      </p:sp>
      <p:sp>
        <p:nvSpPr>
          <p:cNvPr id="5" name="Footer Placeholder 4"/>
          <p:cNvSpPr>
            <a:spLocks noGrp="1"/>
          </p:cNvSpPr>
          <p:nvPr>
            <p:ph type="ftr" sz="quarter" idx="11"/>
          </p:nvPr>
        </p:nvSpPr>
        <p:spPr/>
        <p:txBody>
          <a:bodyPr/>
          <a:lstStyle/>
          <a:p>
            <a:r>
              <a:rPr lang="en-GB" noProof="0" smtClean="0"/>
              <a:t>© Lloyd’s</a:t>
            </a:r>
            <a:endParaRPr lang="en-GB" noProof="0" dirty="0"/>
          </a:p>
        </p:txBody>
      </p:sp>
      <p:sp>
        <p:nvSpPr>
          <p:cNvPr id="6" name="Text Placeholder 5"/>
          <p:cNvSpPr>
            <a:spLocks noGrp="1"/>
          </p:cNvSpPr>
          <p:nvPr>
            <p:ph type="body" sz="quarter" idx="13"/>
          </p:nvPr>
        </p:nvSpPr>
        <p:spPr/>
        <p:txBody>
          <a:bodyPr/>
          <a:lstStyle/>
          <a:p>
            <a:r>
              <a:rPr lang="en-GB" dirty="0"/>
              <a:t>Finding 9: End-user computing (EUC</a:t>
            </a:r>
            <a:r>
              <a:rPr lang="en-GB" dirty="0" smtClean="0"/>
              <a:t>)</a:t>
            </a:r>
            <a:endParaRPr lang="en-GB" dirty="0"/>
          </a:p>
        </p:txBody>
      </p:sp>
    </p:spTree>
    <p:extLst>
      <p:ext uri="{BB962C8B-B14F-4D97-AF65-F5344CB8AC3E}">
        <p14:creationId xmlns:p14="http://schemas.microsoft.com/office/powerpoint/2010/main" val="3261673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p>
        </p:txBody>
      </p:sp>
      <p:sp>
        <p:nvSpPr>
          <p:cNvPr id="3" name="Content Placeholder 2"/>
          <p:cNvSpPr>
            <a:spLocks noGrp="1"/>
          </p:cNvSpPr>
          <p:nvPr>
            <p:ph sz="half" idx="1"/>
          </p:nvPr>
        </p:nvSpPr>
        <p:spPr>
          <a:solidFill>
            <a:schemeClr val="accent1"/>
          </a:solidFill>
        </p:spPr>
        <p:txBody>
          <a:bodyPr lIns="180000" tIns="180000" rIns="180000" bIns="180000"/>
          <a:lstStyle/>
          <a:p>
            <a:r>
              <a:rPr lang="en-US" sz="2800" dirty="0">
                <a:solidFill>
                  <a:schemeClr val="bg1"/>
                </a:solidFill>
              </a:rPr>
              <a:t>Where EUC is material to the internal model data flow, the PRA will be looking for appropriate controls for data quality such as:</a:t>
            </a:r>
            <a:endParaRPr lang="en-GB" sz="2800" dirty="0">
              <a:solidFill>
                <a:schemeClr val="bg1"/>
              </a:solidFill>
            </a:endParaRPr>
          </a:p>
        </p:txBody>
      </p:sp>
      <p:sp>
        <p:nvSpPr>
          <p:cNvPr id="4" name="Content Placeholder 3"/>
          <p:cNvSpPr>
            <a:spLocks noGrp="1"/>
          </p:cNvSpPr>
          <p:nvPr>
            <p:ph sz="half" idx="2"/>
          </p:nvPr>
        </p:nvSpPr>
        <p:spPr/>
        <p:txBody>
          <a:bodyPr/>
          <a:lstStyle/>
          <a:p>
            <a:pPr marL="285750" indent="-285750">
              <a:buFont typeface="Arial" panose="020B0604020202020204" pitchFamily="34" charset="0"/>
              <a:buChar char="•"/>
            </a:pPr>
            <a:r>
              <a:rPr lang="en-US" sz="2800" dirty="0">
                <a:solidFill>
                  <a:schemeClr val="tx1"/>
                </a:solidFill>
              </a:rPr>
              <a:t>reasonableness checks,</a:t>
            </a:r>
          </a:p>
          <a:p>
            <a:pPr marL="285750" indent="-285750">
              <a:buFont typeface="Arial" panose="020B0604020202020204" pitchFamily="34" charset="0"/>
              <a:buChar char="•"/>
            </a:pPr>
            <a:r>
              <a:rPr lang="en-US" sz="2800" dirty="0">
                <a:solidFill>
                  <a:schemeClr val="tx1"/>
                </a:solidFill>
              </a:rPr>
              <a:t>input validations,</a:t>
            </a:r>
          </a:p>
          <a:p>
            <a:pPr marL="285750" indent="-285750">
              <a:buFont typeface="Arial" panose="020B0604020202020204" pitchFamily="34" charset="0"/>
              <a:buChar char="•"/>
            </a:pPr>
            <a:r>
              <a:rPr lang="en-US" sz="2800" dirty="0">
                <a:solidFill>
                  <a:schemeClr val="tx1"/>
                </a:solidFill>
              </a:rPr>
              <a:t>peer reviews, </a:t>
            </a:r>
          </a:p>
          <a:p>
            <a:pPr marL="285750" indent="-285750">
              <a:buFont typeface="Arial" panose="020B0604020202020204" pitchFamily="34" charset="0"/>
              <a:buChar char="•"/>
            </a:pPr>
            <a:r>
              <a:rPr lang="en-US" sz="2800" dirty="0">
                <a:solidFill>
                  <a:schemeClr val="tx1"/>
                </a:solidFill>
              </a:rPr>
              <a:t>systems environment configuration, </a:t>
            </a:r>
          </a:p>
          <a:p>
            <a:pPr marL="285750" indent="-285750">
              <a:buFont typeface="Arial" panose="020B0604020202020204" pitchFamily="34" charset="0"/>
              <a:buChar char="•"/>
            </a:pPr>
            <a:r>
              <a:rPr lang="en-US" sz="2800" dirty="0">
                <a:solidFill>
                  <a:schemeClr val="tx1"/>
                </a:solidFill>
              </a:rPr>
              <a:t>logical access management, </a:t>
            </a:r>
          </a:p>
          <a:p>
            <a:pPr marL="285750" indent="-285750">
              <a:buFont typeface="Arial" panose="020B0604020202020204" pitchFamily="34" charset="0"/>
              <a:buChar char="•"/>
            </a:pPr>
            <a:r>
              <a:rPr lang="en-US" sz="2800" dirty="0">
                <a:solidFill>
                  <a:schemeClr val="tx1"/>
                </a:solidFill>
              </a:rPr>
              <a:t>ongoing change controls and release management</a:t>
            </a:r>
          </a:p>
          <a:p>
            <a:pPr marL="285750" indent="-285750">
              <a:buFont typeface="Arial" panose="020B0604020202020204" pitchFamily="34" charset="0"/>
              <a:buChar char="•"/>
            </a:pPr>
            <a:r>
              <a:rPr lang="en-US" sz="2800" dirty="0">
                <a:solidFill>
                  <a:schemeClr val="tx1"/>
                </a:solidFill>
              </a:rPr>
              <a:t>disaster recovery, and </a:t>
            </a:r>
          </a:p>
          <a:p>
            <a:pPr marL="285750" indent="-285750">
              <a:buFont typeface="Arial" panose="020B0604020202020204" pitchFamily="34" charset="0"/>
              <a:buChar char="•"/>
            </a:pPr>
            <a:r>
              <a:rPr lang="en-US" sz="2800" dirty="0">
                <a:solidFill>
                  <a:schemeClr val="tx1"/>
                </a:solidFill>
              </a:rPr>
              <a:t>documentation</a:t>
            </a:r>
            <a:r>
              <a:rPr lang="en-US" sz="2800" dirty="0" smtClean="0">
                <a:solidFill>
                  <a:schemeClr val="tx1"/>
                </a:solidFill>
              </a:rPr>
              <a:t>.</a:t>
            </a:r>
            <a:endParaRPr lang="en-US" sz="2800" dirty="0">
              <a:solidFill>
                <a:schemeClr val="tx1"/>
              </a:solidFill>
            </a:endParaRPr>
          </a:p>
        </p:txBody>
      </p:sp>
      <p:sp>
        <p:nvSpPr>
          <p:cNvPr id="5" name="Footer Placeholder 4"/>
          <p:cNvSpPr>
            <a:spLocks noGrp="1"/>
          </p:cNvSpPr>
          <p:nvPr>
            <p:ph type="ftr" sz="quarter" idx="11"/>
          </p:nvPr>
        </p:nvSpPr>
        <p:spPr/>
        <p:txBody>
          <a:bodyPr/>
          <a:lstStyle/>
          <a:p>
            <a:r>
              <a:rPr lang="en-GB" noProof="0" smtClean="0"/>
              <a:t>© Lloyd’s</a:t>
            </a:r>
            <a:endParaRPr lang="en-GB" noProof="0" dirty="0"/>
          </a:p>
        </p:txBody>
      </p:sp>
      <p:sp>
        <p:nvSpPr>
          <p:cNvPr id="6" name="Text Placeholder 5"/>
          <p:cNvSpPr>
            <a:spLocks noGrp="1"/>
          </p:cNvSpPr>
          <p:nvPr>
            <p:ph type="body" sz="quarter" idx="13"/>
          </p:nvPr>
        </p:nvSpPr>
        <p:spPr/>
        <p:txBody>
          <a:bodyPr/>
          <a:lstStyle/>
          <a:p>
            <a:r>
              <a:rPr lang="en-GB" dirty="0"/>
              <a:t>Finding 9: End-user computing (EUC</a:t>
            </a:r>
            <a:r>
              <a:rPr lang="en-GB" dirty="0" smtClean="0"/>
              <a:t>)</a:t>
            </a:r>
            <a:endParaRPr lang="en-GB" dirty="0"/>
          </a:p>
        </p:txBody>
      </p:sp>
    </p:spTree>
    <p:extLst>
      <p:ext uri="{BB962C8B-B14F-4D97-AF65-F5344CB8AC3E}">
        <p14:creationId xmlns:p14="http://schemas.microsoft.com/office/powerpoint/2010/main" val="550383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 Best Practice</a:t>
            </a:r>
            <a:endParaRPr lang="en-GB" dirty="0"/>
          </a:p>
        </p:txBody>
      </p:sp>
      <p:sp>
        <p:nvSpPr>
          <p:cNvPr id="3" name="Content Placeholder 2"/>
          <p:cNvSpPr>
            <a:spLocks noGrp="1"/>
          </p:cNvSpPr>
          <p:nvPr>
            <p:ph sz="half" idx="1"/>
          </p:nvPr>
        </p:nvSpPr>
        <p:spPr>
          <a:solidFill>
            <a:schemeClr val="accent1"/>
          </a:solidFill>
        </p:spPr>
        <p:txBody>
          <a:bodyPr lIns="180000" tIns="180000" rIns="180000" bIns="180000"/>
          <a:lstStyle/>
          <a:p>
            <a:r>
              <a:rPr lang="en-US" sz="2800" dirty="0" smtClean="0">
                <a:solidFill>
                  <a:schemeClr val="bg1"/>
                </a:solidFill>
              </a:rPr>
              <a:t>Level of controls should depend on the task</a:t>
            </a:r>
            <a:endParaRPr lang="en-GB" sz="2800" dirty="0">
              <a:solidFill>
                <a:schemeClr val="bg1"/>
              </a:solidFill>
            </a:endParaRPr>
          </a:p>
        </p:txBody>
      </p:sp>
      <p:sp>
        <p:nvSpPr>
          <p:cNvPr id="4" name="Content Placeholder 3"/>
          <p:cNvSpPr>
            <a:spLocks noGrp="1"/>
          </p:cNvSpPr>
          <p:nvPr>
            <p:ph sz="half" idx="2"/>
          </p:nvPr>
        </p:nvSpPr>
        <p:spPr/>
        <p:txBody>
          <a:bodyPr/>
          <a:lstStyle/>
          <a:p>
            <a:pPr marL="285750" indent="-285750">
              <a:buFont typeface="Arial" panose="020B0604020202020204" pitchFamily="34" charset="0"/>
              <a:buChar char="•"/>
            </a:pPr>
            <a:r>
              <a:rPr lang="en-US" sz="2800" dirty="0" smtClean="0">
                <a:solidFill>
                  <a:schemeClr val="tx1"/>
                </a:solidFill>
              </a:rPr>
              <a:t>One-off, ad-hoc analyses should require minimal additional work</a:t>
            </a:r>
          </a:p>
          <a:p>
            <a:pPr marL="709200" lvl="2" indent="-457200">
              <a:buFont typeface="Courier New" panose="02070309020205020404" pitchFamily="49" charset="0"/>
              <a:buChar char="o"/>
            </a:pPr>
            <a:r>
              <a:rPr lang="en-US" sz="2800" dirty="0" smtClean="0">
                <a:solidFill>
                  <a:schemeClr val="tx2"/>
                </a:solidFill>
              </a:rPr>
              <a:t>Encourage rapid work without unnecessary constraints</a:t>
            </a:r>
          </a:p>
          <a:p>
            <a:pPr marL="285750" lvl="1" indent="-285750">
              <a:buFont typeface="Arial" panose="020B0604020202020204" pitchFamily="34" charset="0"/>
              <a:buChar char="•"/>
            </a:pPr>
            <a:r>
              <a:rPr lang="en-US" sz="2800" dirty="0" smtClean="0"/>
              <a:t>Complex applications with depends </a:t>
            </a:r>
            <a:r>
              <a:rPr lang="en-US" sz="2800" dirty="0" err="1" smtClean="0"/>
              <a:t>mus</a:t>
            </a:r>
            <a:r>
              <a:rPr lang="en-US" sz="2800" dirty="0" smtClean="0"/>
              <a:t> be managed carefully</a:t>
            </a:r>
          </a:p>
          <a:p>
            <a:pPr marL="709200" lvl="2" indent="-457200">
              <a:buFont typeface="Courier New" panose="02070309020205020404" pitchFamily="49" charset="0"/>
              <a:buChar char="o"/>
            </a:pPr>
            <a:r>
              <a:rPr lang="en-US" sz="2800" dirty="0" smtClean="0">
                <a:solidFill>
                  <a:schemeClr val="tx2"/>
                </a:solidFill>
              </a:rPr>
              <a:t>Encourage robust development</a:t>
            </a:r>
          </a:p>
          <a:p>
            <a:pPr marL="285750" lvl="1" indent="-285750">
              <a:buFont typeface="Arial" panose="020B0604020202020204" pitchFamily="34" charset="0"/>
              <a:buChar char="•"/>
            </a:pPr>
            <a:r>
              <a:rPr lang="en-US" sz="2800" dirty="0" smtClean="0"/>
              <a:t>Perform a simple Risk Analysis to determine controls</a:t>
            </a:r>
          </a:p>
          <a:p>
            <a:pPr marL="285750" lvl="1" indent="-285750">
              <a:buFont typeface="Arial" panose="020B0604020202020204" pitchFamily="34" charset="0"/>
              <a:buChar char="•"/>
            </a:pPr>
            <a:endParaRPr lang="en-US" sz="2800" dirty="0">
              <a:solidFill>
                <a:schemeClr val="tx1"/>
              </a:solidFill>
            </a:endParaRPr>
          </a:p>
        </p:txBody>
      </p:sp>
      <p:sp>
        <p:nvSpPr>
          <p:cNvPr id="5" name="Footer Placeholder 4"/>
          <p:cNvSpPr>
            <a:spLocks noGrp="1"/>
          </p:cNvSpPr>
          <p:nvPr>
            <p:ph type="ftr" sz="quarter" idx="11"/>
          </p:nvPr>
        </p:nvSpPr>
        <p:spPr/>
        <p:txBody>
          <a:bodyPr/>
          <a:lstStyle/>
          <a:p>
            <a:r>
              <a:rPr lang="en-GB" noProof="0" smtClean="0"/>
              <a:t>© Lloyd’s</a:t>
            </a:r>
            <a:endParaRPr lang="en-GB" noProof="0" dirty="0"/>
          </a:p>
        </p:txBody>
      </p:sp>
      <p:sp>
        <p:nvSpPr>
          <p:cNvPr id="6" name="Text Placeholder 5"/>
          <p:cNvSpPr>
            <a:spLocks noGrp="1"/>
          </p:cNvSpPr>
          <p:nvPr>
            <p:ph type="body" sz="quarter" idx="13"/>
          </p:nvPr>
        </p:nvSpPr>
        <p:spPr/>
        <p:txBody>
          <a:bodyPr/>
          <a:lstStyle/>
          <a:p>
            <a:r>
              <a:rPr lang="en-US" dirty="0"/>
              <a:t>Controls should be </a:t>
            </a:r>
            <a:r>
              <a:rPr lang="en-US" dirty="0" smtClean="0"/>
              <a:t>pragmatic</a:t>
            </a:r>
            <a:endParaRPr lang="en-US" dirty="0"/>
          </a:p>
        </p:txBody>
      </p:sp>
    </p:spTree>
    <p:extLst>
      <p:ext uri="{BB962C8B-B14F-4D97-AF65-F5344CB8AC3E}">
        <p14:creationId xmlns:p14="http://schemas.microsoft.com/office/powerpoint/2010/main" val="659599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 Best Practice</a:t>
            </a:r>
            <a:endParaRPr lang="en-GB" dirty="0"/>
          </a:p>
        </p:txBody>
      </p:sp>
      <p:sp>
        <p:nvSpPr>
          <p:cNvPr id="3" name="Content Placeholder 2"/>
          <p:cNvSpPr>
            <a:spLocks noGrp="1"/>
          </p:cNvSpPr>
          <p:nvPr>
            <p:ph sz="half" idx="1"/>
          </p:nvPr>
        </p:nvSpPr>
        <p:spPr>
          <a:xfrm>
            <a:off x="539999" y="1803213"/>
            <a:ext cx="3564000" cy="1990314"/>
          </a:xfrm>
          <a:solidFill>
            <a:schemeClr val="accent1"/>
          </a:solidFill>
        </p:spPr>
        <p:txBody>
          <a:bodyPr lIns="180000" tIns="180000" rIns="180000" bIns="180000"/>
          <a:lstStyle/>
          <a:p>
            <a:r>
              <a:rPr lang="en-US" sz="2800" dirty="0" smtClean="0">
                <a:solidFill>
                  <a:schemeClr val="bg1"/>
                </a:solidFill>
              </a:rPr>
              <a:t>Complexity</a:t>
            </a:r>
            <a:endParaRPr lang="en-GB" sz="2800" dirty="0">
              <a:solidFill>
                <a:schemeClr val="bg1"/>
              </a:solidFill>
            </a:endParaRPr>
          </a:p>
        </p:txBody>
      </p:sp>
      <p:sp>
        <p:nvSpPr>
          <p:cNvPr id="4" name="Content Placeholder 3"/>
          <p:cNvSpPr>
            <a:spLocks noGrp="1"/>
          </p:cNvSpPr>
          <p:nvPr>
            <p:ph sz="half" idx="2"/>
          </p:nvPr>
        </p:nvSpPr>
        <p:spPr>
          <a:xfrm>
            <a:off x="4314599" y="1803213"/>
            <a:ext cx="7338600" cy="1990314"/>
          </a:xfrm>
          <a:ln>
            <a:noFill/>
          </a:ln>
        </p:spPr>
        <p:txBody>
          <a:bodyPr/>
          <a:lstStyle/>
          <a:p>
            <a:pPr lvl="1">
              <a:lnSpc>
                <a:spcPct val="150000"/>
              </a:lnSpc>
            </a:pPr>
            <a:r>
              <a:rPr lang="en-US" sz="2800" dirty="0">
                <a:solidFill>
                  <a:schemeClr val="accent1"/>
                </a:solidFill>
              </a:rPr>
              <a:t>Low:</a:t>
            </a:r>
            <a:r>
              <a:rPr lang="en-US" sz="2800" dirty="0"/>
              <a:t> Short script with only a few steps</a:t>
            </a:r>
          </a:p>
          <a:p>
            <a:pPr lvl="1">
              <a:lnSpc>
                <a:spcPct val="150000"/>
              </a:lnSpc>
            </a:pPr>
            <a:r>
              <a:rPr lang="en-US" sz="2800" dirty="0" smtClean="0">
                <a:solidFill>
                  <a:schemeClr val="accent1"/>
                </a:solidFill>
              </a:rPr>
              <a:t>Medium</a:t>
            </a:r>
            <a:r>
              <a:rPr lang="en-US" sz="2800" dirty="0">
                <a:solidFill>
                  <a:schemeClr val="accent1"/>
                </a:solidFill>
              </a:rPr>
              <a:t>:</a:t>
            </a:r>
            <a:r>
              <a:rPr lang="en-US" sz="2800" dirty="0"/>
              <a:t> Large script with </a:t>
            </a:r>
            <a:r>
              <a:rPr lang="en-US" sz="2800" dirty="0" smtClean="0"/>
              <a:t>dependent </a:t>
            </a:r>
            <a:r>
              <a:rPr lang="en-US" sz="2800" dirty="0"/>
              <a:t>steps</a:t>
            </a:r>
          </a:p>
          <a:p>
            <a:pPr lvl="1">
              <a:lnSpc>
                <a:spcPct val="150000"/>
              </a:lnSpc>
            </a:pPr>
            <a:r>
              <a:rPr lang="en-US" sz="2800" dirty="0" smtClean="0">
                <a:solidFill>
                  <a:schemeClr val="accent1"/>
                </a:solidFill>
              </a:rPr>
              <a:t>High</a:t>
            </a:r>
            <a:r>
              <a:rPr lang="en-US" sz="2800" dirty="0">
                <a:solidFill>
                  <a:schemeClr val="accent1"/>
                </a:solidFill>
              </a:rPr>
              <a:t>:</a:t>
            </a:r>
            <a:r>
              <a:rPr lang="en-US" sz="2800" dirty="0"/>
              <a:t> Multiple scripts with interdependencies</a:t>
            </a:r>
          </a:p>
        </p:txBody>
      </p:sp>
      <p:sp>
        <p:nvSpPr>
          <p:cNvPr id="5" name="Footer Placeholder 4"/>
          <p:cNvSpPr>
            <a:spLocks noGrp="1"/>
          </p:cNvSpPr>
          <p:nvPr>
            <p:ph type="ftr" sz="quarter" idx="11"/>
          </p:nvPr>
        </p:nvSpPr>
        <p:spPr/>
        <p:txBody>
          <a:bodyPr/>
          <a:lstStyle/>
          <a:p>
            <a:r>
              <a:rPr lang="en-GB" noProof="0" smtClean="0"/>
              <a:t>© Lloyd’s</a:t>
            </a:r>
            <a:endParaRPr lang="en-GB" noProof="0" dirty="0"/>
          </a:p>
        </p:txBody>
      </p:sp>
      <p:sp>
        <p:nvSpPr>
          <p:cNvPr id="6" name="Text Placeholder 5"/>
          <p:cNvSpPr>
            <a:spLocks noGrp="1"/>
          </p:cNvSpPr>
          <p:nvPr>
            <p:ph type="body" sz="quarter" idx="13"/>
          </p:nvPr>
        </p:nvSpPr>
        <p:spPr/>
        <p:txBody>
          <a:bodyPr/>
          <a:lstStyle/>
          <a:p>
            <a:r>
              <a:rPr lang="en-US" dirty="0" smtClean="0"/>
              <a:t>Risk Analysis</a:t>
            </a:r>
            <a:endParaRPr lang="en-US" dirty="0"/>
          </a:p>
        </p:txBody>
      </p:sp>
      <p:sp>
        <p:nvSpPr>
          <p:cNvPr id="7" name="Content Placeholder 2"/>
          <p:cNvSpPr txBox="1">
            <a:spLocks/>
          </p:cNvSpPr>
          <p:nvPr/>
        </p:nvSpPr>
        <p:spPr>
          <a:xfrm>
            <a:off x="544118" y="4056260"/>
            <a:ext cx="3564000" cy="1990314"/>
          </a:xfrm>
          <a:prstGeom prst="rect">
            <a:avLst/>
          </a:prstGeom>
          <a:solidFill>
            <a:schemeClr val="accent1"/>
          </a:solidFill>
        </p:spPr>
        <p:txBody>
          <a:bodyPr vert="horz" lIns="180000" tIns="180000" rIns="180000" bIns="180000" rtlCol="0">
            <a:noAutofit/>
          </a:bodyPr>
          <a:lstStyle>
            <a:lvl1pPr marL="0" indent="0" algn="l" defTabSz="914400" rtl="0" eaLnBrk="1" latinLnBrk="0" hangingPunct="1">
              <a:lnSpc>
                <a:spcPct val="100000"/>
              </a:lnSpc>
              <a:spcBef>
                <a:spcPts val="400"/>
              </a:spcBef>
              <a:spcAft>
                <a:spcPts val="0"/>
              </a:spcAft>
              <a:buFontTx/>
              <a:buNone/>
              <a:defRPr sz="1400" kern="1200">
                <a:solidFill>
                  <a:schemeClr val="accent1"/>
                </a:solidFill>
                <a:latin typeface="+mn-lt"/>
                <a:ea typeface="+mn-ea"/>
                <a:cs typeface="+mn-cs"/>
              </a:defRPr>
            </a:lvl1pPr>
            <a:lvl2pPr marL="0" indent="0" algn="l" defTabSz="914400" rtl="0" eaLnBrk="1" latinLnBrk="0" hangingPunct="1">
              <a:lnSpc>
                <a:spcPct val="100000"/>
              </a:lnSpc>
              <a:spcBef>
                <a:spcPts val="400"/>
              </a:spcBef>
              <a:spcAft>
                <a:spcPts val="0"/>
              </a:spcAft>
              <a:buFontTx/>
              <a:buNone/>
              <a:defRPr sz="1400" kern="1200">
                <a:solidFill>
                  <a:schemeClr val="tx1"/>
                </a:solidFill>
                <a:latin typeface="+mn-lt"/>
                <a:ea typeface="+mn-ea"/>
                <a:cs typeface="+mn-cs"/>
              </a:defRPr>
            </a:lvl2pPr>
            <a:lvl3pPr marL="252000" indent="-252000" algn="l" defTabSz="914400" rtl="0" eaLnBrk="1" latinLnBrk="0" hangingPunct="1">
              <a:lnSpc>
                <a:spcPct val="100000"/>
              </a:lnSpc>
              <a:spcBef>
                <a:spcPts val="400"/>
              </a:spcBef>
              <a:spcAft>
                <a:spcPts val="0"/>
              </a:spcAft>
              <a:buFont typeface="Arial" panose="020B0604020202020204" pitchFamily="34" charset="0"/>
              <a:buChar char="—"/>
              <a:defRPr sz="1400" kern="1200">
                <a:solidFill>
                  <a:schemeClr val="tx1"/>
                </a:solidFill>
                <a:latin typeface="+mn-lt"/>
                <a:ea typeface="+mn-ea"/>
                <a:cs typeface="+mn-cs"/>
              </a:defRPr>
            </a:lvl3pPr>
            <a:lvl4pPr marL="504000" indent="-252000" algn="l" defTabSz="914400" rtl="0" eaLnBrk="1" latinLnBrk="0" hangingPunct="1">
              <a:lnSpc>
                <a:spcPct val="100000"/>
              </a:lnSpc>
              <a:spcBef>
                <a:spcPts val="400"/>
              </a:spcBef>
              <a:spcAft>
                <a:spcPts val="0"/>
              </a:spcAft>
              <a:buFont typeface="Arial" panose="020B0604020202020204" pitchFamily="34" charset="0"/>
              <a:buChar char="–"/>
              <a:defRPr sz="1400" kern="1200">
                <a:solidFill>
                  <a:schemeClr val="tx1"/>
                </a:solidFill>
                <a:latin typeface="+mn-lt"/>
                <a:ea typeface="+mn-ea"/>
                <a:cs typeface="+mn-cs"/>
              </a:defRPr>
            </a:lvl4pPr>
            <a:lvl5pPr marL="792000" indent="-252000" algn="l" defTabSz="914400" rtl="0" eaLnBrk="1" latinLnBrk="0" hangingPunct="1">
              <a:lnSpc>
                <a:spcPct val="100000"/>
              </a:lnSpc>
              <a:spcBef>
                <a:spcPts val="400"/>
              </a:spcBef>
              <a:spcAft>
                <a:spcPts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smtClean="0">
                <a:solidFill>
                  <a:schemeClr val="bg1"/>
                </a:solidFill>
              </a:rPr>
              <a:t>Criticality</a:t>
            </a:r>
            <a:endParaRPr lang="en-GB" sz="2800" dirty="0">
              <a:solidFill>
                <a:schemeClr val="bg1"/>
              </a:solidFill>
            </a:endParaRPr>
          </a:p>
        </p:txBody>
      </p:sp>
      <p:sp>
        <p:nvSpPr>
          <p:cNvPr id="8" name="Content Placeholder 3"/>
          <p:cNvSpPr txBox="1">
            <a:spLocks/>
          </p:cNvSpPr>
          <p:nvPr/>
        </p:nvSpPr>
        <p:spPr>
          <a:xfrm>
            <a:off x="4318718" y="4056260"/>
            <a:ext cx="7338600" cy="1990314"/>
          </a:xfrm>
          <a:prstGeom prst="rect">
            <a:avLst/>
          </a:prstGeom>
          <a:ln>
            <a:noFill/>
          </a:ln>
        </p:spPr>
        <p:txBody>
          <a:bodyPr vert="horz" lIns="0" tIns="0" rIns="0" bIns="0" rtlCol="0">
            <a:noAutofit/>
          </a:bodyPr>
          <a:lstStyle>
            <a:lvl1pPr marL="0" indent="0" algn="l" defTabSz="914400" rtl="0" eaLnBrk="1" latinLnBrk="0" hangingPunct="1">
              <a:lnSpc>
                <a:spcPct val="100000"/>
              </a:lnSpc>
              <a:spcBef>
                <a:spcPts val="400"/>
              </a:spcBef>
              <a:spcAft>
                <a:spcPts val="0"/>
              </a:spcAft>
              <a:buFontTx/>
              <a:buNone/>
              <a:defRPr sz="1400" kern="1200">
                <a:solidFill>
                  <a:schemeClr val="accent1"/>
                </a:solidFill>
                <a:latin typeface="+mn-lt"/>
                <a:ea typeface="+mn-ea"/>
                <a:cs typeface="+mn-cs"/>
              </a:defRPr>
            </a:lvl1pPr>
            <a:lvl2pPr marL="0" indent="0" algn="l" defTabSz="914400" rtl="0" eaLnBrk="1" latinLnBrk="0" hangingPunct="1">
              <a:lnSpc>
                <a:spcPct val="100000"/>
              </a:lnSpc>
              <a:spcBef>
                <a:spcPts val="400"/>
              </a:spcBef>
              <a:spcAft>
                <a:spcPts val="0"/>
              </a:spcAft>
              <a:buFontTx/>
              <a:buNone/>
              <a:defRPr sz="1400" kern="1200">
                <a:solidFill>
                  <a:schemeClr val="tx1"/>
                </a:solidFill>
                <a:latin typeface="+mn-lt"/>
                <a:ea typeface="+mn-ea"/>
                <a:cs typeface="+mn-cs"/>
              </a:defRPr>
            </a:lvl2pPr>
            <a:lvl3pPr marL="252000" indent="-252000" algn="l" defTabSz="914400" rtl="0" eaLnBrk="1" latinLnBrk="0" hangingPunct="1">
              <a:lnSpc>
                <a:spcPct val="100000"/>
              </a:lnSpc>
              <a:spcBef>
                <a:spcPts val="400"/>
              </a:spcBef>
              <a:spcAft>
                <a:spcPts val="0"/>
              </a:spcAft>
              <a:buFont typeface="Arial" panose="020B0604020202020204" pitchFamily="34" charset="0"/>
              <a:buChar char="—"/>
              <a:defRPr sz="1400" kern="1200">
                <a:solidFill>
                  <a:schemeClr val="tx1"/>
                </a:solidFill>
                <a:latin typeface="+mn-lt"/>
                <a:ea typeface="+mn-ea"/>
                <a:cs typeface="+mn-cs"/>
              </a:defRPr>
            </a:lvl3pPr>
            <a:lvl4pPr marL="504000" indent="-252000" algn="l" defTabSz="914400" rtl="0" eaLnBrk="1" latinLnBrk="0" hangingPunct="1">
              <a:lnSpc>
                <a:spcPct val="100000"/>
              </a:lnSpc>
              <a:spcBef>
                <a:spcPts val="400"/>
              </a:spcBef>
              <a:spcAft>
                <a:spcPts val="0"/>
              </a:spcAft>
              <a:buFont typeface="Arial" panose="020B0604020202020204" pitchFamily="34" charset="0"/>
              <a:buChar char="–"/>
              <a:defRPr sz="1400" kern="1200">
                <a:solidFill>
                  <a:schemeClr val="tx1"/>
                </a:solidFill>
                <a:latin typeface="+mn-lt"/>
                <a:ea typeface="+mn-ea"/>
                <a:cs typeface="+mn-cs"/>
              </a:defRPr>
            </a:lvl4pPr>
            <a:lvl5pPr marL="792000" indent="-252000" algn="l" defTabSz="914400" rtl="0" eaLnBrk="1" latinLnBrk="0" hangingPunct="1">
              <a:lnSpc>
                <a:spcPct val="100000"/>
              </a:lnSpc>
              <a:spcBef>
                <a:spcPts val="400"/>
              </a:spcBef>
              <a:spcAft>
                <a:spcPts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n-US" sz="2800" dirty="0">
                <a:solidFill>
                  <a:schemeClr val="accent1"/>
                </a:solidFill>
              </a:rPr>
              <a:t>Low:</a:t>
            </a:r>
            <a:r>
              <a:rPr lang="en-US" sz="2800" dirty="0"/>
              <a:t> One-off </a:t>
            </a:r>
            <a:r>
              <a:rPr lang="en-US" sz="2800" dirty="0" smtClean="0"/>
              <a:t>investigation</a:t>
            </a:r>
          </a:p>
          <a:p>
            <a:pPr lvl="1">
              <a:lnSpc>
                <a:spcPct val="150000"/>
              </a:lnSpc>
            </a:pPr>
            <a:r>
              <a:rPr lang="en-US" sz="2800" dirty="0" smtClean="0">
                <a:solidFill>
                  <a:schemeClr val="accent1"/>
                </a:solidFill>
              </a:rPr>
              <a:t>Medium</a:t>
            </a:r>
            <a:r>
              <a:rPr lang="en-US" sz="2800" dirty="0">
                <a:solidFill>
                  <a:schemeClr val="accent1"/>
                </a:solidFill>
              </a:rPr>
              <a:t>:</a:t>
            </a:r>
            <a:r>
              <a:rPr lang="en-US" sz="2800" dirty="0"/>
              <a:t> Rerun regularly</a:t>
            </a:r>
          </a:p>
          <a:p>
            <a:pPr lvl="1">
              <a:lnSpc>
                <a:spcPct val="150000"/>
              </a:lnSpc>
            </a:pPr>
            <a:r>
              <a:rPr lang="en-US" sz="2800" dirty="0" smtClean="0">
                <a:solidFill>
                  <a:schemeClr val="accent1"/>
                </a:solidFill>
              </a:rPr>
              <a:t>High</a:t>
            </a:r>
            <a:r>
              <a:rPr lang="en-US" sz="2800" dirty="0">
                <a:solidFill>
                  <a:schemeClr val="accent1"/>
                </a:solidFill>
              </a:rPr>
              <a:t>:</a:t>
            </a:r>
            <a:r>
              <a:rPr lang="en-US" sz="2800" dirty="0"/>
              <a:t> Rerun frequently and / or </a:t>
            </a:r>
            <a:r>
              <a:rPr lang="en-US" sz="2800" dirty="0" smtClean="0"/>
              <a:t>dependencies</a:t>
            </a:r>
            <a:endParaRPr lang="en-US" sz="2800" dirty="0"/>
          </a:p>
        </p:txBody>
      </p:sp>
    </p:spTree>
    <p:extLst>
      <p:ext uri="{BB962C8B-B14F-4D97-AF65-F5344CB8AC3E}">
        <p14:creationId xmlns:p14="http://schemas.microsoft.com/office/powerpoint/2010/main" val="405232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xmlns="" id="{BBD352F0-18CB-4E80-87E5-2B0DFBE23F97}"/>
              </a:ext>
            </a:extLst>
          </p:cNvPr>
          <p:cNvGraphicFramePr>
            <a:graphicFrameLocks/>
          </p:cNvGraphicFramePr>
          <p:nvPr>
            <p:extLst>
              <p:ext uri="{D42A27DB-BD31-4B8C-83A1-F6EECF244321}">
                <p14:modId xmlns:p14="http://schemas.microsoft.com/office/powerpoint/2010/main" val="287588032"/>
              </p:ext>
            </p:extLst>
          </p:nvPr>
        </p:nvGraphicFramePr>
        <p:xfrm>
          <a:off x="544286" y="1687286"/>
          <a:ext cx="11114314" cy="4441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GB" dirty="0" smtClean="0"/>
              <a:t>R Best Practice</a:t>
            </a:r>
            <a:endParaRPr lang="en-GB" dirty="0"/>
          </a:p>
        </p:txBody>
      </p:sp>
      <p:sp>
        <p:nvSpPr>
          <p:cNvPr id="4" name="Text Placeholder 3"/>
          <p:cNvSpPr>
            <a:spLocks noGrp="1"/>
          </p:cNvSpPr>
          <p:nvPr>
            <p:ph type="body" sz="quarter" idx="13"/>
          </p:nvPr>
        </p:nvSpPr>
        <p:spPr/>
        <p:txBody>
          <a:bodyPr/>
          <a:lstStyle/>
          <a:p>
            <a:r>
              <a:rPr lang="en-GB" dirty="0" smtClean="0"/>
              <a:t>Areas for consideration</a:t>
            </a:r>
            <a:endParaRPr lang="en-GB" dirty="0"/>
          </a:p>
        </p:txBody>
      </p:sp>
      <p:sp>
        <p:nvSpPr>
          <p:cNvPr id="5" name="Footer Placeholder 4"/>
          <p:cNvSpPr>
            <a:spLocks noGrp="1"/>
          </p:cNvSpPr>
          <p:nvPr>
            <p:ph type="ftr" sz="quarter" idx="15"/>
          </p:nvPr>
        </p:nvSpPr>
        <p:spPr/>
        <p:txBody>
          <a:bodyPr/>
          <a:lstStyle/>
          <a:p>
            <a:r>
              <a:rPr lang="en-GB" noProof="0" smtClean="0"/>
              <a:t>© Lloyd’s</a:t>
            </a:r>
            <a:endParaRPr lang="en-GB" noProof="0" dirty="0"/>
          </a:p>
        </p:txBody>
      </p:sp>
    </p:spTree>
    <p:extLst>
      <p:ext uri="{BB962C8B-B14F-4D97-AF65-F5344CB8AC3E}">
        <p14:creationId xmlns:p14="http://schemas.microsoft.com/office/powerpoint/2010/main" val="3582216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xmlns="" id="{BBD352F0-18CB-4E80-87E5-2B0DFBE23F97}"/>
              </a:ext>
            </a:extLst>
          </p:cNvPr>
          <p:cNvGraphicFramePr>
            <a:graphicFrameLocks/>
          </p:cNvGraphicFramePr>
          <p:nvPr>
            <p:extLst>
              <p:ext uri="{D42A27DB-BD31-4B8C-83A1-F6EECF244321}">
                <p14:modId xmlns:p14="http://schemas.microsoft.com/office/powerpoint/2010/main" val="2753686382"/>
              </p:ext>
            </p:extLst>
          </p:nvPr>
        </p:nvGraphicFramePr>
        <p:xfrm>
          <a:off x="544286" y="1687286"/>
          <a:ext cx="11114314" cy="4441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GB" dirty="0" smtClean="0"/>
              <a:t>R Best Practice</a:t>
            </a:r>
            <a:endParaRPr lang="en-GB" dirty="0"/>
          </a:p>
        </p:txBody>
      </p:sp>
      <p:sp>
        <p:nvSpPr>
          <p:cNvPr id="4" name="Text Placeholder 3"/>
          <p:cNvSpPr>
            <a:spLocks noGrp="1"/>
          </p:cNvSpPr>
          <p:nvPr>
            <p:ph type="body" sz="quarter" idx="13"/>
          </p:nvPr>
        </p:nvSpPr>
        <p:spPr/>
        <p:txBody>
          <a:bodyPr/>
          <a:lstStyle/>
          <a:p>
            <a:r>
              <a:rPr lang="en-GB" dirty="0" smtClean="0"/>
              <a:t>Documentation</a:t>
            </a:r>
            <a:endParaRPr lang="en-GB" dirty="0"/>
          </a:p>
        </p:txBody>
      </p:sp>
      <p:sp>
        <p:nvSpPr>
          <p:cNvPr id="5" name="Footer Placeholder 4"/>
          <p:cNvSpPr>
            <a:spLocks noGrp="1"/>
          </p:cNvSpPr>
          <p:nvPr>
            <p:ph type="ftr" sz="quarter" idx="15"/>
          </p:nvPr>
        </p:nvSpPr>
        <p:spPr/>
        <p:txBody>
          <a:bodyPr/>
          <a:lstStyle/>
          <a:p>
            <a:r>
              <a:rPr lang="en-GB" noProof="0" smtClean="0"/>
              <a:t>© Lloyd’s</a:t>
            </a:r>
            <a:endParaRPr lang="en-GB" noProof="0" dirty="0"/>
          </a:p>
        </p:txBody>
      </p:sp>
    </p:spTree>
    <p:extLst>
      <p:ext uri="{BB962C8B-B14F-4D97-AF65-F5344CB8AC3E}">
        <p14:creationId xmlns:p14="http://schemas.microsoft.com/office/powerpoint/2010/main" val="8297155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HANGETRACKING" val="true"/>
</p:tagLst>
</file>

<file path=ppt/tags/tag2.xml><?xml version="1.0" encoding="utf-8"?>
<p:tagLst xmlns:a="http://schemas.openxmlformats.org/drawingml/2006/main" xmlns:r="http://schemas.openxmlformats.org/officeDocument/2006/relationships" xmlns:p="http://schemas.openxmlformats.org/presentationml/2006/main">
  <p:tag name="MIO_FALLBACK_LAYOUT" val="1"/>
  <p:tag name="MIO_SHOW_DATE" val="False"/>
  <p:tag name="MIO_SHOW_FOOTER" val="False"/>
  <p:tag name="MIO_SHOW_PAGENUMBER" val="False"/>
  <p:tag name="MIO_AVOID_BLANK_LAYOUT" val="True"/>
  <p:tag name="MIO_CD_LAYOUT_VALID_AREA" val="True"/>
  <p:tag name="MIO_NUMBER_OF_VALID_LAYOUTS" val="19"/>
  <p:tag name="MIO_HDS" val="True"/>
  <p:tag name="MIO_EK" val="43445"/>
  <p:tag name="MIO_EKGUID" val="36ed9850-1a62-49ad-9a7e-e6970c0df9f7"/>
  <p:tag name="MIO_UPDATE" val="True"/>
  <p:tag name="MIO_VERSION" val="08.08.2016 13:11:21"/>
  <p:tag name="MIO_DBID" val="B8FCB12D-AF03-49EB-9F79-BB019BE99E1E"/>
  <p:tag name="MIO_LASTDOWNLOADED" val="08.08.2016 14:11:23"/>
  <p:tag name="MIO_OBJECTNAME" val="Lloyd's 2016 Onscreen"/>
  <p:tag name="MIO_LASTEDITORNAME" val="Debbie Minchington"/>
  <p:tag name="MIO_PRESI_FIRST_SLIDENUMBER" val="1"/>
</p:tagLst>
</file>

<file path=ppt/tags/tag3.xml><?xml version="1.0" encoding="utf-8"?>
<p:tagLst xmlns:a="http://schemas.openxmlformats.org/drawingml/2006/main" xmlns:r="http://schemas.openxmlformats.org/officeDocument/2006/relationships" xmlns:p="http://schemas.openxmlformats.org/presentationml/2006/main">
  <p:tag name="RNRSTYLE" val="1"/>
</p:tagLst>
</file>

<file path=ppt/tags/tag4.xml><?xml version="1.0" encoding="utf-8"?>
<p:tagLst xmlns:a="http://schemas.openxmlformats.org/drawingml/2006/main" xmlns:r="http://schemas.openxmlformats.org/officeDocument/2006/relationships" xmlns:p="http://schemas.openxmlformats.org/presentationml/2006/main">
  <p:tag name="MIO_GUID" val="59d2c354-4603-4e38-92bf-4c7764558a5c"/>
</p:tagLst>
</file>

<file path=ppt/theme/theme1.xml><?xml version="1.0" encoding="utf-8"?>
<a:theme xmlns:a="http://schemas.openxmlformats.org/drawingml/2006/main" name="Wide Screen version">
  <a:themeElements>
    <a:clrScheme name="Lloyd's 2016">
      <a:dk1>
        <a:sysClr val="windowText" lastClr="000000"/>
      </a:dk1>
      <a:lt1>
        <a:sysClr val="window" lastClr="FFFFFF"/>
      </a:lt1>
      <a:dk2>
        <a:srgbClr val="717C7C"/>
      </a:dk2>
      <a:lt2>
        <a:srgbClr val="282F54"/>
      </a:lt2>
      <a:accent1>
        <a:srgbClr val="1E35BF"/>
      </a:accent1>
      <a:accent2>
        <a:srgbClr val="78E0C2"/>
      </a:accent2>
      <a:accent3>
        <a:srgbClr val="FF5A00"/>
      </a:accent3>
      <a:accent4>
        <a:srgbClr val="E60000"/>
      </a:accent4>
      <a:accent5>
        <a:srgbClr val="2CBAD8"/>
      </a:accent5>
      <a:accent6>
        <a:srgbClr val="F200C2"/>
      </a:accent6>
      <a:hlink>
        <a:srgbClr val="FFD200"/>
      </a:hlink>
      <a:folHlink>
        <a:srgbClr val="78E0C2"/>
      </a:folHlink>
    </a:clrScheme>
    <a:fontScheme name="Lloyds Pr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2016 Lloyds Onscreen.potx" id="{E2AF0FFF-6B5B-4A7A-B0AD-9FA4294B7C64}" vid="{16BB8525-C719-4C42-9864-96463CBB8884}"/>
    </a:ext>
  </a:extLst>
</a:theme>
</file>

<file path=ppt/theme/theme2.xml><?xml version="1.0" encoding="utf-8"?>
<a:theme xmlns:a="http://schemas.openxmlformats.org/drawingml/2006/main" name="Office Theme">
  <a:themeElements>
    <a:clrScheme name="Lloyds Print">
      <a:dk1>
        <a:sysClr val="windowText" lastClr="000000"/>
      </a:dk1>
      <a:lt1>
        <a:sysClr val="window" lastClr="FFFFFF"/>
      </a:lt1>
      <a:dk2>
        <a:srgbClr val="003B4C"/>
      </a:dk2>
      <a:lt2>
        <a:srgbClr val="A1A1A2"/>
      </a:lt2>
      <a:accent1>
        <a:srgbClr val="1E35BF"/>
      </a:accent1>
      <a:accent2>
        <a:srgbClr val="282F54"/>
      </a:accent2>
      <a:accent3>
        <a:srgbClr val="0021A4"/>
      </a:accent3>
      <a:accent4>
        <a:srgbClr val="0A4BB7"/>
      </a:accent4>
      <a:accent5>
        <a:srgbClr val="A1A1A2"/>
      </a:accent5>
      <a:accent6>
        <a:srgbClr val="717C7C"/>
      </a:accent6>
      <a:hlink>
        <a:srgbClr val="16284C"/>
      </a:hlink>
      <a:folHlink>
        <a:srgbClr val="8B8A8E"/>
      </a:folHlink>
    </a:clrScheme>
    <a:fontScheme name="Lloyds Pr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Lloyds Print">
      <a:dk1>
        <a:sysClr val="windowText" lastClr="000000"/>
      </a:dk1>
      <a:lt1>
        <a:sysClr val="window" lastClr="FFFFFF"/>
      </a:lt1>
      <a:dk2>
        <a:srgbClr val="003B4C"/>
      </a:dk2>
      <a:lt2>
        <a:srgbClr val="A1A1A2"/>
      </a:lt2>
      <a:accent1>
        <a:srgbClr val="1E35BF"/>
      </a:accent1>
      <a:accent2>
        <a:srgbClr val="282F54"/>
      </a:accent2>
      <a:accent3>
        <a:srgbClr val="0021A4"/>
      </a:accent3>
      <a:accent4>
        <a:srgbClr val="0A4BB7"/>
      </a:accent4>
      <a:accent5>
        <a:srgbClr val="A1A1A2"/>
      </a:accent5>
      <a:accent6>
        <a:srgbClr val="717C7C"/>
      </a:accent6>
      <a:hlink>
        <a:srgbClr val="16284C"/>
      </a:hlink>
      <a:folHlink>
        <a:srgbClr val="8B8A8E"/>
      </a:folHlink>
    </a:clrScheme>
    <a:fontScheme name="Lloyds Pr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 Lloyds Onscreen</Template>
  <TotalTime>144</TotalTime>
  <Words>621</Words>
  <Application>Microsoft Office PowerPoint</Application>
  <PresentationFormat>Custom</PresentationFormat>
  <Paragraphs>140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Wide Screen version</vt:lpstr>
      <vt:lpstr>R Best Practice</vt:lpstr>
      <vt:lpstr>Motivation</vt:lpstr>
      <vt:lpstr>Motivation</vt:lpstr>
      <vt:lpstr>Motivation</vt:lpstr>
      <vt:lpstr>Motivation</vt:lpstr>
      <vt:lpstr>R Best Practice</vt:lpstr>
      <vt:lpstr>R Best Practice</vt:lpstr>
      <vt:lpstr>R Best Practice</vt:lpstr>
      <vt:lpstr>R Best Practice</vt:lpstr>
      <vt:lpstr>R Best Practice</vt:lpstr>
      <vt:lpstr>R Best Practice</vt:lpstr>
      <vt:lpstr>R Best Practice</vt:lpstr>
      <vt:lpstr>R Best Practice</vt:lpstr>
    </vt:vector>
  </TitlesOfParts>
  <Company>Lloyd's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Best Practice</dc:title>
  <dc:creator>Goymer, Chad</dc:creator>
  <cp:lastModifiedBy>Goymer, Chad</cp:lastModifiedBy>
  <cp:revision>10</cp:revision>
  <dcterms:created xsi:type="dcterms:W3CDTF">2018-08-16T09:15:35Z</dcterms:created>
  <dcterms:modified xsi:type="dcterms:W3CDTF">2018-08-16T11:40:13Z</dcterms:modified>
</cp:coreProperties>
</file>