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9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14212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5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5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8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09327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8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1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6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955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027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49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emails do I need to respond to?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31923" y="5042516"/>
            <a:ext cx="17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Chad Iman</a:t>
            </a:r>
          </a:p>
        </p:txBody>
      </p:sp>
    </p:spTree>
    <p:extLst>
      <p:ext uri="{BB962C8B-B14F-4D97-AF65-F5344CB8AC3E}">
        <p14:creationId xmlns:p14="http://schemas.microsoft.com/office/powerpoint/2010/main" val="182334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71750"/>
            <a:ext cx="9601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Outlook security settings prevented me from extracting all of the originally intended data, such as time of email</a:t>
            </a:r>
          </a:p>
          <a:p>
            <a:r>
              <a:rPr lang="en-US" dirty="0"/>
              <a:t>I tossed out “length of body” as a feature, as it was challenging to get an accurate length due to email signatures</a:t>
            </a:r>
          </a:p>
          <a:p>
            <a:r>
              <a:rPr lang="en-US" dirty="0"/>
              <a:t>At the time of starting, I did not yet have experience with NLP, which may have been a better approach in constructing 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4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model allowed predictions better than chance, I believe having the additional metadata as well as taking different modeling approaches would yield higher results</a:t>
            </a:r>
          </a:p>
          <a:p>
            <a:r>
              <a:rPr lang="en-US" dirty="0"/>
              <a:t>This model is also constructed for me specifically, it would require a lot more work and logic in order to be a model that is applicable for any user</a:t>
            </a:r>
          </a:p>
          <a:p>
            <a:r>
              <a:rPr lang="en-US" dirty="0"/>
              <a:t>If this model could be perfected, it could make for a much more productive work environment, and allow users to tackle higher priority work first</a:t>
            </a:r>
          </a:p>
        </p:txBody>
      </p:sp>
    </p:spTree>
    <p:extLst>
      <p:ext uri="{BB962C8B-B14F-4D97-AF65-F5344CB8AC3E}">
        <p14:creationId xmlns:p14="http://schemas.microsoft.com/office/powerpoint/2010/main" val="138298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3789486"/>
            <a:ext cx="8534400" cy="220491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Problem: Using work emails from December 2016, determine whether or not a future email requires a response.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want a user to be able to return from vacation with a full inbox, and have their emails auto-prioritized by whether or not an email requires a response.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13" y="1230922"/>
            <a:ext cx="6426200" cy="2198077"/>
          </a:xfrm>
        </p:spPr>
      </p:pic>
      <p:sp>
        <p:nvSpPr>
          <p:cNvPr id="9" name="Title 7"/>
          <p:cNvSpPr txBox="1">
            <a:spLocks/>
          </p:cNvSpPr>
          <p:nvPr/>
        </p:nvSpPr>
        <p:spPr>
          <a:xfrm>
            <a:off x="684212" y="200757"/>
            <a:ext cx="8534400" cy="849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Which emails do I need to respond to?</a:t>
            </a:r>
          </a:p>
        </p:txBody>
      </p:sp>
    </p:spTree>
    <p:extLst>
      <p:ext uri="{BB962C8B-B14F-4D97-AF65-F5344CB8AC3E}">
        <p14:creationId xmlns:p14="http://schemas.microsoft.com/office/powerpoint/2010/main" val="287370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3789486"/>
            <a:ext cx="8534400" cy="220491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Data: Email text taken from work email and metadata from those emails.</a:t>
            </a:r>
            <a:br>
              <a:rPr lang="en-US" sz="1400" dirty="0"/>
            </a:br>
            <a:br>
              <a:rPr lang="en-US" sz="1400" dirty="0"/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will process the text of the email, looking for indicators such as whether the recipient’s name was found in the email. I will also use recipient fields for features (how many people were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CC’d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email, etc.)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684212" y="200757"/>
            <a:ext cx="8534400" cy="849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What emails do I need to respond to?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139" y="1050678"/>
            <a:ext cx="5128386" cy="2907432"/>
          </a:xfrm>
        </p:spPr>
      </p:pic>
    </p:spTree>
    <p:extLst>
      <p:ext uri="{BB962C8B-B14F-4D97-AF65-F5344CB8AC3E}">
        <p14:creationId xmlns:p14="http://schemas.microsoft.com/office/powerpoint/2010/main" val="354338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3789486"/>
            <a:ext cx="8534400" cy="220491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Hypothesis: Past email data will allow us to predict which unread emails require a response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684212" y="200757"/>
            <a:ext cx="8534400" cy="849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hypothesis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985" y="1306855"/>
            <a:ext cx="8138825" cy="2780345"/>
          </a:xfrm>
        </p:spPr>
      </p:pic>
    </p:spTree>
    <p:extLst>
      <p:ext uri="{BB962C8B-B14F-4D97-AF65-F5344CB8AC3E}">
        <p14:creationId xmlns:p14="http://schemas.microsoft.com/office/powerpoint/2010/main" val="95482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651067"/>
            <a:ext cx="9601200" cy="2851265"/>
          </a:xfrm>
        </p:spPr>
      </p:pic>
    </p:spTree>
    <p:extLst>
      <p:ext uri="{BB962C8B-B14F-4D97-AF65-F5344CB8AC3E}">
        <p14:creationId xmlns:p14="http://schemas.microsoft.com/office/powerpoint/2010/main" val="9908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a logistic regression model, looking to classify an email as requiring a response or not requiring a response</a:t>
            </a:r>
          </a:p>
          <a:p>
            <a:r>
              <a:rPr lang="en-US" dirty="0"/>
              <a:t>I created binary features from the data I had available, including:</a:t>
            </a:r>
          </a:p>
          <a:p>
            <a:pPr lvl="1"/>
            <a:r>
              <a:rPr lang="en-US" dirty="0"/>
              <a:t>Whether I was sole recipient</a:t>
            </a:r>
          </a:p>
          <a:p>
            <a:pPr lvl="1"/>
            <a:r>
              <a:rPr lang="en-US" dirty="0"/>
              <a:t>Whether others were </a:t>
            </a:r>
            <a:r>
              <a:rPr lang="en-US" dirty="0" err="1"/>
              <a:t>CC’d</a:t>
            </a:r>
            <a:r>
              <a:rPr lang="en-US" dirty="0"/>
              <a:t> on email</a:t>
            </a:r>
          </a:p>
          <a:p>
            <a:pPr lvl="1"/>
            <a:r>
              <a:rPr lang="en-US" dirty="0"/>
              <a:t>Whether my name was found in the body of the email</a:t>
            </a:r>
          </a:p>
          <a:p>
            <a:pPr lvl="1"/>
            <a:r>
              <a:rPr lang="en-US" dirty="0"/>
              <a:t>Whether the phrase “EOD” or “end of day” was found in the email</a:t>
            </a:r>
          </a:p>
        </p:txBody>
      </p:sp>
    </p:spTree>
    <p:extLst>
      <p:ext uri="{BB962C8B-B14F-4D97-AF65-F5344CB8AC3E}">
        <p14:creationId xmlns:p14="http://schemas.microsoft.com/office/powerpoint/2010/main" val="423755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653" y="2286000"/>
            <a:ext cx="953509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4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STRONGEST COEFFICIENTS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5024266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12" y="2171700"/>
            <a:ext cx="536565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5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COEFFICIENTS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6230" y="4714875"/>
            <a:ext cx="9476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email is 176% more likely to require a response if it is addressed to me specifically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email is 183% more likely to require a response if my name is found in the body of the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30" y="1357312"/>
            <a:ext cx="5105400" cy="30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273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329</TotalTime>
  <Words>360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Final Project</vt:lpstr>
      <vt:lpstr>Problem: Using work emails from December 2016, determine whether or not a future email requires a response.  I want a user to be able to return from vacation with a full inbox, and have their emails auto-prioritized by whether or not an email requires a response.</vt:lpstr>
      <vt:lpstr>Data: Email text taken from work email and metadata from those emails.  I will process the text of the email, looking for indicators such as whether the recipient’s name was found in the email. I will also use recipient fields for features (how many people were CC’d on the email, etc.)</vt:lpstr>
      <vt:lpstr>Hypothesis: Past email data will allow us to predict which unread emails require a response</vt:lpstr>
      <vt:lpstr>DATA EXAMPLE</vt:lpstr>
      <vt:lpstr>APPROACH</vt:lpstr>
      <vt:lpstr>BINARY FEATURES</vt:lpstr>
      <vt:lpstr>STRONGEST COEFFICIENTS</vt:lpstr>
      <vt:lpstr>MODEL COEFFICIENTS</vt:lpstr>
      <vt:lpstr>PREDICTIONS</vt:lpstr>
      <vt:lpstr>CHALLENGES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1</dc:title>
  <dc:creator>Chad Iman</dc:creator>
  <cp:lastModifiedBy>Chad Iman</cp:lastModifiedBy>
  <cp:revision>17</cp:revision>
  <dcterms:created xsi:type="dcterms:W3CDTF">2017-01-10T03:28:43Z</dcterms:created>
  <dcterms:modified xsi:type="dcterms:W3CDTF">2017-02-22T03:47:53Z</dcterms:modified>
</cp:coreProperties>
</file>