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14212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5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5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8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09327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1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955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027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49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ollowthemone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emails do I need to respond 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Will money influence policy?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I have to request access?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31923" y="5042516"/>
            <a:ext cx="17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Chad Iman</a:t>
            </a:r>
          </a:p>
        </p:txBody>
      </p:sp>
    </p:spTree>
    <p:extLst>
      <p:ext uri="{BB962C8B-B14F-4D97-AF65-F5344CB8AC3E}">
        <p14:creationId xmlns:p14="http://schemas.microsoft.com/office/powerpoint/2010/main" val="182334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Hypothesis: Clustering similar employees by title, function, access, and security profiles will allow us to determine all access requirements for new employees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Do I have to request access?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295" y="1050678"/>
            <a:ext cx="3572055" cy="2958108"/>
          </a:xfrm>
        </p:spPr>
      </p:pic>
    </p:spTree>
    <p:extLst>
      <p:ext uri="{BB962C8B-B14F-4D97-AF65-F5344CB8AC3E}">
        <p14:creationId xmlns:p14="http://schemas.microsoft.com/office/powerpoint/2010/main" val="108088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Problem: Using work emails from December 2016, determine whether or not a future email requires a response.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want a user to be able to return from vacation with a full inbox, and have their emails auto-prioritized by whether or not an email requires a response.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3" y="1230922"/>
            <a:ext cx="6426200" cy="2198077"/>
          </a:xfrm>
        </p:spPr>
      </p:pic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What emails do I need to respond to?</a:t>
            </a:r>
          </a:p>
        </p:txBody>
      </p:sp>
    </p:spTree>
    <p:extLst>
      <p:ext uri="{BB962C8B-B14F-4D97-AF65-F5344CB8AC3E}">
        <p14:creationId xmlns:p14="http://schemas.microsoft.com/office/powerpoint/2010/main" val="287370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Data: Email text taken from work email and metadata from those emails.</a:t>
            </a:r>
            <a:br>
              <a:rPr lang="en-US" sz="1400" dirty="0"/>
            </a:br>
            <a:br>
              <a:rPr lang="en-US" sz="1400" dirty="0"/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will process the text of the email, looking for indicators such as whether the recipient’s name was found in the email. I will also use the metadata as features (hour email received, day of week, etc.).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What emails do I need to respond to?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139" y="1050678"/>
            <a:ext cx="5128386" cy="2907432"/>
          </a:xfrm>
        </p:spPr>
      </p:pic>
    </p:spTree>
    <p:extLst>
      <p:ext uri="{BB962C8B-B14F-4D97-AF65-F5344CB8AC3E}">
        <p14:creationId xmlns:p14="http://schemas.microsoft.com/office/powerpoint/2010/main" val="354338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Hypothesis: Past email data will allow us to predict which unread emails require a response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What emails do I need to respond to?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85" y="1306855"/>
            <a:ext cx="8138825" cy="2780345"/>
          </a:xfrm>
        </p:spPr>
      </p:pic>
    </p:spTree>
    <p:extLst>
      <p:ext uri="{BB962C8B-B14F-4D97-AF65-F5344CB8AC3E}">
        <p14:creationId xmlns:p14="http://schemas.microsoft.com/office/powerpoint/2010/main" val="95482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Problem: Using policy outcome and financial contribution data from </a:t>
            </a:r>
            <a:r>
              <a:rPr lang="en-US" sz="2000" b="1" dirty="0">
                <a:hlinkClick r:id="rId2"/>
              </a:rPr>
              <a:t>www.followthemoney.org</a:t>
            </a:r>
            <a:r>
              <a:rPr lang="en-US" sz="2000" b="1" dirty="0"/>
              <a:t> from 2010 through 2016, determine the outcome of a policy proposal based on the amount of money contributed either in favor or against a proposed policy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4645" y="1230922"/>
            <a:ext cx="3293535" cy="2198077"/>
          </a:xfrm>
        </p:spPr>
      </p:pic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Will money influence policy?</a:t>
            </a:r>
          </a:p>
        </p:txBody>
      </p:sp>
    </p:spTree>
    <p:extLst>
      <p:ext uri="{BB962C8B-B14F-4D97-AF65-F5344CB8AC3E}">
        <p14:creationId xmlns:p14="http://schemas.microsoft.com/office/powerpoint/2010/main" val="254096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Data: Policy outcomes as well as financial contributions both in favor of and against those policies at the time that they were proposed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645" y="1230922"/>
            <a:ext cx="3293535" cy="2198077"/>
          </a:xfrm>
        </p:spPr>
      </p:pic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Will money influence policy?</a:t>
            </a:r>
          </a:p>
        </p:txBody>
      </p:sp>
    </p:spTree>
    <p:extLst>
      <p:ext uri="{BB962C8B-B14F-4D97-AF65-F5344CB8AC3E}">
        <p14:creationId xmlns:p14="http://schemas.microsoft.com/office/powerpoint/2010/main" val="284753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Hypothesis: Financial contributions will allow us to predict the outcome of a proposed policy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645" y="1230922"/>
            <a:ext cx="3293535" cy="2198077"/>
          </a:xfrm>
        </p:spPr>
      </p:pic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Will money influence policy?</a:t>
            </a:r>
          </a:p>
        </p:txBody>
      </p:sp>
    </p:spTree>
    <p:extLst>
      <p:ext uri="{BB962C8B-B14F-4D97-AF65-F5344CB8AC3E}">
        <p14:creationId xmlns:p14="http://schemas.microsoft.com/office/powerpoint/2010/main" val="28846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4158765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Problem: Using existing employee security profiles and application access, determine  access and security profiles for similar employees.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would want a new employee to be able to join a company, and automatically have systems accessed processed.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Do I have to request access?</a:t>
            </a: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4" y="1098233"/>
            <a:ext cx="4676775" cy="3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8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3789486"/>
            <a:ext cx="8534400" cy="2204914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Data: Employee job title, function, applications access, and security profile</a:t>
            </a: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684212" y="200757"/>
            <a:ext cx="8534400" cy="8499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Do I have to request access?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639" y="1100506"/>
            <a:ext cx="4676775" cy="3221778"/>
          </a:xfrm>
        </p:spPr>
      </p:pic>
    </p:spTree>
    <p:extLst>
      <p:ext uri="{BB962C8B-B14F-4D97-AF65-F5344CB8AC3E}">
        <p14:creationId xmlns:p14="http://schemas.microsoft.com/office/powerpoint/2010/main" val="34309833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220</TotalTime>
  <Words>280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Final Project Ideas</vt:lpstr>
      <vt:lpstr>Problem: Using work emails from December 2016, determine whether or not a future email requires a response.  I want a user to be able to return from vacation with a full inbox, and have their emails auto-prioritized by whether or not an email requires a response.</vt:lpstr>
      <vt:lpstr>Data: Email text taken from work email and metadata from those emails.  I will process the text of the email, looking for indicators such as whether the recipient’s name was found in the email. I will also use the metadata as features (hour email received, day of week, etc.).</vt:lpstr>
      <vt:lpstr>Hypothesis: Past email data will allow us to predict which unread emails require a response</vt:lpstr>
      <vt:lpstr>Problem: Using policy outcome and financial contribution data from www.followthemoney.org from 2010 through 2016, determine the outcome of a policy proposal based on the amount of money contributed either in favor or against a proposed policy </vt:lpstr>
      <vt:lpstr>Data: Policy outcomes as well as financial contributions both in favor of and against those policies at the time that they were proposed</vt:lpstr>
      <vt:lpstr>Hypothesis: Financial contributions will allow us to predict the outcome of a proposed policy</vt:lpstr>
      <vt:lpstr>Problem: Using existing employee security profiles and application access, determine  access and security profiles for similar employees.  I would want a new employee to be able to join a company, and automatically have systems accessed processed.</vt:lpstr>
      <vt:lpstr>Data: Employee job title, function, applications access, and security profile</vt:lpstr>
      <vt:lpstr>Hypothesis: Clustering similar employees by title, function, access, and security profiles will allow us to determine all access requirements for new employees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1</dc:title>
  <dc:creator>Chad Iman</dc:creator>
  <cp:lastModifiedBy>Chad Iman</cp:lastModifiedBy>
  <cp:revision>8</cp:revision>
  <dcterms:created xsi:type="dcterms:W3CDTF">2017-01-10T03:28:43Z</dcterms:created>
  <dcterms:modified xsi:type="dcterms:W3CDTF">2017-01-18T02:16:27Z</dcterms:modified>
</cp:coreProperties>
</file>