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72" r:id="rId2"/>
    <p:sldId id="273" r:id="rId3"/>
    <p:sldId id="284" r:id="rId4"/>
  </p:sldIdLst>
  <p:sldSz cx="9144000" cy="5143500" type="screen16x9"/>
  <p:notesSz cx="6858000" cy="9144000"/>
  <p:embeddedFontLst>
    <p:embeddedFont>
      <p:font typeface="Average" panose="02010600030101010101" charset="0"/>
      <p:regular r:id="rId6"/>
    </p:embeddedFont>
    <p:embeddedFont>
      <p:font typeface="Oswald" panose="02010600030101010101" charset="0"/>
      <p:regular r:id="rId7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6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668275ec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668275ec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654f99ca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654f99ca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654f99ca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654f99ca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502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6" r:id="rId4"/>
    <p:sldLayoutId id="2147483657" r:id="rId5"/>
  </p:sldLayoutIdLst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Q: What is the relationship between a country’s CO2 emission and life expectancy?</a:t>
            </a:r>
            <a:endParaRPr dirty="0"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311700" y="1534375"/>
            <a:ext cx="8111700" cy="30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800" dirty="0">
                <a:solidFill>
                  <a:schemeClr val="dk1"/>
                </a:solidFill>
              </a:rPr>
              <a:t>Hypothesis: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 dirty="0">
                <a:solidFill>
                  <a:schemeClr val="dk1"/>
                </a:solidFill>
              </a:rPr>
              <a:t>A country’s CO2 emission has effect on its life expectancy.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ts val="1800"/>
              <a:buChar char="-"/>
            </a:pPr>
            <a:r>
              <a:rPr lang="en-US" sz="1600" dirty="0">
                <a:solidFill>
                  <a:schemeClr val="dk1"/>
                </a:solidFill>
              </a:rPr>
              <a:t>P</a:t>
            </a:r>
            <a:r>
              <a:rPr lang="en" sz="1600" dirty="0">
                <a:solidFill>
                  <a:schemeClr val="dk1"/>
                </a:solidFill>
              </a:rPr>
              <a:t>ositive effect?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ts val="1800"/>
              <a:buChar char="-"/>
            </a:pPr>
            <a:r>
              <a:rPr lang="en" sz="1600" dirty="0">
                <a:solidFill>
                  <a:schemeClr val="dk1"/>
                </a:solidFill>
              </a:rPr>
              <a:t>Negative effect?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 dirty="0">
                <a:solidFill>
                  <a:schemeClr val="dk1"/>
                </a:solidFill>
              </a:rPr>
              <a:t>A country’s CO2 emission has no effect on its life expectancy.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454150" y="533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/ plots</a:t>
            </a:r>
            <a:endParaRPr dirty="0"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459334" y="3944678"/>
            <a:ext cx="3999900" cy="882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200" dirty="0"/>
              <a:t>Globally, life expectancy increases as CO2 emission per capita increase</a:t>
            </a:r>
          </a:p>
          <a:p>
            <a:pPr marL="285750" indent="-285750"/>
            <a:r>
              <a:rPr lang="en-US" sz="1200" dirty="0"/>
              <a:t>The relationship between life expectancy and CO2 is exponential.</a:t>
            </a:r>
          </a:p>
          <a:p>
            <a:pPr marL="285750" indent="-285750"/>
            <a:endParaRPr dirty="0"/>
          </a:p>
        </p:txBody>
      </p:sp>
      <p:sp>
        <p:nvSpPr>
          <p:cNvPr id="168" name="Google Shape;168;p3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Trend 2</a:t>
            </a:r>
            <a:endParaRPr sz="21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Lorem ipsum dolor sit amet, consectetur adipiscing elit, sed do eiusmod tempor 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/>
              <a:t>Client Implications:</a:t>
            </a:r>
            <a:endParaRPr sz="1600" b="1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Incididunt ut labore et dolore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Consectetur adipiscing elit, sed do eiusmod tempor incididunt ut labore</a:t>
            </a:r>
            <a:endParaRPr sz="1600" dirty="0"/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20BDEBD5-B4D7-4827-9719-CED236391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85" y="1295747"/>
            <a:ext cx="3779999" cy="252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ADF2B43-2ACC-4FAB-8523-B5B0835FB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85" y="1311750"/>
            <a:ext cx="3780000" cy="252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421017C8-CEB9-4FAE-81F9-828E17129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9292" y="1295747"/>
            <a:ext cx="3780000" cy="252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Google Shape;167;p30">
            <a:extLst>
              <a:ext uri="{FF2B5EF4-FFF2-40B4-BE49-F238E27FC236}">
                <a16:creationId xmlns:a16="http://schemas.microsoft.com/office/drawing/2014/main" id="{D53D0206-DAF3-4F60-ACAA-D6C2D5774B51}"/>
              </a:ext>
            </a:extLst>
          </p:cNvPr>
          <p:cNvSpPr txBox="1">
            <a:spLocks/>
          </p:cNvSpPr>
          <p:nvPr/>
        </p:nvSpPr>
        <p:spPr>
          <a:xfrm>
            <a:off x="4639342" y="3959019"/>
            <a:ext cx="3999900" cy="882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verage"/>
              <a:buChar char="■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285750" indent="-285750"/>
            <a:r>
              <a:rPr lang="en-US" sz="1200" dirty="0"/>
              <a:t>The average values of CO2/life expectancy show that no obvious correlation is found.</a:t>
            </a:r>
          </a:p>
          <a:p>
            <a:pPr marL="285750" indent="-285750"/>
            <a:r>
              <a:rPr lang="en-US" sz="1200" dirty="0"/>
              <a:t>The relationship between CO2 and life expectancy should be examined regionally.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454150" y="533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/ plots</a:t>
            </a:r>
            <a:endParaRPr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18855BA-3410-471E-AAA1-FF0AF242C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06" y="1255443"/>
            <a:ext cx="3781948" cy="25212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624D4E45-CA9B-4DF3-8C10-3D99A543F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26" y="1255443"/>
            <a:ext cx="3781948" cy="25212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4" name="Google Shape;167;p30">
            <a:extLst>
              <a:ext uri="{FF2B5EF4-FFF2-40B4-BE49-F238E27FC236}">
                <a16:creationId xmlns:a16="http://schemas.microsoft.com/office/drawing/2014/main" id="{4F2402AA-4BEE-4547-A4EA-22E3C447E2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9334" y="3944678"/>
            <a:ext cx="3999900" cy="882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200" dirty="0"/>
              <a:t>The CO2 emissions in developed countries are higher.</a:t>
            </a:r>
          </a:p>
          <a:p>
            <a:pPr marL="285750" indent="-285750"/>
            <a:r>
              <a:rPr lang="en-US" sz="1200" dirty="0"/>
              <a:t>CO2 emission change has little effect on life expectancy.</a:t>
            </a:r>
            <a:endParaRPr dirty="0"/>
          </a:p>
        </p:txBody>
      </p:sp>
      <p:sp>
        <p:nvSpPr>
          <p:cNvPr id="15" name="Google Shape;167;p30">
            <a:extLst>
              <a:ext uri="{FF2B5EF4-FFF2-40B4-BE49-F238E27FC236}">
                <a16:creationId xmlns:a16="http://schemas.microsoft.com/office/drawing/2014/main" id="{2A4C3726-692F-4AD2-98AC-066C3B7C8213}"/>
              </a:ext>
            </a:extLst>
          </p:cNvPr>
          <p:cNvSpPr txBox="1">
            <a:spLocks/>
          </p:cNvSpPr>
          <p:nvPr/>
        </p:nvSpPr>
        <p:spPr>
          <a:xfrm>
            <a:off x="4639342" y="3959019"/>
            <a:ext cx="3999900" cy="882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verage"/>
              <a:buChar char="■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285750" indent="-285750"/>
            <a:r>
              <a:rPr lang="en-US" sz="1200" dirty="0"/>
              <a:t>The CO2 emissions in </a:t>
            </a:r>
            <a:r>
              <a:rPr lang="en-US" sz="1200"/>
              <a:t>developing countries </a:t>
            </a:r>
            <a:r>
              <a:rPr lang="en-US" sz="1200" dirty="0"/>
              <a:t>are lower.</a:t>
            </a:r>
          </a:p>
          <a:p>
            <a:pPr marL="285750" indent="-285750"/>
            <a:r>
              <a:rPr lang="en-US" sz="1200" dirty="0"/>
              <a:t>Life expectancy increases as CO2 emission increases in developing countries..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94596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176</Words>
  <Application>Microsoft Office PowerPoint</Application>
  <PresentationFormat>On-screen Show (16:9)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Oswald</vt:lpstr>
      <vt:lpstr>Average</vt:lpstr>
      <vt:lpstr>Arial</vt:lpstr>
      <vt:lpstr>Slate</vt:lpstr>
      <vt:lpstr>Q: What is the relationship between a country’s CO2 emission and life expectancy?</vt:lpstr>
      <vt:lpstr>Analysis / plots</vt:lpstr>
      <vt:lpstr>Analysis / plots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 What are the effects of global temperature rises on a population?</dc:title>
  <cp:lastModifiedBy>齐 正</cp:lastModifiedBy>
  <cp:revision>10</cp:revision>
  <dcterms:modified xsi:type="dcterms:W3CDTF">2021-01-20T22:36:41Z</dcterms:modified>
</cp:coreProperties>
</file>