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课题总结报告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课题完成度、质量</a:t>
            </a:r>
            <a:endParaRPr lang="en-US" altLang="zh-CN" dirty="0" smtClean="0"/>
          </a:p>
          <a:p>
            <a:r>
              <a:rPr lang="zh-CN" altLang="en-US" dirty="0" smtClean="0"/>
              <a:t>技术难点、创新</a:t>
            </a:r>
            <a:endParaRPr lang="en-US" altLang="zh-CN" dirty="0" smtClean="0"/>
          </a:p>
          <a:p>
            <a:r>
              <a:rPr lang="zh-CN" altLang="en-US" dirty="0" smtClean="0"/>
              <a:t>成果存档规范</a:t>
            </a:r>
            <a:endParaRPr lang="en-US" altLang="zh-CN" dirty="0" smtClean="0"/>
          </a:p>
          <a:p>
            <a:r>
              <a:rPr lang="zh-CN" altLang="en-US" dirty="0" smtClean="0"/>
              <a:t>开发组织情况</a:t>
            </a:r>
            <a:endParaRPr lang="en-US" altLang="zh-CN" dirty="0" smtClean="0"/>
          </a:p>
          <a:p>
            <a:r>
              <a:rPr lang="zh-CN" altLang="en-US" dirty="0" smtClean="0"/>
              <a:t>各人员参与情况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课题完成度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总体完成度</a:t>
            </a:r>
            <a:r>
              <a:rPr lang="en-US" altLang="zh-CN" dirty="0" smtClean="0"/>
              <a:t>90%</a:t>
            </a:r>
          </a:p>
          <a:p>
            <a:r>
              <a:rPr lang="zh-CN" altLang="en-US" dirty="0" smtClean="0"/>
              <a:t>后端</a:t>
            </a:r>
            <a:endParaRPr lang="en-US" altLang="zh-CN" dirty="0" smtClean="0"/>
          </a:p>
          <a:p>
            <a:r>
              <a:rPr lang="zh-CN" altLang="en-US" dirty="0" smtClean="0"/>
              <a:t>前端</a:t>
            </a:r>
            <a:endParaRPr lang="en-US" altLang="zh-CN" dirty="0" smtClean="0"/>
          </a:p>
          <a:p>
            <a:r>
              <a:rPr lang="zh-CN" altLang="en-US" dirty="0" smtClean="0"/>
              <a:t>质量</a:t>
            </a:r>
            <a:r>
              <a:rPr lang="en-US" altLang="zh-CN" dirty="0" smtClean="0"/>
              <a:t>-bug</a:t>
            </a:r>
            <a:r>
              <a:rPr lang="zh-CN" altLang="en-US" dirty="0" smtClean="0"/>
              <a:t>，目前共</a:t>
            </a:r>
            <a:r>
              <a:rPr lang="en-US" altLang="zh-CN" dirty="0" smtClean="0"/>
              <a:t>52</a:t>
            </a:r>
            <a:r>
              <a:rPr lang="zh-CN" altLang="en-US" dirty="0" smtClean="0"/>
              <a:t>件，严重的</a:t>
            </a:r>
            <a:r>
              <a:rPr lang="en-US" altLang="zh-CN" dirty="0" smtClean="0"/>
              <a:t>17</a:t>
            </a:r>
            <a:r>
              <a:rPr lang="zh-CN" altLang="en-US" dirty="0" smtClean="0"/>
              <a:t>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难点、创新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的使用、配置</a:t>
            </a:r>
            <a:endParaRPr lang="en-US" altLang="zh-CN" dirty="0" smtClean="0"/>
          </a:p>
          <a:p>
            <a:r>
              <a:rPr lang="zh-CN" altLang="en-US" dirty="0" smtClean="0"/>
              <a:t>审计</a:t>
            </a:r>
            <a:endParaRPr lang="en-US" altLang="zh-CN" dirty="0" smtClean="0"/>
          </a:p>
          <a:p>
            <a:r>
              <a:rPr lang="zh-CN" altLang="en-US" dirty="0" smtClean="0"/>
              <a:t>数据的实时性与性能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成果存档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zh-CN" altLang="en-US" dirty="0" smtClean="0"/>
              <a:t>与需求的匹配</a:t>
            </a:r>
            <a:endParaRPr lang="en-US" altLang="zh-CN" dirty="0" smtClean="0"/>
          </a:p>
          <a:p>
            <a:r>
              <a:rPr lang="en-US" altLang="zh-CN" dirty="0" smtClean="0"/>
              <a:t>SVN</a:t>
            </a:r>
            <a:r>
              <a:rPr lang="zh-CN" altLang="en-US" dirty="0" smtClean="0"/>
              <a:t>存档</a:t>
            </a:r>
            <a:endParaRPr lang="en-US" altLang="zh-CN" dirty="0" smtClean="0"/>
          </a:p>
          <a:p>
            <a:r>
              <a:rPr lang="zh-CN" altLang="en-US" dirty="0" smtClean="0"/>
              <a:t>代码库、规则库、镜像、软件包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开发组织情况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开发工作确定</a:t>
            </a:r>
            <a:endParaRPr lang="en-US" altLang="zh-CN" dirty="0" smtClean="0"/>
          </a:p>
          <a:p>
            <a:r>
              <a:rPr lang="zh-CN" altLang="en-US" dirty="0" smtClean="0"/>
              <a:t>开发工时估计</a:t>
            </a:r>
            <a:endParaRPr lang="en-US" altLang="zh-CN" dirty="0" smtClean="0"/>
          </a:p>
          <a:p>
            <a:r>
              <a:rPr lang="zh-CN" altLang="en-US" dirty="0" smtClean="0"/>
              <a:t>任务分配、分期开发</a:t>
            </a:r>
            <a:endParaRPr lang="en-US" altLang="zh-CN" dirty="0" smtClean="0"/>
          </a:p>
          <a:p>
            <a:r>
              <a:rPr lang="zh-CN" altLang="en-US" dirty="0" smtClean="0"/>
              <a:t>开发过程中方案讨论</a:t>
            </a:r>
            <a:endParaRPr lang="en-US" altLang="zh-CN" dirty="0" smtClean="0"/>
          </a:p>
          <a:p>
            <a:r>
              <a:rPr lang="zh-CN" altLang="en-US" dirty="0" smtClean="0"/>
              <a:t>开发联调自测</a:t>
            </a:r>
            <a:endParaRPr lang="en-US" altLang="zh-CN" dirty="0" smtClean="0"/>
          </a:p>
          <a:p>
            <a:r>
              <a:rPr lang="zh-CN" altLang="en-US" dirty="0" smtClean="0"/>
              <a:t>开发进度报告</a:t>
            </a:r>
            <a:endParaRPr lang="en-US" altLang="zh-CN" dirty="0" smtClean="0"/>
          </a:p>
          <a:p>
            <a:r>
              <a:rPr lang="zh-CN" altLang="en-US" dirty="0" smtClean="0"/>
              <a:t>提测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人员参与情况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李正洪：</a:t>
            </a:r>
            <a:r>
              <a:rPr lang="en-US" altLang="zh-CN" dirty="0" err="1" smtClean="0"/>
              <a:t>portrait+digger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ddos</a:t>
            </a:r>
            <a:endParaRPr lang="en-US" altLang="zh-CN" dirty="0" smtClean="0"/>
          </a:p>
          <a:p>
            <a:r>
              <a:rPr lang="zh-CN" altLang="en-US" dirty="0" smtClean="0"/>
              <a:t>彭洪渊：</a:t>
            </a:r>
            <a:r>
              <a:rPr lang="en-US" altLang="zh-CN" dirty="0" err="1" smtClean="0"/>
              <a:t>minerva+squirrel</a:t>
            </a:r>
            <a:r>
              <a:rPr lang="en-US" altLang="zh-CN" dirty="0" smtClean="0"/>
              <a:t>+</a:t>
            </a:r>
            <a:r>
              <a:rPr lang="zh-CN" altLang="en-US" dirty="0" smtClean="0"/>
              <a:t>安装包准备</a:t>
            </a:r>
            <a:endParaRPr lang="en-US" altLang="zh-CN" dirty="0" smtClean="0"/>
          </a:p>
          <a:p>
            <a:r>
              <a:rPr lang="zh-CN" altLang="en-US" dirty="0" smtClean="0"/>
              <a:t>漆玉红：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</a:t>
            </a:r>
            <a:r>
              <a:rPr lang="en-US" altLang="zh-CN" dirty="0" smtClean="0"/>
              <a:t>+PHP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漆辉津：</a:t>
            </a:r>
            <a:r>
              <a:rPr lang="en-US" altLang="zh-CN" dirty="0" err="1" smtClean="0"/>
              <a:t>alerting+digger+es</a:t>
            </a:r>
            <a:r>
              <a:rPr lang="zh-CN" altLang="en-US" dirty="0" smtClean="0"/>
              <a:t>文档脚本与初始化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r>
              <a:rPr lang="zh-CN" altLang="en-US" dirty="0" smtClean="0"/>
              <a:t>朱</a:t>
            </a:r>
            <a:r>
              <a:rPr lang="zh-CN" altLang="en-US" dirty="0" smtClean="0"/>
              <a:t>慧：测试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经验交流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沟通</a:t>
            </a:r>
            <a:endParaRPr lang="en-US" altLang="zh-CN" dirty="0" smtClean="0"/>
          </a:p>
          <a:p>
            <a:r>
              <a:rPr lang="zh-CN" altLang="en-US" dirty="0" smtClean="0"/>
              <a:t>分享</a:t>
            </a:r>
            <a:endParaRPr lang="en-US" altLang="zh-CN" dirty="0" smtClean="0"/>
          </a:p>
          <a:p>
            <a:r>
              <a:rPr lang="zh-CN" altLang="en-US" dirty="0" smtClean="0"/>
              <a:t>建议</a:t>
            </a:r>
            <a:endParaRPr lang="en-US" altLang="zh-CN" dirty="0" smtClean="0"/>
          </a:p>
          <a:p>
            <a:r>
              <a:rPr lang="zh-CN" altLang="en-US" dirty="0" smtClean="0"/>
              <a:t>讨论</a:t>
            </a:r>
            <a:endParaRPr lang="en-US" altLang="zh-CN" dirty="0" smtClean="0"/>
          </a:p>
          <a:p>
            <a:r>
              <a:rPr lang="zh-CN" altLang="en-US" dirty="0" smtClean="0"/>
              <a:t>互助</a:t>
            </a:r>
            <a:endParaRPr lang="en-US" altLang="zh-CN" dirty="0" smtClean="0"/>
          </a:p>
          <a:p>
            <a:r>
              <a:rPr lang="zh-CN" altLang="en-US" dirty="0" smtClean="0"/>
              <a:t>统一目标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158</Words>
  <PresentationFormat>全屏显示(4:3)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ES课题总结报告</vt:lpstr>
      <vt:lpstr>大纲</vt:lpstr>
      <vt:lpstr>课题完成度</vt:lpstr>
      <vt:lpstr>难点、创新</vt:lpstr>
      <vt:lpstr>成果存档</vt:lpstr>
      <vt:lpstr>开发组织情况</vt:lpstr>
      <vt:lpstr>人员参与情况</vt:lpstr>
      <vt:lpstr>经验交流&amp;总结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ES课题总结报告</dc:title>
  <dc:creator>chad</dc:creator>
  <cp:lastModifiedBy>win7</cp:lastModifiedBy>
  <cp:revision>23</cp:revision>
  <dcterms:created xsi:type="dcterms:W3CDTF">2018-01-15T03:14:22Z</dcterms:created>
  <dcterms:modified xsi:type="dcterms:W3CDTF">2018-01-17T02:35:15Z</dcterms:modified>
</cp:coreProperties>
</file>