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0A953A-3D1C-4185-B5DE-8F3BD19360D2}">
          <p14:sldIdLst>
            <p14:sldId id="298"/>
            <p14:sldId id="300"/>
            <p14:sldId id="301"/>
            <p14:sldId id="302"/>
            <p14:sldId id="303"/>
            <p14:sldId id="305"/>
          </p14:sldIdLst>
        </p14:section>
        <p14:section name="Flask app" id="{4146835C-A601-4225-87BC-67457F2E7FE8}">
          <p14:sldIdLst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education/ng-interactive/2021/sep/11/the-best-uk-universities-2022-rankings" TargetMode="External"/><Relationship Id="rId1" Type="http://schemas.openxmlformats.org/officeDocument/2006/relationships/hyperlink" Target="https://www.kaggle.com/datasets/leonler/the-guardian-league-table-main-table-20132021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education/ng-interactive/2021/sep/11/the-best-uk-universities-2022-rankings" TargetMode="External"/><Relationship Id="rId1" Type="http://schemas.openxmlformats.org/officeDocument/2006/relationships/hyperlink" Target="https://www.kaggle.com/datasets/leonler/the-guardian-league-table-main-table-2013202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5356F-B1D1-42F0-8D3D-146DED6841E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907CA1C-A1F4-42E8-8E6C-6C84DE052545}">
      <dgm:prSet/>
      <dgm:spPr/>
      <dgm:t>
        <a:bodyPr/>
        <a:lstStyle/>
        <a:p>
          <a:r>
            <a:rPr lang="en-US" dirty="0"/>
            <a:t>Kaggle: </a:t>
          </a:r>
          <a:r>
            <a:rPr lang="en-US" dirty="0">
              <a:hlinkClick xmlns:r="http://schemas.openxmlformats.org/officeDocument/2006/relationships" r:id="rId1"/>
            </a:rPr>
            <a:t>https://www.kaggle.com/datasets/leonler/the-guardian-league-table-main-table-20132021</a:t>
          </a:r>
          <a:endParaRPr lang="en-US" dirty="0"/>
        </a:p>
      </dgm:t>
    </dgm:pt>
    <dgm:pt modelId="{8DECEA55-0710-45C5-A3D2-B64E05F582B8}" type="parTrans" cxnId="{3729EC3D-DDEB-43AC-842F-B78D0D882AD9}">
      <dgm:prSet/>
      <dgm:spPr/>
      <dgm:t>
        <a:bodyPr/>
        <a:lstStyle/>
        <a:p>
          <a:endParaRPr lang="en-US"/>
        </a:p>
      </dgm:t>
    </dgm:pt>
    <dgm:pt modelId="{3BD6E9E8-1803-46D0-A602-30C59101605C}" type="sibTrans" cxnId="{3729EC3D-DDEB-43AC-842F-B78D0D882AD9}">
      <dgm:prSet/>
      <dgm:spPr/>
      <dgm:t>
        <a:bodyPr/>
        <a:lstStyle/>
        <a:p>
          <a:endParaRPr lang="en-US"/>
        </a:p>
      </dgm:t>
    </dgm:pt>
    <dgm:pt modelId="{40A42DF2-C3CF-4E96-A769-C3FA7DEE7114}">
      <dgm:prSet/>
      <dgm:spPr/>
      <dgm:t>
        <a:bodyPr/>
        <a:lstStyle/>
        <a:p>
          <a:r>
            <a:rPr lang="en-US"/>
            <a:t>The Guardian website: </a:t>
          </a:r>
          <a:r>
            <a:rPr lang="en-US">
              <a:hlinkClick xmlns:r="http://schemas.openxmlformats.org/officeDocument/2006/relationships" r:id="rId2"/>
            </a:rPr>
            <a:t>https://www.theguardian.com/education/ng-interactive/2021/sep/11/the-best-uk-universities-2022-rankings</a:t>
          </a:r>
          <a:endParaRPr lang="en-US"/>
        </a:p>
      </dgm:t>
    </dgm:pt>
    <dgm:pt modelId="{32C0C1B4-98AE-4036-9B32-EFB2CE326A98}" type="parTrans" cxnId="{74722165-690F-485E-AB96-E3A7FF9A7F0E}">
      <dgm:prSet/>
      <dgm:spPr/>
      <dgm:t>
        <a:bodyPr/>
        <a:lstStyle/>
        <a:p>
          <a:endParaRPr lang="en-US"/>
        </a:p>
      </dgm:t>
    </dgm:pt>
    <dgm:pt modelId="{27A8175A-ECEF-4024-ACD4-45D62D34BA0F}" type="sibTrans" cxnId="{74722165-690F-485E-AB96-E3A7FF9A7F0E}">
      <dgm:prSet/>
      <dgm:spPr/>
      <dgm:t>
        <a:bodyPr/>
        <a:lstStyle/>
        <a:p>
          <a:endParaRPr lang="en-US"/>
        </a:p>
      </dgm:t>
    </dgm:pt>
    <dgm:pt modelId="{232519A9-898A-4483-B50C-8E5DA6626583}" type="pres">
      <dgm:prSet presAssocID="{0585356F-B1D1-42F0-8D3D-146DED6841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B75374-5303-4052-AAD5-127063495690}" type="pres">
      <dgm:prSet presAssocID="{1907CA1C-A1F4-42E8-8E6C-6C84DE052545}" presName="hierRoot1" presStyleCnt="0"/>
      <dgm:spPr/>
    </dgm:pt>
    <dgm:pt modelId="{B8B4C407-3471-49AC-8BB2-BED21109DEE2}" type="pres">
      <dgm:prSet presAssocID="{1907CA1C-A1F4-42E8-8E6C-6C84DE052545}" presName="composite" presStyleCnt="0"/>
      <dgm:spPr/>
    </dgm:pt>
    <dgm:pt modelId="{220F0688-4555-4F8B-8E50-43D8D864AE4F}" type="pres">
      <dgm:prSet presAssocID="{1907CA1C-A1F4-42E8-8E6C-6C84DE052545}" presName="background" presStyleLbl="node0" presStyleIdx="0" presStyleCnt="2"/>
      <dgm:spPr/>
    </dgm:pt>
    <dgm:pt modelId="{E34D864B-7937-4CB9-8B10-41C0E1E322B6}" type="pres">
      <dgm:prSet presAssocID="{1907CA1C-A1F4-42E8-8E6C-6C84DE052545}" presName="text" presStyleLbl="fgAcc0" presStyleIdx="0" presStyleCnt="2">
        <dgm:presLayoutVars>
          <dgm:chPref val="3"/>
        </dgm:presLayoutVars>
      </dgm:prSet>
      <dgm:spPr/>
    </dgm:pt>
    <dgm:pt modelId="{77C70FB3-5F18-4EC7-8552-B3024577D78E}" type="pres">
      <dgm:prSet presAssocID="{1907CA1C-A1F4-42E8-8E6C-6C84DE052545}" presName="hierChild2" presStyleCnt="0"/>
      <dgm:spPr/>
    </dgm:pt>
    <dgm:pt modelId="{3C6D35F7-F41A-4589-AA3E-428E461A4E04}" type="pres">
      <dgm:prSet presAssocID="{40A42DF2-C3CF-4E96-A769-C3FA7DEE7114}" presName="hierRoot1" presStyleCnt="0"/>
      <dgm:spPr/>
    </dgm:pt>
    <dgm:pt modelId="{C9454B9A-5A4F-40E8-8638-C5F54EAB43BB}" type="pres">
      <dgm:prSet presAssocID="{40A42DF2-C3CF-4E96-A769-C3FA7DEE7114}" presName="composite" presStyleCnt="0"/>
      <dgm:spPr/>
    </dgm:pt>
    <dgm:pt modelId="{BB118E96-8364-4BE5-92D4-B6762E40CEFD}" type="pres">
      <dgm:prSet presAssocID="{40A42DF2-C3CF-4E96-A769-C3FA7DEE7114}" presName="background" presStyleLbl="node0" presStyleIdx="1" presStyleCnt="2"/>
      <dgm:spPr/>
    </dgm:pt>
    <dgm:pt modelId="{AC6CC233-70DF-4784-B6AB-2B4FA2CF0DE1}" type="pres">
      <dgm:prSet presAssocID="{40A42DF2-C3CF-4E96-A769-C3FA7DEE7114}" presName="text" presStyleLbl="fgAcc0" presStyleIdx="1" presStyleCnt="2">
        <dgm:presLayoutVars>
          <dgm:chPref val="3"/>
        </dgm:presLayoutVars>
      </dgm:prSet>
      <dgm:spPr/>
    </dgm:pt>
    <dgm:pt modelId="{8465E3DB-37E1-4693-8A3F-0B89EEDC716E}" type="pres">
      <dgm:prSet presAssocID="{40A42DF2-C3CF-4E96-A769-C3FA7DEE7114}" presName="hierChild2" presStyleCnt="0"/>
      <dgm:spPr/>
    </dgm:pt>
  </dgm:ptLst>
  <dgm:cxnLst>
    <dgm:cxn modelId="{D3853A15-918E-46B6-9604-26F0663BEA58}" type="presOf" srcId="{1907CA1C-A1F4-42E8-8E6C-6C84DE052545}" destId="{E34D864B-7937-4CB9-8B10-41C0E1E322B6}" srcOrd="0" destOrd="0" presId="urn:microsoft.com/office/officeart/2005/8/layout/hierarchy1"/>
    <dgm:cxn modelId="{75181F29-AB17-48AB-9B68-7218D7C40FB0}" type="presOf" srcId="{40A42DF2-C3CF-4E96-A769-C3FA7DEE7114}" destId="{AC6CC233-70DF-4784-B6AB-2B4FA2CF0DE1}" srcOrd="0" destOrd="0" presId="urn:microsoft.com/office/officeart/2005/8/layout/hierarchy1"/>
    <dgm:cxn modelId="{3729EC3D-DDEB-43AC-842F-B78D0D882AD9}" srcId="{0585356F-B1D1-42F0-8D3D-146DED6841EC}" destId="{1907CA1C-A1F4-42E8-8E6C-6C84DE052545}" srcOrd="0" destOrd="0" parTransId="{8DECEA55-0710-45C5-A3D2-B64E05F582B8}" sibTransId="{3BD6E9E8-1803-46D0-A602-30C59101605C}"/>
    <dgm:cxn modelId="{0D059D40-DEB7-4241-B963-1AE7E0718330}" type="presOf" srcId="{0585356F-B1D1-42F0-8D3D-146DED6841EC}" destId="{232519A9-898A-4483-B50C-8E5DA6626583}" srcOrd="0" destOrd="0" presId="urn:microsoft.com/office/officeart/2005/8/layout/hierarchy1"/>
    <dgm:cxn modelId="{74722165-690F-485E-AB96-E3A7FF9A7F0E}" srcId="{0585356F-B1D1-42F0-8D3D-146DED6841EC}" destId="{40A42DF2-C3CF-4E96-A769-C3FA7DEE7114}" srcOrd="1" destOrd="0" parTransId="{32C0C1B4-98AE-4036-9B32-EFB2CE326A98}" sibTransId="{27A8175A-ECEF-4024-ACD4-45D62D34BA0F}"/>
    <dgm:cxn modelId="{7A2559C9-D987-48CF-98BF-6D29A802B014}" type="presParOf" srcId="{232519A9-898A-4483-B50C-8E5DA6626583}" destId="{01B75374-5303-4052-AAD5-127063495690}" srcOrd="0" destOrd="0" presId="urn:microsoft.com/office/officeart/2005/8/layout/hierarchy1"/>
    <dgm:cxn modelId="{F47D4F28-0FF2-4B12-88D0-094984B7DC59}" type="presParOf" srcId="{01B75374-5303-4052-AAD5-127063495690}" destId="{B8B4C407-3471-49AC-8BB2-BED21109DEE2}" srcOrd="0" destOrd="0" presId="urn:microsoft.com/office/officeart/2005/8/layout/hierarchy1"/>
    <dgm:cxn modelId="{5379BF91-AF9B-419E-BD6C-2F323FB3DF75}" type="presParOf" srcId="{B8B4C407-3471-49AC-8BB2-BED21109DEE2}" destId="{220F0688-4555-4F8B-8E50-43D8D864AE4F}" srcOrd="0" destOrd="0" presId="urn:microsoft.com/office/officeart/2005/8/layout/hierarchy1"/>
    <dgm:cxn modelId="{5020EA2D-4318-46CD-B553-E7AE1D15A4A2}" type="presParOf" srcId="{B8B4C407-3471-49AC-8BB2-BED21109DEE2}" destId="{E34D864B-7937-4CB9-8B10-41C0E1E322B6}" srcOrd="1" destOrd="0" presId="urn:microsoft.com/office/officeart/2005/8/layout/hierarchy1"/>
    <dgm:cxn modelId="{BD8F8548-99F3-44FF-96E4-4E217A9AFA7C}" type="presParOf" srcId="{01B75374-5303-4052-AAD5-127063495690}" destId="{77C70FB3-5F18-4EC7-8552-B3024577D78E}" srcOrd="1" destOrd="0" presId="urn:microsoft.com/office/officeart/2005/8/layout/hierarchy1"/>
    <dgm:cxn modelId="{BDA0EE71-DD92-4FEE-8C16-9A620F3F67C2}" type="presParOf" srcId="{232519A9-898A-4483-B50C-8E5DA6626583}" destId="{3C6D35F7-F41A-4589-AA3E-428E461A4E04}" srcOrd="1" destOrd="0" presId="urn:microsoft.com/office/officeart/2005/8/layout/hierarchy1"/>
    <dgm:cxn modelId="{5DBE3CD7-16DC-49F9-8262-3298390D36DE}" type="presParOf" srcId="{3C6D35F7-F41A-4589-AA3E-428E461A4E04}" destId="{C9454B9A-5A4F-40E8-8638-C5F54EAB43BB}" srcOrd="0" destOrd="0" presId="urn:microsoft.com/office/officeart/2005/8/layout/hierarchy1"/>
    <dgm:cxn modelId="{6DF47328-3376-4835-9374-D5D4808C8559}" type="presParOf" srcId="{C9454B9A-5A4F-40E8-8638-C5F54EAB43BB}" destId="{BB118E96-8364-4BE5-92D4-B6762E40CEFD}" srcOrd="0" destOrd="0" presId="urn:microsoft.com/office/officeart/2005/8/layout/hierarchy1"/>
    <dgm:cxn modelId="{0935A1F3-21DA-4FEE-84D4-CF7FE95DA7B7}" type="presParOf" srcId="{C9454B9A-5A4F-40E8-8638-C5F54EAB43BB}" destId="{AC6CC233-70DF-4784-B6AB-2B4FA2CF0DE1}" srcOrd="1" destOrd="0" presId="urn:microsoft.com/office/officeart/2005/8/layout/hierarchy1"/>
    <dgm:cxn modelId="{A7B40F85-6A14-4418-A950-73319D0C6DAD}" type="presParOf" srcId="{3C6D35F7-F41A-4589-AA3E-428E461A4E04}" destId="{8465E3DB-37E1-4693-8A3F-0B89EEDC7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3E6DA-41E9-4415-A941-A9C122814AA9}" type="doc">
      <dgm:prSet loTypeId="urn:microsoft.com/office/officeart/2016/7/layout/VerticalSolidAction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9BDC9A-8D3F-4D09-A93A-8833E213BB5F}">
      <dgm:prSet/>
      <dgm:spPr/>
      <dgm:t>
        <a:bodyPr/>
        <a:lstStyle/>
        <a:p>
          <a:r>
            <a:rPr lang="en-US"/>
            <a:t>Import</a:t>
          </a:r>
        </a:p>
      </dgm:t>
    </dgm:pt>
    <dgm:pt modelId="{32941F97-CB47-46BF-9982-8231EDBACAC8}" type="parTrans" cxnId="{30F4A7BD-12F5-4A77-9598-A09C863864FF}">
      <dgm:prSet/>
      <dgm:spPr/>
      <dgm:t>
        <a:bodyPr/>
        <a:lstStyle/>
        <a:p>
          <a:endParaRPr lang="en-US"/>
        </a:p>
      </dgm:t>
    </dgm:pt>
    <dgm:pt modelId="{561682D8-0378-4B23-BA64-1651F6A57626}" type="sibTrans" cxnId="{30F4A7BD-12F5-4A77-9598-A09C863864FF}">
      <dgm:prSet/>
      <dgm:spPr/>
      <dgm:t>
        <a:bodyPr/>
        <a:lstStyle/>
        <a:p>
          <a:endParaRPr lang="en-US"/>
        </a:p>
      </dgm:t>
    </dgm:pt>
    <dgm:pt modelId="{0A509A63-884A-493E-8237-E62051CF0091}">
      <dgm:prSet/>
      <dgm:spPr/>
      <dgm:t>
        <a:bodyPr/>
        <a:lstStyle/>
        <a:p>
          <a:r>
            <a:rPr lang="en-US"/>
            <a:t>Import data from Kaggle</a:t>
          </a:r>
        </a:p>
      </dgm:t>
    </dgm:pt>
    <dgm:pt modelId="{CF967013-D01D-4201-9787-3678DDEA66D7}" type="parTrans" cxnId="{14109654-55E5-4F8C-9109-1022CBD3BB96}">
      <dgm:prSet/>
      <dgm:spPr/>
      <dgm:t>
        <a:bodyPr/>
        <a:lstStyle/>
        <a:p>
          <a:endParaRPr lang="en-US"/>
        </a:p>
      </dgm:t>
    </dgm:pt>
    <dgm:pt modelId="{958525EA-D1A0-42B4-B27E-AA55BCF7B084}" type="sibTrans" cxnId="{14109654-55E5-4F8C-9109-1022CBD3BB96}">
      <dgm:prSet/>
      <dgm:spPr/>
      <dgm:t>
        <a:bodyPr/>
        <a:lstStyle/>
        <a:p>
          <a:endParaRPr lang="en-US"/>
        </a:p>
      </dgm:t>
    </dgm:pt>
    <dgm:pt modelId="{0C0C0081-532C-455B-BC2A-8AF26A5B40F5}">
      <dgm:prSet/>
      <dgm:spPr/>
      <dgm:t>
        <a:bodyPr/>
        <a:lstStyle/>
        <a:p>
          <a:r>
            <a:rPr lang="en-US"/>
            <a:t>Cleanse</a:t>
          </a:r>
        </a:p>
      </dgm:t>
    </dgm:pt>
    <dgm:pt modelId="{42AA3851-373C-4638-9B85-8DD57B908324}" type="parTrans" cxnId="{C20DCCDE-9322-4453-A39F-A0CA23A7B010}">
      <dgm:prSet/>
      <dgm:spPr/>
      <dgm:t>
        <a:bodyPr/>
        <a:lstStyle/>
        <a:p>
          <a:endParaRPr lang="en-US"/>
        </a:p>
      </dgm:t>
    </dgm:pt>
    <dgm:pt modelId="{F900A294-09C8-4A94-B8DD-AAB62589BFFC}" type="sibTrans" cxnId="{C20DCCDE-9322-4453-A39F-A0CA23A7B010}">
      <dgm:prSet/>
      <dgm:spPr/>
      <dgm:t>
        <a:bodyPr/>
        <a:lstStyle/>
        <a:p>
          <a:endParaRPr lang="en-US"/>
        </a:p>
      </dgm:t>
    </dgm:pt>
    <dgm:pt modelId="{C0973BA8-02F1-40F1-BE96-84350A283657}">
      <dgm:prSet/>
      <dgm:spPr/>
      <dgm:t>
        <a:bodyPr/>
        <a:lstStyle/>
        <a:p>
          <a:r>
            <a:rPr lang="en-US"/>
            <a:t>Cleanse the data and make sure the inconsistencies are fixed</a:t>
          </a:r>
        </a:p>
      </dgm:t>
    </dgm:pt>
    <dgm:pt modelId="{4EA43059-7424-45A9-8D30-A74ADCE97815}" type="parTrans" cxnId="{FFBC01FC-E1DF-4A5C-8F7F-FBA97AB90BEF}">
      <dgm:prSet/>
      <dgm:spPr/>
      <dgm:t>
        <a:bodyPr/>
        <a:lstStyle/>
        <a:p>
          <a:endParaRPr lang="en-US"/>
        </a:p>
      </dgm:t>
    </dgm:pt>
    <dgm:pt modelId="{DDBE6FAC-A5EE-415C-9A9F-B6BFB8285C76}" type="sibTrans" cxnId="{FFBC01FC-E1DF-4A5C-8F7F-FBA97AB90BEF}">
      <dgm:prSet/>
      <dgm:spPr/>
      <dgm:t>
        <a:bodyPr/>
        <a:lstStyle/>
        <a:p>
          <a:endParaRPr lang="en-US"/>
        </a:p>
      </dgm:t>
    </dgm:pt>
    <dgm:pt modelId="{52023813-F537-4FFC-8461-34E406241BD7}">
      <dgm:prSet/>
      <dgm:spPr/>
      <dgm:t>
        <a:bodyPr/>
        <a:lstStyle/>
        <a:p>
          <a:r>
            <a:rPr lang="en-US"/>
            <a:t>Import</a:t>
          </a:r>
        </a:p>
      </dgm:t>
    </dgm:pt>
    <dgm:pt modelId="{1E8A0FA4-02AD-49EF-80D6-4B259B4DED8D}" type="parTrans" cxnId="{DF5DA345-DB96-4C68-A365-103164392633}">
      <dgm:prSet/>
      <dgm:spPr/>
      <dgm:t>
        <a:bodyPr/>
        <a:lstStyle/>
        <a:p>
          <a:endParaRPr lang="en-US"/>
        </a:p>
      </dgm:t>
    </dgm:pt>
    <dgm:pt modelId="{F0774795-688D-4346-BD2E-3A72FA224685}" type="sibTrans" cxnId="{DF5DA345-DB96-4C68-A365-103164392633}">
      <dgm:prSet/>
      <dgm:spPr/>
      <dgm:t>
        <a:bodyPr/>
        <a:lstStyle/>
        <a:p>
          <a:endParaRPr lang="en-US"/>
        </a:p>
      </dgm:t>
    </dgm:pt>
    <dgm:pt modelId="{E6A1CBB3-4722-4838-8D8E-2FE4828199C0}">
      <dgm:prSet/>
      <dgm:spPr/>
      <dgm:t>
        <a:bodyPr/>
        <a:lstStyle/>
        <a:p>
          <a:r>
            <a:rPr lang="en-US"/>
            <a:t>Import the data exported from the web scraping code</a:t>
          </a:r>
        </a:p>
      </dgm:t>
    </dgm:pt>
    <dgm:pt modelId="{207FFBFE-A2C3-4A33-9C9E-EBC3D16230E2}" type="parTrans" cxnId="{09EB430B-56B9-40F3-A81E-A26B2D95AECA}">
      <dgm:prSet/>
      <dgm:spPr/>
      <dgm:t>
        <a:bodyPr/>
        <a:lstStyle/>
        <a:p>
          <a:endParaRPr lang="en-US"/>
        </a:p>
      </dgm:t>
    </dgm:pt>
    <dgm:pt modelId="{16E34A34-05F6-4FD2-9C56-939D4FEB7CB7}" type="sibTrans" cxnId="{09EB430B-56B9-40F3-A81E-A26B2D95AECA}">
      <dgm:prSet/>
      <dgm:spPr/>
      <dgm:t>
        <a:bodyPr/>
        <a:lstStyle/>
        <a:p>
          <a:endParaRPr lang="en-US"/>
        </a:p>
      </dgm:t>
    </dgm:pt>
    <dgm:pt modelId="{7FDCC3AC-B8CB-4420-88B7-7C1AC1FCFC6A}">
      <dgm:prSet/>
      <dgm:spPr/>
      <dgm:t>
        <a:bodyPr/>
        <a:lstStyle/>
        <a:p>
          <a:r>
            <a:rPr lang="en-US"/>
            <a:t>Append</a:t>
          </a:r>
        </a:p>
      </dgm:t>
    </dgm:pt>
    <dgm:pt modelId="{F8192413-D60C-4D44-9070-AD67C747CB24}" type="parTrans" cxnId="{3453CC36-4B5F-467E-A943-6E9F6B86F01E}">
      <dgm:prSet/>
      <dgm:spPr/>
      <dgm:t>
        <a:bodyPr/>
        <a:lstStyle/>
        <a:p>
          <a:endParaRPr lang="en-US"/>
        </a:p>
      </dgm:t>
    </dgm:pt>
    <dgm:pt modelId="{CC7B6206-2D92-46AC-BCC0-EC50DC26D19E}" type="sibTrans" cxnId="{3453CC36-4B5F-467E-A943-6E9F6B86F01E}">
      <dgm:prSet/>
      <dgm:spPr/>
      <dgm:t>
        <a:bodyPr/>
        <a:lstStyle/>
        <a:p>
          <a:endParaRPr lang="en-US"/>
        </a:p>
      </dgm:t>
    </dgm:pt>
    <dgm:pt modelId="{1CA58193-9E93-4068-9FF6-966232F14981}">
      <dgm:prSet/>
      <dgm:spPr/>
      <dgm:t>
        <a:bodyPr/>
        <a:lstStyle/>
        <a:p>
          <a:r>
            <a:rPr lang="en-US"/>
            <a:t>Append all data together</a:t>
          </a:r>
        </a:p>
      </dgm:t>
    </dgm:pt>
    <dgm:pt modelId="{0FC5269D-C2B5-42EF-A3AF-8E3427BFA688}" type="parTrans" cxnId="{FEF4B0FA-368E-4422-921E-4ADA4065BE75}">
      <dgm:prSet/>
      <dgm:spPr/>
      <dgm:t>
        <a:bodyPr/>
        <a:lstStyle/>
        <a:p>
          <a:endParaRPr lang="en-US"/>
        </a:p>
      </dgm:t>
    </dgm:pt>
    <dgm:pt modelId="{4F4D111A-8E54-43B9-9873-F774B892017F}" type="sibTrans" cxnId="{FEF4B0FA-368E-4422-921E-4ADA4065BE75}">
      <dgm:prSet/>
      <dgm:spPr/>
      <dgm:t>
        <a:bodyPr/>
        <a:lstStyle/>
        <a:p>
          <a:endParaRPr lang="en-US"/>
        </a:p>
      </dgm:t>
    </dgm:pt>
    <dgm:pt modelId="{37585F4A-24EE-411B-9C6D-8E9DC97B70AF}">
      <dgm:prSet/>
      <dgm:spPr/>
      <dgm:t>
        <a:bodyPr/>
        <a:lstStyle/>
        <a:p>
          <a:r>
            <a:rPr lang="en-US"/>
            <a:t>Push</a:t>
          </a:r>
        </a:p>
      </dgm:t>
    </dgm:pt>
    <dgm:pt modelId="{E022F42E-292F-461D-9A86-29FE206F5297}" type="parTrans" cxnId="{E845D82D-CB79-4C46-9D6E-40B7899A51B8}">
      <dgm:prSet/>
      <dgm:spPr/>
      <dgm:t>
        <a:bodyPr/>
        <a:lstStyle/>
        <a:p>
          <a:endParaRPr lang="en-US"/>
        </a:p>
      </dgm:t>
    </dgm:pt>
    <dgm:pt modelId="{33AEFCE9-7543-49FF-A178-54765606DB18}" type="sibTrans" cxnId="{E845D82D-CB79-4C46-9D6E-40B7899A51B8}">
      <dgm:prSet/>
      <dgm:spPr/>
      <dgm:t>
        <a:bodyPr/>
        <a:lstStyle/>
        <a:p>
          <a:endParaRPr lang="en-US"/>
        </a:p>
      </dgm:t>
    </dgm:pt>
    <dgm:pt modelId="{BE389E80-34EB-447E-B18E-79BC0F10E91A}">
      <dgm:prSet/>
      <dgm:spPr/>
      <dgm:t>
        <a:bodyPr/>
        <a:lstStyle/>
        <a:p>
          <a:r>
            <a:rPr lang="en-US" dirty="0"/>
            <a:t>Push data to a PostgreSQL DB as we need a structured db.:</a:t>
          </a:r>
        </a:p>
      </dgm:t>
    </dgm:pt>
    <dgm:pt modelId="{AAA94EED-1AE6-45BD-8706-C2AB085D8FD9}" type="parTrans" cxnId="{623F2B62-956A-40B1-9C04-7BE64D2334B5}">
      <dgm:prSet/>
      <dgm:spPr/>
      <dgm:t>
        <a:bodyPr/>
        <a:lstStyle/>
        <a:p>
          <a:endParaRPr lang="en-US"/>
        </a:p>
      </dgm:t>
    </dgm:pt>
    <dgm:pt modelId="{FD301497-F486-4AD6-A28E-BA6B297A1B33}" type="sibTrans" cxnId="{623F2B62-956A-40B1-9C04-7BE64D2334B5}">
      <dgm:prSet/>
      <dgm:spPr/>
      <dgm:t>
        <a:bodyPr/>
        <a:lstStyle/>
        <a:p>
          <a:endParaRPr lang="en-US"/>
        </a:p>
      </dgm:t>
    </dgm:pt>
    <dgm:pt modelId="{3E7914AF-84D7-4B45-9F07-95A3B3E228B0}">
      <dgm:prSet/>
      <dgm:spPr/>
      <dgm:t>
        <a:bodyPr/>
        <a:lstStyle/>
        <a:p>
          <a:r>
            <a:rPr lang="en-US" dirty="0"/>
            <a:t>Nonbinary data | Need to create Facts and Dims for reporting use</a:t>
          </a:r>
        </a:p>
      </dgm:t>
    </dgm:pt>
    <dgm:pt modelId="{475F9B66-B1BC-407E-86CE-1F98E0683906}" type="parTrans" cxnId="{2FAEE559-A118-48F5-8D2D-9A879A4FCD0C}">
      <dgm:prSet/>
      <dgm:spPr/>
      <dgm:t>
        <a:bodyPr/>
        <a:lstStyle/>
        <a:p>
          <a:endParaRPr lang="en-US"/>
        </a:p>
      </dgm:t>
    </dgm:pt>
    <dgm:pt modelId="{26D0A6F0-F594-4BE4-B2E1-2A17356AAD34}" type="sibTrans" cxnId="{2FAEE559-A118-48F5-8D2D-9A879A4FCD0C}">
      <dgm:prSet/>
      <dgm:spPr/>
      <dgm:t>
        <a:bodyPr/>
        <a:lstStyle/>
        <a:p>
          <a:endParaRPr lang="en-US"/>
        </a:p>
      </dgm:t>
    </dgm:pt>
    <dgm:pt modelId="{63C3A3DD-CCB7-442E-86FD-12C975834A22}">
      <dgm:prSet/>
      <dgm:spPr/>
      <dgm:t>
        <a:bodyPr/>
        <a:lstStyle/>
        <a:p>
          <a:r>
            <a:rPr lang="en-US"/>
            <a:t>Export</a:t>
          </a:r>
        </a:p>
      </dgm:t>
    </dgm:pt>
    <dgm:pt modelId="{CC182B56-27A3-418A-8B86-475AEEFD0F7D}" type="parTrans" cxnId="{2BCDD188-F5CF-4B9E-B2F9-683DA944B650}">
      <dgm:prSet/>
      <dgm:spPr/>
      <dgm:t>
        <a:bodyPr/>
        <a:lstStyle/>
        <a:p>
          <a:endParaRPr lang="en-US"/>
        </a:p>
      </dgm:t>
    </dgm:pt>
    <dgm:pt modelId="{DCFEBE5A-9CD7-4678-8189-D36FC6468181}" type="sibTrans" cxnId="{2BCDD188-F5CF-4B9E-B2F9-683DA944B650}">
      <dgm:prSet/>
      <dgm:spPr/>
      <dgm:t>
        <a:bodyPr/>
        <a:lstStyle/>
        <a:p>
          <a:endParaRPr lang="en-US"/>
        </a:p>
      </dgm:t>
    </dgm:pt>
    <dgm:pt modelId="{B988A1CE-AF25-4475-A7F7-0D43311EDA43}">
      <dgm:prSet/>
      <dgm:spPr/>
      <dgm:t>
        <a:bodyPr/>
        <a:lstStyle/>
        <a:p>
          <a:r>
            <a:rPr lang="en-US"/>
            <a:t>Export data as json file to be used with JS</a:t>
          </a:r>
        </a:p>
      </dgm:t>
    </dgm:pt>
    <dgm:pt modelId="{E10A4A66-31C5-4007-AD71-C00E3D4A5F84}" type="parTrans" cxnId="{F55D167A-B93C-4CC9-96E3-A580CCE373EB}">
      <dgm:prSet/>
      <dgm:spPr/>
      <dgm:t>
        <a:bodyPr/>
        <a:lstStyle/>
        <a:p>
          <a:endParaRPr lang="en-US"/>
        </a:p>
      </dgm:t>
    </dgm:pt>
    <dgm:pt modelId="{15FF327D-D0DD-404B-9B9C-5C36F20E598D}" type="sibTrans" cxnId="{F55D167A-B93C-4CC9-96E3-A580CCE373EB}">
      <dgm:prSet/>
      <dgm:spPr/>
      <dgm:t>
        <a:bodyPr/>
        <a:lstStyle/>
        <a:p>
          <a:endParaRPr lang="en-US"/>
        </a:p>
      </dgm:t>
    </dgm:pt>
    <dgm:pt modelId="{DA52F8D2-DF14-4D78-B9A1-3F5331709B41}" type="pres">
      <dgm:prSet presAssocID="{24C3E6DA-41E9-4415-A941-A9C122814AA9}" presName="Name0" presStyleCnt="0">
        <dgm:presLayoutVars>
          <dgm:dir/>
          <dgm:animLvl val="lvl"/>
          <dgm:resizeHandles val="exact"/>
        </dgm:presLayoutVars>
      </dgm:prSet>
      <dgm:spPr/>
    </dgm:pt>
    <dgm:pt modelId="{50ED2A27-6B40-45D3-AD54-4E1B2E10D987}" type="pres">
      <dgm:prSet presAssocID="{799BDC9A-8D3F-4D09-A93A-8833E213BB5F}" presName="linNode" presStyleCnt="0"/>
      <dgm:spPr/>
    </dgm:pt>
    <dgm:pt modelId="{2FBF3AFF-316A-4A2F-9C17-0614534A7482}" type="pres">
      <dgm:prSet presAssocID="{799BDC9A-8D3F-4D09-A93A-8833E213BB5F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D02BAFB6-14FB-410B-B0AD-B9EFBDF6280F}" type="pres">
      <dgm:prSet presAssocID="{799BDC9A-8D3F-4D09-A93A-8833E213BB5F}" presName="descendantText" presStyleLbl="alignAccFollowNode1" presStyleIdx="0" presStyleCnt="6">
        <dgm:presLayoutVars>
          <dgm:bulletEnabled/>
        </dgm:presLayoutVars>
      </dgm:prSet>
      <dgm:spPr/>
    </dgm:pt>
    <dgm:pt modelId="{4CD507A7-AE5C-4F49-A9E1-0C4DE8E31CA2}" type="pres">
      <dgm:prSet presAssocID="{561682D8-0378-4B23-BA64-1651F6A57626}" presName="sp" presStyleCnt="0"/>
      <dgm:spPr/>
    </dgm:pt>
    <dgm:pt modelId="{7DABCA35-E4AB-4276-B862-BD0BE60C580B}" type="pres">
      <dgm:prSet presAssocID="{0C0C0081-532C-455B-BC2A-8AF26A5B40F5}" presName="linNode" presStyleCnt="0"/>
      <dgm:spPr/>
    </dgm:pt>
    <dgm:pt modelId="{55800021-2054-4153-86C0-BED28D25ED31}" type="pres">
      <dgm:prSet presAssocID="{0C0C0081-532C-455B-BC2A-8AF26A5B40F5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DFC2B244-8172-49B7-A1D3-000FD10DE941}" type="pres">
      <dgm:prSet presAssocID="{0C0C0081-532C-455B-BC2A-8AF26A5B40F5}" presName="descendantText" presStyleLbl="alignAccFollowNode1" presStyleIdx="1" presStyleCnt="6">
        <dgm:presLayoutVars>
          <dgm:bulletEnabled/>
        </dgm:presLayoutVars>
      </dgm:prSet>
      <dgm:spPr/>
    </dgm:pt>
    <dgm:pt modelId="{D90BC42F-8E6A-45F9-A0D8-E9457331E591}" type="pres">
      <dgm:prSet presAssocID="{F900A294-09C8-4A94-B8DD-AAB62589BFFC}" presName="sp" presStyleCnt="0"/>
      <dgm:spPr/>
    </dgm:pt>
    <dgm:pt modelId="{0507F49E-E904-4CD9-9F1F-9B42B7CD8EF3}" type="pres">
      <dgm:prSet presAssocID="{52023813-F537-4FFC-8461-34E406241BD7}" presName="linNode" presStyleCnt="0"/>
      <dgm:spPr/>
    </dgm:pt>
    <dgm:pt modelId="{36D562F7-9C13-46DC-82B8-D7C5B14C1575}" type="pres">
      <dgm:prSet presAssocID="{52023813-F537-4FFC-8461-34E406241BD7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0F1AFDFC-F323-41DC-BF02-27C0EA650DB1}" type="pres">
      <dgm:prSet presAssocID="{52023813-F537-4FFC-8461-34E406241BD7}" presName="descendantText" presStyleLbl="alignAccFollowNode1" presStyleIdx="2" presStyleCnt="6">
        <dgm:presLayoutVars>
          <dgm:bulletEnabled/>
        </dgm:presLayoutVars>
      </dgm:prSet>
      <dgm:spPr/>
    </dgm:pt>
    <dgm:pt modelId="{87873214-9920-4C81-919C-A203DF2C8AFE}" type="pres">
      <dgm:prSet presAssocID="{F0774795-688D-4346-BD2E-3A72FA224685}" presName="sp" presStyleCnt="0"/>
      <dgm:spPr/>
    </dgm:pt>
    <dgm:pt modelId="{C6729019-CC83-4E91-A693-832304F64EBD}" type="pres">
      <dgm:prSet presAssocID="{7FDCC3AC-B8CB-4420-88B7-7C1AC1FCFC6A}" presName="linNode" presStyleCnt="0"/>
      <dgm:spPr/>
    </dgm:pt>
    <dgm:pt modelId="{BBEA89B8-D7BC-4D0C-BFD4-9CF8BB79C716}" type="pres">
      <dgm:prSet presAssocID="{7FDCC3AC-B8CB-4420-88B7-7C1AC1FCFC6A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DB366578-1F10-448B-859E-B12C356965BB}" type="pres">
      <dgm:prSet presAssocID="{7FDCC3AC-B8CB-4420-88B7-7C1AC1FCFC6A}" presName="descendantText" presStyleLbl="alignAccFollowNode1" presStyleIdx="3" presStyleCnt="6">
        <dgm:presLayoutVars>
          <dgm:bulletEnabled/>
        </dgm:presLayoutVars>
      </dgm:prSet>
      <dgm:spPr/>
    </dgm:pt>
    <dgm:pt modelId="{2F222A55-F834-4CDE-A028-DB68C662E55E}" type="pres">
      <dgm:prSet presAssocID="{CC7B6206-2D92-46AC-BCC0-EC50DC26D19E}" presName="sp" presStyleCnt="0"/>
      <dgm:spPr/>
    </dgm:pt>
    <dgm:pt modelId="{1C25C87E-D11D-4A69-BBFF-9ED9F892F8B4}" type="pres">
      <dgm:prSet presAssocID="{37585F4A-24EE-411B-9C6D-8E9DC97B70AF}" presName="linNode" presStyleCnt="0"/>
      <dgm:spPr/>
    </dgm:pt>
    <dgm:pt modelId="{45030606-F786-4CC5-811D-A362095B5C3C}" type="pres">
      <dgm:prSet presAssocID="{37585F4A-24EE-411B-9C6D-8E9DC97B70AF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823FDB17-C754-4505-BE43-AC6D7FCFF720}" type="pres">
      <dgm:prSet presAssocID="{37585F4A-24EE-411B-9C6D-8E9DC97B70AF}" presName="descendantText" presStyleLbl="alignAccFollowNode1" presStyleIdx="4" presStyleCnt="6">
        <dgm:presLayoutVars>
          <dgm:bulletEnabled/>
        </dgm:presLayoutVars>
      </dgm:prSet>
      <dgm:spPr/>
    </dgm:pt>
    <dgm:pt modelId="{7C0CF178-5CDE-4AAC-BA1A-AEC7C17CDA74}" type="pres">
      <dgm:prSet presAssocID="{33AEFCE9-7543-49FF-A178-54765606DB18}" presName="sp" presStyleCnt="0"/>
      <dgm:spPr/>
    </dgm:pt>
    <dgm:pt modelId="{FA1AF8CB-F91D-45D5-80A1-FE5C6C1FD420}" type="pres">
      <dgm:prSet presAssocID="{63C3A3DD-CCB7-442E-86FD-12C975834A22}" presName="linNode" presStyleCnt="0"/>
      <dgm:spPr/>
    </dgm:pt>
    <dgm:pt modelId="{50B073A5-61B2-4B89-8501-9D14C3E801F8}" type="pres">
      <dgm:prSet presAssocID="{63C3A3DD-CCB7-442E-86FD-12C975834A22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B4CB3FFE-21A7-4749-B84D-5CEF8E59C4B2}" type="pres">
      <dgm:prSet presAssocID="{63C3A3DD-CCB7-442E-86FD-12C975834A22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09EB430B-56B9-40F3-A81E-A26B2D95AECA}" srcId="{52023813-F537-4FFC-8461-34E406241BD7}" destId="{E6A1CBB3-4722-4838-8D8E-2FE4828199C0}" srcOrd="0" destOrd="0" parTransId="{207FFBFE-A2C3-4A33-9C9E-EBC3D16230E2}" sibTransId="{16E34A34-05F6-4FD2-9C56-939D4FEB7CB7}"/>
    <dgm:cxn modelId="{10253426-A60A-4818-8744-36C6EA9CC707}" type="presOf" srcId="{0A509A63-884A-493E-8237-E62051CF0091}" destId="{D02BAFB6-14FB-410B-B0AD-B9EFBDF6280F}" srcOrd="0" destOrd="0" presId="urn:microsoft.com/office/officeart/2016/7/layout/VerticalSolidActionList"/>
    <dgm:cxn modelId="{E845D82D-CB79-4C46-9D6E-40B7899A51B8}" srcId="{24C3E6DA-41E9-4415-A941-A9C122814AA9}" destId="{37585F4A-24EE-411B-9C6D-8E9DC97B70AF}" srcOrd="4" destOrd="0" parTransId="{E022F42E-292F-461D-9A86-29FE206F5297}" sibTransId="{33AEFCE9-7543-49FF-A178-54765606DB18}"/>
    <dgm:cxn modelId="{2BB36333-3E98-4533-8C88-B7466CEE6586}" type="presOf" srcId="{0C0C0081-532C-455B-BC2A-8AF26A5B40F5}" destId="{55800021-2054-4153-86C0-BED28D25ED31}" srcOrd="0" destOrd="0" presId="urn:microsoft.com/office/officeart/2016/7/layout/VerticalSolidActionList"/>
    <dgm:cxn modelId="{3453CC36-4B5F-467E-A943-6E9F6B86F01E}" srcId="{24C3E6DA-41E9-4415-A941-A9C122814AA9}" destId="{7FDCC3AC-B8CB-4420-88B7-7C1AC1FCFC6A}" srcOrd="3" destOrd="0" parTransId="{F8192413-D60C-4D44-9070-AD67C747CB24}" sibTransId="{CC7B6206-2D92-46AC-BCC0-EC50DC26D19E}"/>
    <dgm:cxn modelId="{BFADBA3D-0DB4-4820-9A8E-3142398305BA}" type="presOf" srcId="{3E7914AF-84D7-4B45-9F07-95A3B3E228B0}" destId="{823FDB17-C754-4505-BE43-AC6D7FCFF720}" srcOrd="0" destOrd="1" presId="urn:microsoft.com/office/officeart/2016/7/layout/VerticalSolidActionList"/>
    <dgm:cxn modelId="{623F2B62-956A-40B1-9C04-7BE64D2334B5}" srcId="{37585F4A-24EE-411B-9C6D-8E9DC97B70AF}" destId="{BE389E80-34EB-447E-B18E-79BC0F10E91A}" srcOrd="0" destOrd="0" parTransId="{AAA94EED-1AE6-45BD-8706-C2AB085D8FD9}" sibTransId="{FD301497-F486-4AD6-A28E-BA6B297A1B33}"/>
    <dgm:cxn modelId="{004A0844-0EB6-4A30-8C96-661E61CEBC4B}" type="presOf" srcId="{1CA58193-9E93-4068-9FF6-966232F14981}" destId="{DB366578-1F10-448B-859E-B12C356965BB}" srcOrd="0" destOrd="0" presId="urn:microsoft.com/office/officeart/2016/7/layout/VerticalSolidActionList"/>
    <dgm:cxn modelId="{DF5DA345-DB96-4C68-A365-103164392633}" srcId="{24C3E6DA-41E9-4415-A941-A9C122814AA9}" destId="{52023813-F537-4FFC-8461-34E406241BD7}" srcOrd="2" destOrd="0" parTransId="{1E8A0FA4-02AD-49EF-80D6-4B259B4DED8D}" sibTransId="{F0774795-688D-4346-BD2E-3A72FA224685}"/>
    <dgm:cxn modelId="{B674B04E-5DB2-493F-959A-79AB81F295A3}" type="presOf" srcId="{B988A1CE-AF25-4475-A7F7-0D43311EDA43}" destId="{B4CB3FFE-21A7-4749-B84D-5CEF8E59C4B2}" srcOrd="0" destOrd="0" presId="urn:microsoft.com/office/officeart/2016/7/layout/VerticalSolidActionList"/>
    <dgm:cxn modelId="{20710E50-B175-43E5-A894-C550597A8A6E}" type="presOf" srcId="{BE389E80-34EB-447E-B18E-79BC0F10E91A}" destId="{823FDB17-C754-4505-BE43-AC6D7FCFF720}" srcOrd="0" destOrd="0" presId="urn:microsoft.com/office/officeart/2016/7/layout/VerticalSolidActionList"/>
    <dgm:cxn modelId="{22739E70-41F0-403D-8C6F-97AD42DFE63F}" type="presOf" srcId="{24C3E6DA-41E9-4415-A941-A9C122814AA9}" destId="{DA52F8D2-DF14-4D78-B9A1-3F5331709B41}" srcOrd="0" destOrd="0" presId="urn:microsoft.com/office/officeart/2016/7/layout/VerticalSolidActionList"/>
    <dgm:cxn modelId="{90C4DE73-11F2-4249-AF46-570817DBDF5B}" type="presOf" srcId="{63C3A3DD-CCB7-442E-86FD-12C975834A22}" destId="{50B073A5-61B2-4B89-8501-9D14C3E801F8}" srcOrd="0" destOrd="0" presId="urn:microsoft.com/office/officeart/2016/7/layout/VerticalSolidActionList"/>
    <dgm:cxn modelId="{14109654-55E5-4F8C-9109-1022CBD3BB96}" srcId="{799BDC9A-8D3F-4D09-A93A-8833E213BB5F}" destId="{0A509A63-884A-493E-8237-E62051CF0091}" srcOrd="0" destOrd="0" parTransId="{CF967013-D01D-4201-9787-3678DDEA66D7}" sibTransId="{958525EA-D1A0-42B4-B27E-AA55BCF7B084}"/>
    <dgm:cxn modelId="{2FAEE559-A118-48F5-8D2D-9A879A4FCD0C}" srcId="{37585F4A-24EE-411B-9C6D-8E9DC97B70AF}" destId="{3E7914AF-84D7-4B45-9F07-95A3B3E228B0}" srcOrd="1" destOrd="0" parTransId="{475F9B66-B1BC-407E-86CE-1F98E0683906}" sibTransId="{26D0A6F0-F594-4BE4-B2E1-2A17356AAD34}"/>
    <dgm:cxn modelId="{F55D167A-B93C-4CC9-96E3-A580CCE373EB}" srcId="{63C3A3DD-CCB7-442E-86FD-12C975834A22}" destId="{B988A1CE-AF25-4475-A7F7-0D43311EDA43}" srcOrd="0" destOrd="0" parTransId="{E10A4A66-31C5-4007-AD71-C00E3D4A5F84}" sibTransId="{15FF327D-D0DD-404B-9B9C-5C36F20E598D}"/>
    <dgm:cxn modelId="{2BCDD188-F5CF-4B9E-B2F9-683DA944B650}" srcId="{24C3E6DA-41E9-4415-A941-A9C122814AA9}" destId="{63C3A3DD-CCB7-442E-86FD-12C975834A22}" srcOrd="5" destOrd="0" parTransId="{CC182B56-27A3-418A-8B86-475AEEFD0F7D}" sibTransId="{DCFEBE5A-9CD7-4678-8189-D36FC6468181}"/>
    <dgm:cxn modelId="{3CEAEE95-E4B8-4988-B5E9-2D06B8E24350}" type="presOf" srcId="{799BDC9A-8D3F-4D09-A93A-8833E213BB5F}" destId="{2FBF3AFF-316A-4A2F-9C17-0614534A7482}" srcOrd="0" destOrd="0" presId="urn:microsoft.com/office/officeart/2016/7/layout/VerticalSolidActionList"/>
    <dgm:cxn modelId="{7A4FF49D-5F22-4603-8127-8032DDEA3CF0}" type="presOf" srcId="{7FDCC3AC-B8CB-4420-88B7-7C1AC1FCFC6A}" destId="{BBEA89B8-D7BC-4D0C-BFD4-9CF8BB79C716}" srcOrd="0" destOrd="0" presId="urn:microsoft.com/office/officeart/2016/7/layout/VerticalSolidActionList"/>
    <dgm:cxn modelId="{30F4A7BD-12F5-4A77-9598-A09C863864FF}" srcId="{24C3E6DA-41E9-4415-A941-A9C122814AA9}" destId="{799BDC9A-8D3F-4D09-A93A-8833E213BB5F}" srcOrd="0" destOrd="0" parTransId="{32941F97-CB47-46BF-9982-8231EDBACAC8}" sibTransId="{561682D8-0378-4B23-BA64-1651F6A57626}"/>
    <dgm:cxn modelId="{1515F2BE-1E90-4FFC-AC10-FF67F7D45E2C}" type="presOf" srcId="{C0973BA8-02F1-40F1-BE96-84350A283657}" destId="{DFC2B244-8172-49B7-A1D3-000FD10DE941}" srcOrd="0" destOrd="0" presId="urn:microsoft.com/office/officeart/2016/7/layout/VerticalSolidActionList"/>
    <dgm:cxn modelId="{5C4CEFD8-1C75-404A-89FB-02A9B341FA84}" type="presOf" srcId="{52023813-F537-4FFC-8461-34E406241BD7}" destId="{36D562F7-9C13-46DC-82B8-D7C5B14C1575}" srcOrd="0" destOrd="0" presId="urn:microsoft.com/office/officeart/2016/7/layout/VerticalSolidActionList"/>
    <dgm:cxn modelId="{C20DCCDE-9322-4453-A39F-A0CA23A7B010}" srcId="{24C3E6DA-41E9-4415-A941-A9C122814AA9}" destId="{0C0C0081-532C-455B-BC2A-8AF26A5B40F5}" srcOrd="1" destOrd="0" parTransId="{42AA3851-373C-4638-9B85-8DD57B908324}" sibTransId="{F900A294-09C8-4A94-B8DD-AAB62589BFFC}"/>
    <dgm:cxn modelId="{8B724ADF-E239-4DF7-AE56-935439694F9E}" type="presOf" srcId="{E6A1CBB3-4722-4838-8D8E-2FE4828199C0}" destId="{0F1AFDFC-F323-41DC-BF02-27C0EA650DB1}" srcOrd="0" destOrd="0" presId="urn:microsoft.com/office/officeart/2016/7/layout/VerticalSolidActionList"/>
    <dgm:cxn modelId="{3395C8F5-B21E-444E-8F6E-C12397041117}" type="presOf" srcId="{37585F4A-24EE-411B-9C6D-8E9DC97B70AF}" destId="{45030606-F786-4CC5-811D-A362095B5C3C}" srcOrd="0" destOrd="0" presId="urn:microsoft.com/office/officeart/2016/7/layout/VerticalSolidActionList"/>
    <dgm:cxn modelId="{FEF4B0FA-368E-4422-921E-4ADA4065BE75}" srcId="{7FDCC3AC-B8CB-4420-88B7-7C1AC1FCFC6A}" destId="{1CA58193-9E93-4068-9FF6-966232F14981}" srcOrd="0" destOrd="0" parTransId="{0FC5269D-C2B5-42EF-A3AF-8E3427BFA688}" sibTransId="{4F4D111A-8E54-43B9-9873-F774B892017F}"/>
    <dgm:cxn modelId="{FFBC01FC-E1DF-4A5C-8F7F-FBA97AB90BEF}" srcId="{0C0C0081-532C-455B-BC2A-8AF26A5B40F5}" destId="{C0973BA8-02F1-40F1-BE96-84350A283657}" srcOrd="0" destOrd="0" parTransId="{4EA43059-7424-45A9-8D30-A74ADCE97815}" sibTransId="{DDBE6FAC-A5EE-415C-9A9F-B6BFB8285C76}"/>
    <dgm:cxn modelId="{9EA5BDD3-6251-43B0-BF54-F6CD21B3B320}" type="presParOf" srcId="{DA52F8D2-DF14-4D78-B9A1-3F5331709B41}" destId="{50ED2A27-6B40-45D3-AD54-4E1B2E10D987}" srcOrd="0" destOrd="0" presId="urn:microsoft.com/office/officeart/2016/7/layout/VerticalSolidActionList"/>
    <dgm:cxn modelId="{9934A391-FE60-4AAD-A85C-A41B7164AAE3}" type="presParOf" srcId="{50ED2A27-6B40-45D3-AD54-4E1B2E10D987}" destId="{2FBF3AFF-316A-4A2F-9C17-0614534A7482}" srcOrd="0" destOrd="0" presId="urn:microsoft.com/office/officeart/2016/7/layout/VerticalSolidActionList"/>
    <dgm:cxn modelId="{2DFAA713-5865-4A9B-9153-9F69AF67ECB3}" type="presParOf" srcId="{50ED2A27-6B40-45D3-AD54-4E1B2E10D987}" destId="{D02BAFB6-14FB-410B-B0AD-B9EFBDF6280F}" srcOrd="1" destOrd="0" presId="urn:microsoft.com/office/officeart/2016/7/layout/VerticalSolidActionList"/>
    <dgm:cxn modelId="{528EF69B-0263-4AEA-9865-2039D878BD75}" type="presParOf" srcId="{DA52F8D2-DF14-4D78-B9A1-3F5331709B41}" destId="{4CD507A7-AE5C-4F49-A9E1-0C4DE8E31CA2}" srcOrd="1" destOrd="0" presId="urn:microsoft.com/office/officeart/2016/7/layout/VerticalSolidActionList"/>
    <dgm:cxn modelId="{CDC55718-9974-441F-BF83-5F4A99F4CD0A}" type="presParOf" srcId="{DA52F8D2-DF14-4D78-B9A1-3F5331709B41}" destId="{7DABCA35-E4AB-4276-B862-BD0BE60C580B}" srcOrd="2" destOrd="0" presId="urn:microsoft.com/office/officeart/2016/7/layout/VerticalSolidActionList"/>
    <dgm:cxn modelId="{D13EEE9B-DB13-432D-AC90-D9E35F96F97C}" type="presParOf" srcId="{7DABCA35-E4AB-4276-B862-BD0BE60C580B}" destId="{55800021-2054-4153-86C0-BED28D25ED31}" srcOrd="0" destOrd="0" presId="urn:microsoft.com/office/officeart/2016/7/layout/VerticalSolidActionList"/>
    <dgm:cxn modelId="{2713B5F8-0AC7-4D13-9C0F-480B54C8A951}" type="presParOf" srcId="{7DABCA35-E4AB-4276-B862-BD0BE60C580B}" destId="{DFC2B244-8172-49B7-A1D3-000FD10DE941}" srcOrd="1" destOrd="0" presId="urn:microsoft.com/office/officeart/2016/7/layout/VerticalSolidActionList"/>
    <dgm:cxn modelId="{28584325-C3CF-4865-8AAC-CF313118A728}" type="presParOf" srcId="{DA52F8D2-DF14-4D78-B9A1-3F5331709B41}" destId="{D90BC42F-8E6A-45F9-A0D8-E9457331E591}" srcOrd="3" destOrd="0" presId="urn:microsoft.com/office/officeart/2016/7/layout/VerticalSolidActionList"/>
    <dgm:cxn modelId="{3DA05EAA-FED1-4663-8445-466C752AA6B8}" type="presParOf" srcId="{DA52F8D2-DF14-4D78-B9A1-3F5331709B41}" destId="{0507F49E-E904-4CD9-9F1F-9B42B7CD8EF3}" srcOrd="4" destOrd="0" presId="urn:microsoft.com/office/officeart/2016/7/layout/VerticalSolidActionList"/>
    <dgm:cxn modelId="{4338EADF-0D3A-4D83-8C88-A7FB5699F12F}" type="presParOf" srcId="{0507F49E-E904-4CD9-9F1F-9B42B7CD8EF3}" destId="{36D562F7-9C13-46DC-82B8-D7C5B14C1575}" srcOrd="0" destOrd="0" presId="urn:microsoft.com/office/officeart/2016/7/layout/VerticalSolidActionList"/>
    <dgm:cxn modelId="{5B2F1B0A-585D-4D5C-BFE3-25AE2E7B68D4}" type="presParOf" srcId="{0507F49E-E904-4CD9-9F1F-9B42B7CD8EF3}" destId="{0F1AFDFC-F323-41DC-BF02-27C0EA650DB1}" srcOrd="1" destOrd="0" presId="urn:microsoft.com/office/officeart/2016/7/layout/VerticalSolidActionList"/>
    <dgm:cxn modelId="{10772627-D499-4722-A001-77F4703C544A}" type="presParOf" srcId="{DA52F8D2-DF14-4D78-B9A1-3F5331709B41}" destId="{87873214-9920-4C81-919C-A203DF2C8AFE}" srcOrd="5" destOrd="0" presId="urn:microsoft.com/office/officeart/2016/7/layout/VerticalSolidActionList"/>
    <dgm:cxn modelId="{96978151-27A6-4D15-A4FD-46F460508E7F}" type="presParOf" srcId="{DA52F8D2-DF14-4D78-B9A1-3F5331709B41}" destId="{C6729019-CC83-4E91-A693-832304F64EBD}" srcOrd="6" destOrd="0" presId="urn:microsoft.com/office/officeart/2016/7/layout/VerticalSolidActionList"/>
    <dgm:cxn modelId="{D85FA60C-B442-4CC8-A77B-2D737F1B33CE}" type="presParOf" srcId="{C6729019-CC83-4E91-A693-832304F64EBD}" destId="{BBEA89B8-D7BC-4D0C-BFD4-9CF8BB79C716}" srcOrd="0" destOrd="0" presId="urn:microsoft.com/office/officeart/2016/7/layout/VerticalSolidActionList"/>
    <dgm:cxn modelId="{B8D8CC24-CF2A-40C7-84DF-F6F92342CA3F}" type="presParOf" srcId="{C6729019-CC83-4E91-A693-832304F64EBD}" destId="{DB366578-1F10-448B-859E-B12C356965BB}" srcOrd="1" destOrd="0" presId="urn:microsoft.com/office/officeart/2016/7/layout/VerticalSolidActionList"/>
    <dgm:cxn modelId="{9B464C37-66D6-4F5D-B071-519BE476A865}" type="presParOf" srcId="{DA52F8D2-DF14-4D78-B9A1-3F5331709B41}" destId="{2F222A55-F834-4CDE-A028-DB68C662E55E}" srcOrd="7" destOrd="0" presId="urn:microsoft.com/office/officeart/2016/7/layout/VerticalSolidActionList"/>
    <dgm:cxn modelId="{DDB661F9-B805-4512-8E90-899FBB07EE4B}" type="presParOf" srcId="{DA52F8D2-DF14-4D78-B9A1-3F5331709B41}" destId="{1C25C87E-D11D-4A69-BBFF-9ED9F892F8B4}" srcOrd="8" destOrd="0" presId="urn:microsoft.com/office/officeart/2016/7/layout/VerticalSolidActionList"/>
    <dgm:cxn modelId="{6F3D220A-B832-46EB-8D32-502362644BA7}" type="presParOf" srcId="{1C25C87E-D11D-4A69-BBFF-9ED9F892F8B4}" destId="{45030606-F786-4CC5-811D-A362095B5C3C}" srcOrd="0" destOrd="0" presId="urn:microsoft.com/office/officeart/2016/7/layout/VerticalSolidActionList"/>
    <dgm:cxn modelId="{1060EDF3-CCA7-4294-95DF-656508A935FF}" type="presParOf" srcId="{1C25C87E-D11D-4A69-BBFF-9ED9F892F8B4}" destId="{823FDB17-C754-4505-BE43-AC6D7FCFF720}" srcOrd="1" destOrd="0" presId="urn:microsoft.com/office/officeart/2016/7/layout/VerticalSolidActionList"/>
    <dgm:cxn modelId="{EEECCF68-A182-4CC5-A368-5C1BABBC61E1}" type="presParOf" srcId="{DA52F8D2-DF14-4D78-B9A1-3F5331709B41}" destId="{7C0CF178-5CDE-4AAC-BA1A-AEC7C17CDA74}" srcOrd="9" destOrd="0" presId="urn:microsoft.com/office/officeart/2016/7/layout/VerticalSolidActionList"/>
    <dgm:cxn modelId="{966215E9-1C1E-4255-8F48-C11A8EE2766A}" type="presParOf" srcId="{DA52F8D2-DF14-4D78-B9A1-3F5331709B41}" destId="{FA1AF8CB-F91D-45D5-80A1-FE5C6C1FD420}" srcOrd="10" destOrd="0" presId="urn:microsoft.com/office/officeart/2016/7/layout/VerticalSolidActionList"/>
    <dgm:cxn modelId="{65D23307-3EB2-4CEF-9E86-13C821887AB1}" type="presParOf" srcId="{FA1AF8CB-F91D-45D5-80A1-FE5C6C1FD420}" destId="{50B073A5-61B2-4B89-8501-9D14C3E801F8}" srcOrd="0" destOrd="0" presId="urn:microsoft.com/office/officeart/2016/7/layout/VerticalSolidActionList"/>
    <dgm:cxn modelId="{60E7F0FB-C0EA-4932-9DED-DB13C16FC9CC}" type="presParOf" srcId="{FA1AF8CB-F91D-45D5-80A1-FE5C6C1FD420}" destId="{B4CB3FFE-21A7-4749-B84D-5CEF8E59C4B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F0688-4555-4F8B-8E50-43D8D864AE4F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864B-7937-4CB9-8B10-41C0E1E322B6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Kaggle: </a:t>
          </a:r>
          <a:r>
            <a:rPr lang="en-US" sz="1500" kern="1200" dirty="0">
              <a:hlinkClick xmlns:r="http://schemas.openxmlformats.org/officeDocument/2006/relationships" r:id="rId1"/>
            </a:rPr>
            <a:t>https://www.kaggle.com/datasets/leonler/the-guardian-league-table-main-table-20132021</a:t>
          </a:r>
          <a:endParaRPr lang="en-US" sz="1500" kern="1200" dirty="0"/>
        </a:p>
      </dsp:txBody>
      <dsp:txXfrm>
        <a:off x="560236" y="832323"/>
        <a:ext cx="4149382" cy="2576345"/>
      </dsp:txXfrm>
    </dsp:sp>
    <dsp:sp modelId="{BB118E96-8364-4BE5-92D4-B6762E40CEFD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CC233-70DF-4784-B6AB-2B4FA2CF0DE1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Guardian website: </a:t>
          </a:r>
          <a:r>
            <a:rPr lang="en-US" sz="1500" kern="1200">
              <a:hlinkClick xmlns:r="http://schemas.openxmlformats.org/officeDocument/2006/relationships" r:id="rId2"/>
            </a:rPr>
            <a:t>https://www.theguardian.com/education/ng-interactive/2021/sep/11/the-best-uk-universities-2022-rankings</a:t>
          </a:r>
          <a:endParaRPr lang="en-US" sz="15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BAFB6-14FB-410B-B0AD-B9EFBDF6280F}">
      <dsp:nvSpPr>
        <dsp:cNvPr id="0" name=""/>
        <dsp:cNvSpPr/>
      </dsp:nvSpPr>
      <dsp:spPr>
        <a:xfrm>
          <a:off x="2011680" y="462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data from Kaggle</a:t>
          </a:r>
        </a:p>
      </dsp:txBody>
      <dsp:txXfrm>
        <a:off x="2011680" y="462"/>
        <a:ext cx="8046720" cy="600818"/>
      </dsp:txXfrm>
    </dsp:sp>
    <dsp:sp modelId="{2FBF3AFF-316A-4A2F-9C17-0614534A7482}">
      <dsp:nvSpPr>
        <dsp:cNvPr id="0" name=""/>
        <dsp:cNvSpPr/>
      </dsp:nvSpPr>
      <dsp:spPr>
        <a:xfrm>
          <a:off x="0" y="462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Import</a:t>
          </a:r>
        </a:p>
      </dsp:txBody>
      <dsp:txXfrm>
        <a:off x="0" y="462"/>
        <a:ext cx="2011680" cy="600818"/>
      </dsp:txXfrm>
    </dsp:sp>
    <dsp:sp modelId="{DFC2B244-8172-49B7-A1D3-000FD10DE941}">
      <dsp:nvSpPr>
        <dsp:cNvPr id="0" name=""/>
        <dsp:cNvSpPr/>
      </dsp:nvSpPr>
      <dsp:spPr>
        <a:xfrm>
          <a:off x="2011680" y="637329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52573"/>
            <a:satOff val="-8729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2573"/>
              <a:satOff val="-8729"/>
              <a:lumOff val="-51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Cleanse the data and make sure the inconsistencies are fixed</a:t>
          </a:r>
        </a:p>
      </dsp:txBody>
      <dsp:txXfrm>
        <a:off x="2011680" y="637329"/>
        <a:ext cx="8046720" cy="600818"/>
      </dsp:txXfrm>
    </dsp:sp>
    <dsp:sp modelId="{55800021-2054-4153-86C0-BED28D25ED31}">
      <dsp:nvSpPr>
        <dsp:cNvPr id="0" name=""/>
        <dsp:cNvSpPr/>
      </dsp:nvSpPr>
      <dsp:spPr>
        <a:xfrm>
          <a:off x="0" y="637329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7071"/>
                <a:satOff val="-6897"/>
                <a:lumOff val="-353"/>
                <a:alphaOff val="0"/>
                <a:shade val="85000"/>
                <a:satMod val="130000"/>
              </a:schemeClr>
            </a:gs>
            <a:gs pos="34000">
              <a:schemeClr val="accent2">
                <a:hueOff val="7071"/>
                <a:satOff val="-6897"/>
                <a:lumOff val="-353"/>
                <a:alphaOff val="0"/>
                <a:shade val="87000"/>
                <a:satMod val="125000"/>
              </a:schemeClr>
            </a:gs>
            <a:gs pos="70000">
              <a:schemeClr val="accent2">
                <a:hueOff val="7071"/>
                <a:satOff val="-6897"/>
                <a:lumOff val="-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7071"/>
                <a:satOff val="-6897"/>
                <a:lumOff val="-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Cleanse</a:t>
          </a:r>
        </a:p>
      </dsp:txBody>
      <dsp:txXfrm>
        <a:off x="0" y="637329"/>
        <a:ext cx="2011680" cy="600818"/>
      </dsp:txXfrm>
    </dsp:sp>
    <dsp:sp modelId="{0F1AFDFC-F323-41DC-BF02-27C0EA650DB1}">
      <dsp:nvSpPr>
        <dsp:cNvPr id="0" name=""/>
        <dsp:cNvSpPr/>
      </dsp:nvSpPr>
      <dsp:spPr>
        <a:xfrm>
          <a:off x="2011680" y="1274197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105147"/>
            <a:satOff val="-17459"/>
            <a:lumOff val="-10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5147"/>
              <a:satOff val="-17459"/>
              <a:lumOff val="-102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the data exported from the web scraping code</a:t>
          </a:r>
        </a:p>
      </dsp:txBody>
      <dsp:txXfrm>
        <a:off x="2011680" y="1274197"/>
        <a:ext cx="8046720" cy="600818"/>
      </dsp:txXfrm>
    </dsp:sp>
    <dsp:sp modelId="{36D562F7-9C13-46DC-82B8-D7C5B14C1575}">
      <dsp:nvSpPr>
        <dsp:cNvPr id="0" name=""/>
        <dsp:cNvSpPr/>
      </dsp:nvSpPr>
      <dsp:spPr>
        <a:xfrm>
          <a:off x="0" y="1274197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14141"/>
                <a:satOff val="-13795"/>
                <a:lumOff val="-706"/>
                <a:alphaOff val="0"/>
                <a:shade val="85000"/>
                <a:satMod val="130000"/>
              </a:schemeClr>
            </a:gs>
            <a:gs pos="34000">
              <a:schemeClr val="accent2">
                <a:hueOff val="14141"/>
                <a:satOff val="-13795"/>
                <a:lumOff val="-706"/>
                <a:alphaOff val="0"/>
                <a:shade val="87000"/>
                <a:satMod val="125000"/>
              </a:schemeClr>
            </a:gs>
            <a:gs pos="70000">
              <a:schemeClr val="accent2">
                <a:hueOff val="14141"/>
                <a:satOff val="-13795"/>
                <a:lumOff val="-70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4141"/>
                <a:satOff val="-13795"/>
                <a:lumOff val="-70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Import</a:t>
          </a:r>
        </a:p>
      </dsp:txBody>
      <dsp:txXfrm>
        <a:off x="0" y="1274197"/>
        <a:ext cx="2011680" cy="600818"/>
      </dsp:txXfrm>
    </dsp:sp>
    <dsp:sp modelId="{DB366578-1F10-448B-859E-B12C356965BB}">
      <dsp:nvSpPr>
        <dsp:cNvPr id="0" name=""/>
        <dsp:cNvSpPr/>
      </dsp:nvSpPr>
      <dsp:spPr>
        <a:xfrm>
          <a:off x="2011680" y="1911064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157720"/>
            <a:satOff val="-26188"/>
            <a:lumOff val="-15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7720"/>
              <a:satOff val="-26188"/>
              <a:lumOff val="-154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Append all data together</a:t>
          </a:r>
        </a:p>
      </dsp:txBody>
      <dsp:txXfrm>
        <a:off x="2011680" y="1911064"/>
        <a:ext cx="8046720" cy="600818"/>
      </dsp:txXfrm>
    </dsp:sp>
    <dsp:sp modelId="{BBEA89B8-D7BC-4D0C-BFD4-9CF8BB79C716}">
      <dsp:nvSpPr>
        <dsp:cNvPr id="0" name=""/>
        <dsp:cNvSpPr/>
      </dsp:nvSpPr>
      <dsp:spPr>
        <a:xfrm>
          <a:off x="0" y="1911064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21212"/>
                <a:satOff val="-20692"/>
                <a:lumOff val="-1060"/>
                <a:alphaOff val="0"/>
                <a:shade val="85000"/>
                <a:satMod val="130000"/>
              </a:schemeClr>
            </a:gs>
            <a:gs pos="34000">
              <a:schemeClr val="accent2">
                <a:hueOff val="21212"/>
                <a:satOff val="-20692"/>
                <a:lumOff val="-1060"/>
                <a:alphaOff val="0"/>
                <a:shade val="87000"/>
                <a:satMod val="125000"/>
              </a:schemeClr>
            </a:gs>
            <a:gs pos="70000">
              <a:schemeClr val="accent2">
                <a:hueOff val="21212"/>
                <a:satOff val="-20692"/>
                <a:lumOff val="-106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1212"/>
                <a:satOff val="-20692"/>
                <a:lumOff val="-106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Append</a:t>
          </a:r>
        </a:p>
      </dsp:txBody>
      <dsp:txXfrm>
        <a:off x="0" y="1911064"/>
        <a:ext cx="2011680" cy="600818"/>
      </dsp:txXfrm>
    </dsp:sp>
    <dsp:sp modelId="{823FDB17-C754-4505-BE43-AC6D7FCFF720}">
      <dsp:nvSpPr>
        <dsp:cNvPr id="0" name=""/>
        <dsp:cNvSpPr/>
      </dsp:nvSpPr>
      <dsp:spPr>
        <a:xfrm>
          <a:off x="2011680" y="2547932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210294"/>
            <a:satOff val="-34918"/>
            <a:lumOff val="-20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0294"/>
              <a:satOff val="-34918"/>
              <a:lumOff val="-205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data to a PostgreSQL DB as we need a structured db.: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Nonbinary data | Need to create Facts and Dims for reporting use</a:t>
          </a:r>
        </a:p>
      </dsp:txBody>
      <dsp:txXfrm>
        <a:off x="2011680" y="2547932"/>
        <a:ext cx="8046720" cy="600818"/>
      </dsp:txXfrm>
    </dsp:sp>
    <dsp:sp modelId="{45030606-F786-4CC5-811D-A362095B5C3C}">
      <dsp:nvSpPr>
        <dsp:cNvPr id="0" name=""/>
        <dsp:cNvSpPr/>
      </dsp:nvSpPr>
      <dsp:spPr>
        <a:xfrm>
          <a:off x="0" y="2547932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28282"/>
                <a:satOff val="-27590"/>
                <a:lumOff val="-1413"/>
                <a:alphaOff val="0"/>
                <a:shade val="85000"/>
                <a:satMod val="130000"/>
              </a:schemeClr>
            </a:gs>
            <a:gs pos="34000">
              <a:schemeClr val="accent2">
                <a:hueOff val="28282"/>
                <a:satOff val="-27590"/>
                <a:lumOff val="-1413"/>
                <a:alphaOff val="0"/>
                <a:shade val="87000"/>
                <a:satMod val="125000"/>
              </a:schemeClr>
            </a:gs>
            <a:gs pos="70000">
              <a:schemeClr val="accent2">
                <a:hueOff val="28282"/>
                <a:satOff val="-27590"/>
                <a:lumOff val="-141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8282"/>
                <a:satOff val="-27590"/>
                <a:lumOff val="-141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Push</a:t>
          </a:r>
        </a:p>
      </dsp:txBody>
      <dsp:txXfrm>
        <a:off x="0" y="2547932"/>
        <a:ext cx="2011680" cy="600818"/>
      </dsp:txXfrm>
    </dsp:sp>
    <dsp:sp modelId="{B4CB3FFE-21A7-4749-B84D-5CEF8E59C4B2}">
      <dsp:nvSpPr>
        <dsp:cNvPr id="0" name=""/>
        <dsp:cNvSpPr/>
      </dsp:nvSpPr>
      <dsp:spPr>
        <a:xfrm>
          <a:off x="2011680" y="3184799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262867"/>
            <a:satOff val="-43647"/>
            <a:lumOff val="-256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62867"/>
              <a:satOff val="-43647"/>
              <a:lumOff val="-256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Export data as json file to be used with JS</a:t>
          </a:r>
        </a:p>
      </dsp:txBody>
      <dsp:txXfrm>
        <a:off x="2011680" y="3184799"/>
        <a:ext cx="8046720" cy="600818"/>
      </dsp:txXfrm>
    </dsp:sp>
    <dsp:sp modelId="{50B073A5-61B2-4B89-8501-9D14C3E801F8}">
      <dsp:nvSpPr>
        <dsp:cNvPr id="0" name=""/>
        <dsp:cNvSpPr/>
      </dsp:nvSpPr>
      <dsp:spPr>
        <a:xfrm>
          <a:off x="0" y="3184799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35353"/>
                <a:satOff val="-34487"/>
                <a:lumOff val="-1766"/>
                <a:alphaOff val="0"/>
                <a:shade val="85000"/>
                <a:satMod val="130000"/>
              </a:schemeClr>
            </a:gs>
            <a:gs pos="34000">
              <a:schemeClr val="accent2">
                <a:hueOff val="35353"/>
                <a:satOff val="-34487"/>
                <a:lumOff val="-1766"/>
                <a:alphaOff val="0"/>
                <a:shade val="87000"/>
                <a:satMod val="125000"/>
              </a:schemeClr>
            </a:gs>
            <a:gs pos="70000">
              <a:schemeClr val="accent2">
                <a:hueOff val="35353"/>
                <a:satOff val="-34487"/>
                <a:lumOff val="-176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5353"/>
                <a:satOff val="-34487"/>
                <a:lumOff val="-176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Export</a:t>
          </a:r>
        </a:p>
      </dsp:txBody>
      <dsp:txXfrm>
        <a:off x="0" y="3184799"/>
        <a:ext cx="2011680" cy="600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55275"/>
            <a:ext cx="10058400" cy="957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84487"/>
            <a:ext cx="10058400" cy="45846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198647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Path Finders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3538624" cy="16060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Kirran Kayani</a:t>
            </a:r>
          </a:p>
          <a:p>
            <a:r>
              <a:rPr lang="en-US" dirty="0">
                <a:solidFill>
                  <a:srgbClr val="FFFFFF"/>
                </a:solidFill>
              </a:rPr>
              <a:t>Kantai melau</a:t>
            </a:r>
          </a:p>
          <a:p>
            <a:r>
              <a:rPr lang="en-US" dirty="0">
                <a:solidFill>
                  <a:srgbClr val="FFFFFF"/>
                </a:solidFill>
              </a:rPr>
              <a:t>Chadi ghosn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31F-2D12-8D58-0D93-2A0C9775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BC2C-0A05-8020-3C8E-5D3335F3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84487"/>
            <a:ext cx="4998720" cy="23817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used 3 main libraries in our website: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Plotly.js: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to create a bar chart, scatter graph and a table.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Charts.js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to create a radar visual for university benchmarking.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Leaflet.js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to map out the top universities.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A9771-0B42-2B13-B22A-8561BB5B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351" y="1335355"/>
            <a:ext cx="3429297" cy="115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48A7F-69B6-E6C0-4B0D-6A118F7B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876" y="2638246"/>
            <a:ext cx="3419772" cy="3574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D1ACCC-070C-7A38-A4D8-3C99A4054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77248"/>
            <a:ext cx="6569009" cy="1165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180BC-68F3-916D-BFC7-25ACA418B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205" y="5085976"/>
            <a:ext cx="5360670" cy="11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619C6-3255-82D0-C6DB-12D00611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HTML &amp; CSS</a:t>
            </a:r>
            <a:endParaRPr lang="en-GB" sz="4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3BC7-64D5-A9C1-A23B-EDD537E4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417375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700" dirty="0">
                <a:solidFill>
                  <a:schemeClr val="tx1"/>
                </a:solidFill>
              </a:rPr>
              <a:t>The website consists of two pages: Home and Decision Factors.</a:t>
            </a:r>
          </a:p>
          <a:p>
            <a:pPr algn="just">
              <a:lnSpc>
                <a:spcPct val="100000"/>
              </a:lnSpc>
            </a:pPr>
            <a:r>
              <a:rPr lang="en-GB" sz="1700" dirty="0">
                <a:solidFill>
                  <a:schemeClr val="tx1"/>
                </a:solidFill>
              </a:rPr>
              <a:t>The “Home” page includes a list of the top 10 universities, as well as a map pinpointing them.</a:t>
            </a:r>
          </a:p>
          <a:p>
            <a:pPr algn="just">
              <a:lnSpc>
                <a:spcPct val="100000"/>
              </a:lnSpc>
            </a:pPr>
            <a:r>
              <a:rPr lang="en-GB" sz="1700" dirty="0">
                <a:solidFill>
                  <a:schemeClr val="tx1"/>
                </a:solidFill>
              </a:rPr>
              <a:t>The “Decision Factors” page contains 2 graphs, a table, and a radar chart for university comparison.</a:t>
            </a:r>
          </a:p>
          <a:p>
            <a:pPr algn="just">
              <a:lnSpc>
                <a:spcPct val="100000"/>
              </a:lnSpc>
            </a:pPr>
            <a:r>
              <a:rPr lang="en-GB" sz="1700" dirty="0">
                <a:solidFill>
                  <a:schemeClr val="tx1"/>
                </a:solidFill>
              </a:rPr>
              <a:t>CSS was used to design the UI and UX of the website.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C49F7-0D42-69CE-6C91-2EBB19E2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53" y="2334892"/>
            <a:ext cx="3583439" cy="2311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AEFF8-8B21-161F-8837-A5A4AC0F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434" y="1066569"/>
            <a:ext cx="4338159" cy="50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6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 close up">
            <a:extLst>
              <a:ext uri="{FF2B5EF4-FFF2-40B4-BE49-F238E27FC236}">
                <a16:creationId xmlns:a16="http://schemas.microsoft.com/office/drawing/2014/main" id="{0FB3DC0B-21BB-B12A-01EC-211A3F7A2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BD793-BEBB-53E3-1238-BE197AD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2A17F21C-51BC-0C9D-6C69-5604EF799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5CDA0-6EE3-331C-AE99-089EB468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Any 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90310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4890358-4661-BB84-F5E4-7804CAD18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757D3-D126-C958-8D78-55914BE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8727873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65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3 | Path Finders Diagram</a:t>
            </a:r>
          </a:p>
        </p:txBody>
      </p:sp>
      <p:pic>
        <p:nvPicPr>
          <p:cNvPr id="1028" name="Picture 4" descr="Web Icon Logo PNG Vector (EPS) Free Download">
            <a:extLst>
              <a:ext uri="{FF2B5EF4-FFF2-40B4-BE49-F238E27FC236}">
                <a16:creationId xmlns:a16="http://schemas.microsoft.com/office/drawing/2014/main" id="{9B8700D5-0D0E-CC08-2EB2-8E4DE028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762889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eb Icon Logo PNG Vector (EPS) Free Download">
            <a:extLst>
              <a:ext uri="{FF2B5EF4-FFF2-40B4-BE49-F238E27FC236}">
                <a16:creationId xmlns:a16="http://schemas.microsoft.com/office/drawing/2014/main" id="{9B7A81D0-3BBB-ADF4-5C55-73F82DD2B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352" y="3410700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cel Logo PNG, Microsoft Excel Icon Transparent - Free Transparent PNG  Logos | Excel, Microsoft excel, Microsoft">
            <a:extLst>
              <a:ext uri="{FF2B5EF4-FFF2-40B4-BE49-F238E27FC236}">
                <a16:creationId xmlns:a16="http://schemas.microsoft.com/office/drawing/2014/main" id="{8DB39656-BB81-5C3A-2E8E-04BC15F3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416953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xcel Logo PNG, Microsoft Excel Icon Transparent - Free Transparent PNG  Logos | Excel, Microsoft excel, Microsoft">
            <a:extLst>
              <a:ext uri="{FF2B5EF4-FFF2-40B4-BE49-F238E27FC236}">
                <a16:creationId xmlns:a16="http://schemas.microsoft.com/office/drawing/2014/main" id="{401BAD4D-06D9-1D59-FE10-02B3EC0C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03" y="1840280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Logo, symbol, meaning, history, PNG">
            <a:extLst>
              <a:ext uri="{FF2B5EF4-FFF2-40B4-BE49-F238E27FC236}">
                <a16:creationId xmlns:a16="http://schemas.microsoft.com/office/drawing/2014/main" id="{BC5E99AA-2307-C34E-A667-A5B66CAD1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7" r="26134"/>
          <a:stretch/>
        </p:blipFill>
        <p:spPr bwMode="auto">
          <a:xfrm>
            <a:off x="2311030" y="3328870"/>
            <a:ext cx="696090" cy="8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6DE2107-5022-F7A1-1A50-E0004C5FA4DB}"/>
              </a:ext>
            </a:extLst>
          </p:cNvPr>
          <p:cNvGrpSpPr/>
          <p:nvPr/>
        </p:nvGrpSpPr>
        <p:grpSpPr>
          <a:xfrm>
            <a:off x="2449877" y="1572389"/>
            <a:ext cx="1403794" cy="1050569"/>
            <a:chOff x="2711006" y="1825981"/>
            <a:chExt cx="1643062" cy="1204260"/>
          </a:xfrm>
        </p:grpSpPr>
        <p:pic>
          <p:nvPicPr>
            <p:cNvPr id="1034" name="Picture 10" descr="Web Scraping – Daedalus @ LDV">
              <a:extLst>
                <a:ext uri="{FF2B5EF4-FFF2-40B4-BE49-F238E27FC236}">
                  <a16:creationId xmlns:a16="http://schemas.microsoft.com/office/drawing/2014/main" id="{6EFAD35A-F98C-551C-4AEB-7AD1EC89F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1006" y="1825981"/>
              <a:ext cx="1643062" cy="70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ython Logo, symbol, meaning, history, PNG">
              <a:extLst>
                <a:ext uri="{FF2B5EF4-FFF2-40B4-BE49-F238E27FC236}">
                  <a16:creationId xmlns:a16="http://schemas.microsoft.com/office/drawing/2014/main" id="{E719B3B4-8B9A-B11F-BC6F-BDADE315C1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47" r="26134" b="34948"/>
            <a:stretch/>
          </p:blipFill>
          <p:spPr bwMode="auto">
            <a:xfrm>
              <a:off x="2995220" y="2334152"/>
              <a:ext cx="919176" cy="696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F18D785-8E1F-98F8-0F49-5BE546CA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81" y="5435952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dd Interactive Maps to Websites using Leaflet.Js | by Anjula Shanaka |  JavaScript in Plain English">
            <a:extLst>
              <a:ext uri="{FF2B5EF4-FFF2-40B4-BE49-F238E27FC236}">
                <a16:creationId xmlns:a16="http://schemas.microsoft.com/office/drawing/2014/main" id="{A81F3B77-20E9-28DB-3BB7-7B72E66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915" y="5272630"/>
            <a:ext cx="1417607" cy="7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teractive Chart.js visualization">
            <a:extLst>
              <a:ext uri="{FF2B5EF4-FFF2-40B4-BE49-F238E27FC236}">
                <a16:creationId xmlns:a16="http://schemas.microsoft.com/office/drawing/2014/main" id="{D89532B4-7F7B-DD1D-0521-7B73A847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65" y="4485377"/>
            <a:ext cx="603277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go Html Html5 - Free image on Pixabay">
            <a:extLst>
              <a:ext uri="{FF2B5EF4-FFF2-40B4-BE49-F238E27FC236}">
                <a16:creationId xmlns:a16="http://schemas.microsoft.com/office/drawing/2014/main" id="{30DDC7D1-5771-602F-DE1C-577A360B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435" y="3331401"/>
            <a:ext cx="773750" cy="7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2F10437F-3A24-08D2-BDEC-B5883022F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t="5408" r="17254" b="5283"/>
          <a:stretch/>
        </p:blipFill>
        <p:spPr bwMode="auto">
          <a:xfrm>
            <a:off x="8914545" y="3323130"/>
            <a:ext cx="575095" cy="7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ableau Logo, symbol, meaning, history, PNG">
            <a:extLst>
              <a:ext uri="{FF2B5EF4-FFF2-40B4-BE49-F238E27FC236}">
                <a16:creationId xmlns:a16="http://schemas.microsoft.com/office/drawing/2014/main" id="{FA76D700-D3AF-57B0-CFBD-540D90D5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91" y="1840280"/>
            <a:ext cx="1387894" cy="7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ostgreSQL Logo - SQLWorks">
            <a:extLst>
              <a:ext uri="{FF2B5EF4-FFF2-40B4-BE49-F238E27FC236}">
                <a16:creationId xmlns:a16="http://schemas.microsoft.com/office/drawing/2014/main" id="{255CC73F-4E58-5F21-CCB4-30D685FEB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 t="8943" r="19209" b="8658"/>
          <a:stretch/>
        </p:blipFill>
        <p:spPr bwMode="auto">
          <a:xfrm>
            <a:off x="4336273" y="4098741"/>
            <a:ext cx="805680" cy="7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65E3C-071F-7847-21F2-4A88A1BC608E}"/>
              </a:ext>
            </a:extLst>
          </p:cNvPr>
          <p:cNvCxnSpPr/>
          <p:nvPr/>
        </p:nvCxnSpPr>
        <p:spPr>
          <a:xfrm>
            <a:off x="1535477" y="2110933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B538CD-2784-B6BA-7B9E-71DF42CCD53C}"/>
              </a:ext>
            </a:extLst>
          </p:cNvPr>
          <p:cNvCxnSpPr>
            <a:cxnSpLocks/>
          </p:cNvCxnSpPr>
          <p:nvPr/>
        </p:nvCxnSpPr>
        <p:spPr>
          <a:xfrm>
            <a:off x="1569406" y="3742330"/>
            <a:ext cx="561319" cy="17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C23449-B53D-FDAF-EF51-477713BFD383}"/>
              </a:ext>
            </a:extLst>
          </p:cNvPr>
          <p:cNvCxnSpPr>
            <a:cxnSpLocks/>
          </p:cNvCxnSpPr>
          <p:nvPr/>
        </p:nvCxnSpPr>
        <p:spPr>
          <a:xfrm flipH="1">
            <a:off x="2692703" y="2753350"/>
            <a:ext cx="392661" cy="44889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E05797-3C1B-E634-38FE-B1A1689C995B}"/>
              </a:ext>
            </a:extLst>
          </p:cNvPr>
          <p:cNvCxnSpPr>
            <a:cxnSpLocks/>
          </p:cNvCxnSpPr>
          <p:nvPr/>
        </p:nvCxnSpPr>
        <p:spPr>
          <a:xfrm>
            <a:off x="3069505" y="3735208"/>
            <a:ext cx="1179595" cy="51799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D4EF05-9AA8-2D72-611F-3C038E5017A5}"/>
              </a:ext>
            </a:extLst>
          </p:cNvPr>
          <p:cNvCxnSpPr>
            <a:cxnSpLocks/>
          </p:cNvCxnSpPr>
          <p:nvPr/>
        </p:nvCxnSpPr>
        <p:spPr>
          <a:xfrm>
            <a:off x="7979357" y="3726177"/>
            <a:ext cx="715342" cy="203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C95CC4-896C-CF02-5F9B-FF18D5B7B212}"/>
              </a:ext>
            </a:extLst>
          </p:cNvPr>
          <p:cNvCxnSpPr>
            <a:cxnSpLocks/>
          </p:cNvCxnSpPr>
          <p:nvPr/>
        </p:nvCxnSpPr>
        <p:spPr>
          <a:xfrm>
            <a:off x="9628077" y="3734043"/>
            <a:ext cx="783401" cy="8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541003-7DA0-D99C-90DA-54267CDA39CD}"/>
              </a:ext>
            </a:extLst>
          </p:cNvPr>
          <p:cNvCxnSpPr>
            <a:cxnSpLocks/>
          </p:cNvCxnSpPr>
          <p:nvPr/>
        </p:nvCxnSpPr>
        <p:spPr>
          <a:xfrm flipV="1">
            <a:off x="2982260" y="2258094"/>
            <a:ext cx="2666436" cy="107330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58410A-0FCB-1632-F881-C05FB0686659}"/>
              </a:ext>
            </a:extLst>
          </p:cNvPr>
          <p:cNvCxnSpPr>
            <a:cxnSpLocks/>
          </p:cNvCxnSpPr>
          <p:nvPr/>
        </p:nvCxnSpPr>
        <p:spPr>
          <a:xfrm>
            <a:off x="6725746" y="2179756"/>
            <a:ext cx="1253611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887B63-6B4C-682F-AB6E-ACE99D7976CF}"/>
              </a:ext>
            </a:extLst>
          </p:cNvPr>
          <p:cNvCxnSpPr>
            <a:cxnSpLocks/>
          </p:cNvCxnSpPr>
          <p:nvPr/>
        </p:nvCxnSpPr>
        <p:spPr>
          <a:xfrm flipH="1">
            <a:off x="4794274" y="3533305"/>
            <a:ext cx="259689" cy="4234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JSON SVG Vector Logos - Vector Logo Zone">
            <a:extLst>
              <a:ext uri="{FF2B5EF4-FFF2-40B4-BE49-F238E27FC236}">
                <a16:creationId xmlns:a16="http://schemas.microsoft.com/office/drawing/2014/main" id="{8EFFDBC3-6149-F9E8-B27E-0DDE29EAC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t="23359" r="3977" b="33027"/>
          <a:stretch/>
        </p:blipFill>
        <p:spPr bwMode="auto">
          <a:xfrm>
            <a:off x="4321427" y="5282391"/>
            <a:ext cx="1641053" cy="3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6787E8-7BD6-2B54-729A-1C5416F386C3}"/>
              </a:ext>
            </a:extLst>
          </p:cNvPr>
          <p:cNvCxnSpPr>
            <a:cxnSpLocks/>
          </p:cNvCxnSpPr>
          <p:nvPr/>
        </p:nvCxnSpPr>
        <p:spPr>
          <a:xfrm>
            <a:off x="3085364" y="4135729"/>
            <a:ext cx="1226672" cy="107124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143919-EBAE-15D0-DCE7-EA9D9091102D}"/>
              </a:ext>
            </a:extLst>
          </p:cNvPr>
          <p:cNvCxnSpPr>
            <a:cxnSpLocks/>
            <a:stCxn id="1040" idx="0"/>
          </p:cNvCxnSpPr>
          <p:nvPr/>
        </p:nvCxnSpPr>
        <p:spPr>
          <a:xfrm flipH="1" flipV="1">
            <a:off x="11109720" y="4314187"/>
            <a:ext cx="120999" cy="95844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E0D6AA-8100-1B88-42E4-CF57FE0395E7}"/>
              </a:ext>
            </a:extLst>
          </p:cNvPr>
          <p:cNvCxnSpPr>
            <a:cxnSpLocks/>
          </p:cNvCxnSpPr>
          <p:nvPr/>
        </p:nvCxnSpPr>
        <p:spPr>
          <a:xfrm>
            <a:off x="9594620" y="2228590"/>
            <a:ext cx="1065732" cy="104952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DB9A2D-72E1-E1FB-580E-9E18E5F72D57}"/>
              </a:ext>
            </a:extLst>
          </p:cNvPr>
          <p:cNvCxnSpPr>
            <a:cxnSpLocks/>
          </p:cNvCxnSpPr>
          <p:nvPr/>
        </p:nvCxnSpPr>
        <p:spPr>
          <a:xfrm flipV="1">
            <a:off x="6111172" y="4925888"/>
            <a:ext cx="1517795" cy="56218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9E3403-3E7F-CC86-5008-F5C4A1DC3E2B}"/>
              </a:ext>
            </a:extLst>
          </p:cNvPr>
          <p:cNvCxnSpPr>
            <a:cxnSpLocks/>
          </p:cNvCxnSpPr>
          <p:nvPr/>
        </p:nvCxnSpPr>
        <p:spPr>
          <a:xfrm>
            <a:off x="6096000" y="5476788"/>
            <a:ext cx="1607389" cy="35620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826B91-3B82-6123-C5C4-D6700674D2FC}"/>
              </a:ext>
            </a:extLst>
          </p:cNvPr>
          <p:cNvCxnSpPr>
            <a:cxnSpLocks/>
          </p:cNvCxnSpPr>
          <p:nvPr/>
        </p:nvCxnSpPr>
        <p:spPr>
          <a:xfrm flipV="1">
            <a:off x="8734240" y="3973637"/>
            <a:ext cx="1787675" cy="71660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AF7B82-2188-7962-CEF4-431689C81EFD}"/>
              </a:ext>
            </a:extLst>
          </p:cNvPr>
          <p:cNvCxnSpPr>
            <a:cxnSpLocks/>
          </p:cNvCxnSpPr>
          <p:nvPr/>
        </p:nvCxnSpPr>
        <p:spPr>
          <a:xfrm flipV="1">
            <a:off x="8711807" y="4253206"/>
            <a:ext cx="2053959" cy="158188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4927E134-7EE9-75A0-1E8A-CE406613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48" y="2942183"/>
            <a:ext cx="1055576" cy="59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F928A0-9EA0-A095-BADB-ADACE2515B4E}"/>
              </a:ext>
            </a:extLst>
          </p:cNvPr>
          <p:cNvCxnSpPr>
            <a:cxnSpLocks/>
          </p:cNvCxnSpPr>
          <p:nvPr/>
        </p:nvCxnSpPr>
        <p:spPr>
          <a:xfrm>
            <a:off x="6225406" y="3331246"/>
            <a:ext cx="674288" cy="32832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FAE-648A-1463-AAC4-A8FA09E1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7A30A-E479-0DC8-755F-DEE1D0418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7006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62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A5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AA8E6-E9D3-76A6-2110-44BC3026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Web Scraping</a:t>
            </a:r>
            <a:endParaRPr lang="en-GB" sz="4000">
              <a:solidFill>
                <a:srgbClr val="FFFFFF"/>
              </a:solidFill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61E2-85A7-CF30-3AA8-42633BA1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Based on the Kaggle data that we downloaded, we had to scrape data from the same source to be able to append the data together.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547DF-480F-B51F-72FC-0E6D05E1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428188"/>
            <a:ext cx="6798082" cy="40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897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83207-481E-54DA-F58F-4DC1A4E7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ETL Jupyter Notebook</a:t>
            </a:r>
            <a:endParaRPr lang="en-GB" dirty="0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4A31C-AB3D-B335-D479-92DA3F1A7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4409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490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8BD84-B360-ABCE-C47C-50A7CB6C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>
            <a:normAutofit/>
          </a:bodyPr>
          <a:lstStyle/>
          <a:p>
            <a:r>
              <a:rPr lang="en-US" dirty="0"/>
              <a:t>PostgreSQL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8DEFA-2ED3-FB83-81AF-EFBCF046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17" y="184902"/>
            <a:ext cx="3754237" cy="36336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DD3F7-7E78-4509-647C-3DDB17BC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15" y="4935667"/>
            <a:ext cx="4169299" cy="12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6F0E-A179-6B2A-DB7A-93E3E676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978639"/>
            <a:ext cx="5063457" cy="27291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entity relational model will consist of a Fact table and a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created a database called </a:t>
            </a:r>
            <a:r>
              <a:rPr lang="en-US" dirty="0" err="1"/>
              <a:t>Uni_Rankings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addition, we created a fact table called </a:t>
            </a:r>
            <a:r>
              <a:rPr lang="en-US" dirty="0" err="1"/>
              <a:t>uni_ranking</a:t>
            </a:r>
            <a:r>
              <a:rPr lang="en-US" dirty="0"/>
              <a:t> and a dimension called </a:t>
            </a:r>
            <a:r>
              <a:rPr lang="en-US" dirty="0" err="1"/>
              <a:t>dim_uni_name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87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E3B-13D5-95EA-8411-8A0F8D28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123E-62A1-533A-68CD-122B2238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84487"/>
            <a:ext cx="10058400" cy="195041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flask app will host the html website that we created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It will connect to the PostgreSQL database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 SQL code will query the DB for the top 10 universities by rank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Two routes are created for the two html pages created.</a:t>
            </a:r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91A276F-49DB-E3C7-AE51-E2D2A550B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5603214"/>
                  </p:ext>
                </p:extLst>
              </p:nvPr>
            </p:nvGraphicFramePr>
            <p:xfrm>
              <a:off x="1481335" y="3428999"/>
              <a:ext cx="4509890" cy="2536813"/>
            </p:xfrm>
            <a:graphic>
              <a:graphicData uri="http://schemas.microsoft.com/office/powerpoint/2016/slidezoom">
                <pslz:sldZm>
                  <pslz:sldZmObj sldId="306" cId="1724175508">
                    <pslz:zmPr id="{828EB264-F630-4041-9403-B80DF76F0DF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09890" cy="25368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91A276F-49DB-E3C7-AE51-E2D2A550B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1335" y="3428999"/>
                <a:ext cx="4509890" cy="25368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CF89A57A-DD6A-3F7C-0D7A-AA224CB02C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8153958"/>
                  </p:ext>
                </p:extLst>
              </p:nvPr>
            </p:nvGraphicFramePr>
            <p:xfrm>
              <a:off x="6399543" y="3428999"/>
              <a:ext cx="4509890" cy="2536813"/>
            </p:xfrm>
            <a:graphic>
              <a:graphicData uri="http://schemas.microsoft.com/office/powerpoint/2016/slidezoom">
                <pslz:sldZm>
                  <pslz:sldZmObj sldId="307" cId="470364536">
                    <pslz:zmPr id="{22731D72-8BDC-4243-AE36-AB9C8726E77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09890" cy="25368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89A57A-DD6A-3F7C-0D7A-AA224CB02C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9543" y="3428999"/>
                <a:ext cx="4509890" cy="25368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4487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F34F-D0CF-4AF1-83AB-6CC43877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035" y="905933"/>
            <a:ext cx="637993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DD3C4-069D-925C-3F1B-0A4C8E1C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49" y="905932"/>
            <a:ext cx="10082485" cy="50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6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{508E775F-E825-4BD0-9DF1-C70384CD6DBE}tf22712842_win32</Template>
  <TotalTime>439</TotalTime>
  <Words>378</Words>
  <Application>Microsoft Office PowerPoint</Application>
  <PresentationFormat>Widescreen</PresentationFormat>
  <Paragraphs>49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Franklin Gothic Book</vt:lpstr>
      <vt:lpstr>1_RetrospectVTI</vt:lpstr>
      <vt:lpstr>Path Finders</vt:lpstr>
      <vt:lpstr>Project 3 | Path Finders Diagram</vt:lpstr>
      <vt:lpstr>Sources</vt:lpstr>
      <vt:lpstr>Web Scraping</vt:lpstr>
      <vt:lpstr>ETL Jupyter Notebook</vt:lpstr>
      <vt:lpstr>PostgreSQL</vt:lpstr>
      <vt:lpstr>Flask app</vt:lpstr>
      <vt:lpstr>PowerPoint Presentation</vt:lpstr>
      <vt:lpstr>PowerPoint Presentation</vt:lpstr>
      <vt:lpstr>JavaScript Libraries</vt:lpstr>
      <vt:lpstr>HTML &amp; CSS</vt:lpstr>
      <vt:lpstr>DEMO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Finders</dc:title>
  <dc:creator>Chadi Ghosn</dc:creator>
  <cp:lastModifiedBy>Chadi Ghosn</cp:lastModifiedBy>
  <cp:revision>10</cp:revision>
  <dcterms:created xsi:type="dcterms:W3CDTF">2022-09-22T20:09:16Z</dcterms:created>
  <dcterms:modified xsi:type="dcterms:W3CDTF">2022-09-25T18:08:43Z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