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2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0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88E4-32DE-904A-998D-01D7FCEF671E}" type="datetimeFigureOut">
              <a:rPr lang="en-US" smtClean="0"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9F1F-131B-B44E-BBB2-037FB3B7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26" y="0"/>
            <a:ext cx="4948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created a Registrar class that will do the call for us in it’s constructor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 Registrar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Registrar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::string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, function</a:t>
            </a:r>
            <a:r>
              <a:rPr lang="en-US" dirty="0" smtClean="0">
                <a:solidFill>
                  <a:srgbClr val="FF0000"/>
                </a:solidFill>
              </a:rPr>
              <a:t>&lt;Course*</a:t>
            </a:r>
            <a:r>
              <a:rPr lang="en-US" dirty="0">
                <a:solidFill>
                  <a:srgbClr val="FF0000"/>
                </a:solidFill>
              </a:rPr>
              <a:t>(void)&gt; </a:t>
            </a:r>
            <a:r>
              <a:rPr lang="en-US" dirty="0" err="1">
                <a:solidFill>
                  <a:srgbClr val="FF0000"/>
                </a:solidFill>
              </a:rPr>
              <a:t>classFactoryFunction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Registrar::Registrar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::string </a:t>
            </a:r>
            <a:r>
              <a:rPr lang="en-US" dirty="0">
                <a:solidFill>
                  <a:srgbClr val="FF0000"/>
                </a:solidFill>
              </a:rPr>
              <a:t>name, function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Course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(void)&gt; </a:t>
            </a:r>
            <a:r>
              <a:rPr lang="en-US" dirty="0" err="1">
                <a:solidFill>
                  <a:srgbClr val="FF0000"/>
                </a:solidFill>
              </a:rPr>
              <a:t>classFactoryFunction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// register the class factory function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:Instance()-&gt;</a:t>
            </a:r>
            <a:r>
              <a:rPr lang="en-US" dirty="0" err="1">
                <a:solidFill>
                  <a:srgbClr val="FF0000"/>
                </a:solidFill>
              </a:rPr>
              <a:t>RegisterFactoryFunction</a:t>
            </a:r>
            <a:r>
              <a:rPr lang="en-US" dirty="0">
                <a:solidFill>
                  <a:srgbClr val="FF0000"/>
                </a:solidFill>
              </a:rPr>
              <a:t>(name, </a:t>
            </a:r>
            <a:r>
              <a:rPr lang="en-US" dirty="0" err="1">
                <a:solidFill>
                  <a:srgbClr val="FF0000"/>
                </a:solidFill>
              </a:rPr>
              <a:t>classFactoryFunction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746"/>
            <a:ext cx="8229600" cy="57954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Once we have this, we can create static instances of this in the source files of the derived</a:t>
            </a:r>
            <a:br>
              <a:rPr lang="en-US" dirty="0"/>
            </a:br>
            <a:r>
              <a:rPr lang="en-US" dirty="0"/>
              <a:t>classes as follows </a:t>
            </a:r>
            <a:r>
              <a:rPr lang="en-US" dirty="0" smtClean="0"/>
              <a:t>(C++):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Registrar registrar</a:t>
            </a:r>
            <a:r>
              <a:rPr lang="en-US" dirty="0" smtClean="0">
                <a:solidFill>
                  <a:srgbClr val="FF0000"/>
                </a:solidFill>
              </a:rPr>
              <a:t>(”C++"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[](void) -&gt; </a:t>
            </a:r>
            <a:r>
              <a:rPr lang="en-US" dirty="0" smtClean="0">
                <a:solidFill>
                  <a:srgbClr val="FF0000"/>
                </a:solidFill>
              </a:rPr>
              <a:t>Course* </a:t>
            </a:r>
            <a:r>
              <a:rPr lang="en-US" dirty="0">
                <a:solidFill>
                  <a:srgbClr val="FF0000"/>
                </a:solidFill>
              </a:rPr>
              <a:t>{ return new </a:t>
            </a:r>
            <a:r>
              <a:rPr lang="en-US" dirty="0" err="1" smtClean="0">
                <a:solidFill>
                  <a:srgbClr val="FF0000"/>
                </a:solidFill>
              </a:rPr>
              <a:t>Cpp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);})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so a quick pre processor</a:t>
            </a:r>
            <a:br>
              <a:rPr lang="en-US" dirty="0"/>
            </a:br>
            <a:r>
              <a:rPr lang="en-US" dirty="0"/>
              <a:t>define as follows: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define REGISTER_CLASS(NAME, TYPE) 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static Registrar registrar(NAME, 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[](void) -&gt; </a:t>
            </a:r>
            <a:r>
              <a:rPr lang="en-US" dirty="0" smtClean="0">
                <a:solidFill>
                  <a:srgbClr val="FF0000"/>
                </a:solidFill>
              </a:rPr>
              <a:t>Course* </a:t>
            </a:r>
            <a:r>
              <a:rPr lang="en-US" dirty="0">
                <a:solidFill>
                  <a:srgbClr val="FF0000"/>
                </a:solidFill>
              </a:rPr>
              <a:t>{ return new TYPE();})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We </a:t>
            </a:r>
            <a:r>
              <a:rPr lang="en-US" dirty="0" smtClean="0"/>
              <a:t>then only </a:t>
            </a:r>
            <a:r>
              <a:rPr lang="en-US" dirty="0"/>
              <a:t>need add the following to each derived class source </a:t>
            </a:r>
            <a:r>
              <a:rPr lang="en-US" dirty="0" smtClean="0"/>
              <a:t>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REGISTER_CLASS(”C++"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cpp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3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Can</a:t>
            </a:r>
            <a:r>
              <a:rPr lang="nb-NO" b="1" dirty="0"/>
              <a:t> Do Better …</a:t>
            </a:r>
            <a:br>
              <a:rPr lang="nb-NO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Registrar class into a template class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template&lt;class 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 Registrar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Registrar(string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// register the class factory function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</a:t>
            </a: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>
                <a:solidFill>
                  <a:srgbClr val="FF0000"/>
                </a:solidFill>
              </a:rPr>
              <a:t>::Instance()-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RegisterFactoryFunction</a:t>
            </a:r>
            <a:r>
              <a:rPr lang="en-US" dirty="0">
                <a:solidFill>
                  <a:srgbClr val="FF0000"/>
                </a:solidFill>
              </a:rPr>
              <a:t>(name</a:t>
            </a:r>
            <a:r>
              <a:rPr lang="en-US" dirty="0" smtClean="0">
                <a:solidFill>
                  <a:srgbClr val="FF0000"/>
                </a:solidFill>
              </a:rPr>
              <a:t>,[</a:t>
            </a:r>
            <a:r>
              <a:rPr lang="en-US" dirty="0">
                <a:solidFill>
                  <a:srgbClr val="FF0000"/>
                </a:solidFill>
              </a:rPr>
              <a:t>](void) -&gt; </a:t>
            </a:r>
            <a:r>
              <a:rPr lang="en-US" dirty="0" smtClean="0">
                <a:solidFill>
                  <a:srgbClr val="FF0000"/>
                </a:solidFill>
              </a:rPr>
              <a:t>Course* 											{ </a:t>
            </a:r>
            <a:r>
              <a:rPr lang="en-US" dirty="0">
                <a:solidFill>
                  <a:srgbClr val="FF0000"/>
                </a:solidFill>
              </a:rPr>
              <a:t>return new T();});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And now we can replace the use of the macro </a:t>
            </a:r>
            <a:r>
              <a:rPr lang="en-US" dirty="0" smtClean="0"/>
              <a:t>by: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static Registrar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Cpp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>
                <a:solidFill>
                  <a:srgbClr val="FF0000"/>
                </a:solidFill>
              </a:rPr>
              <a:t>registrar</a:t>
            </a:r>
            <a:r>
              <a:rPr lang="en-US" dirty="0" smtClean="0">
                <a:solidFill>
                  <a:srgbClr val="FF0000"/>
                </a:solidFill>
              </a:rPr>
              <a:t>(”C++"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“Abstract factory</a:t>
            </a:r>
            <a:r>
              <a:rPr lang="en-US" smtClean="0"/>
              <a:t>” design:</a:t>
            </a:r>
            <a:r>
              <a:rPr lang="en-US" dirty="0" smtClean="0"/>
              <a:t> </a:t>
            </a:r>
            <a:r>
              <a:rPr lang="en-US" smtClean="0"/>
              <a:t> </a:t>
            </a:r>
          </a:p>
          <a:p>
            <a:r>
              <a:rPr lang="en-US" dirty="0" smtClean="0"/>
              <a:t>// Factory Method     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FinanceToolFactory</a:t>
            </a:r>
            <a:r>
              <a:rPr lang="en-US" dirty="0" smtClean="0"/>
              <a:t>* 			</a:t>
            </a:r>
            <a:r>
              <a:rPr lang="en-US" dirty="0" err="1" smtClean="0"/>
              <a:t>createFactory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::string&amp; country);</a:t>
            </a:r>
          </a:p>
          <a:p>
            <a:r>
              <a:rPr lang="en-US" b="1" dirty="0" smtClean="0"/>
              <a:t>Abstract Factory: Creates factories</a:t>
            </a:r>
          </a:p>
          <a:p>
            <a:r>
              <a:rPr lang="en-US" b="1" dirty="0" smtClean="0"/>
              <a:t>Factory Method: Creates Products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350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Desigining</a:t>
            </a:r>
            <a:r>
              <a:rPr lang="en-US" dirty="0" smtClean="0"/>
              <a:t> an online course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Course</a:t>
            </a:r>
          </a:p>
          <a:p>
            <a:pPr lvl="1"/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Schedule</a:t>
            </a:r>
          </a:p>
          <a:p>
            <a:r>
              <a:rPr lang="en-US" dirty="0" smtClean="0"/>
              <a:t>Java Course</a:t>
            </a:r>
          </a:p>
          <a:p>
            <a:pPr lvl="1"/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Factory Method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We ended up creating lots of concrete factories</a:t>
            </a:r>
          </a:p>
          <a:p>
            <a:pPr lvl="1"/>
            <a:r>
              <a:rPr lang="en-US" dirty="0" smtClean="0"/>
              <a:t>How to avoid them?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&lt;Course&gt; </a:t>
            </a:r>
            <a:r>
              <a:rPr lang="en-US" dirty="0" err="1"/>
              <a:t>MyCourseFactory</a:t>
            </a:r>
            <a:r>
              <a:rPr lang="en-US" dirty="0"/>
              <a:t>::</a:t>
            </a:r>
            <a:r>
              <a:rPr lang="en-US" dirty="0" err="1"/>
              <a:t>generatecourse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::string&amp; </a:t>
            </a:r>
            <a:r>
              <a:rPr lang="en-US" dirty="0" err="1"/>
              <a:t>coursename</a:t>
            </a:r>
            <a:r>
              <a:rPr lang="en-US" dirty="0"/>
              <a:t>) {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Course</a:t>
            </a:r>
            <a:r>
              <a:rPr lang="en-US" dirty="0"/>
              <a:t>* </a:t>
            </a:r>
            <a:r>
              <a:rPr lang="en-US" dirty="0" err="1"/>
              <a:t>courseptr</a:t>
            </a:r>
            <a:r>
              <a:rPr lang="en-US" dirty="0"/>
              <a:t> = NULL;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</a:p>
          <a:p>
            <a:pPr marL="457200" lvl="1" indent="0">
              <a:buNone/>
            </a:pPr>
            <a:r>
              <a:rPr lang="en-US" dirty="0"/>
              <a:t>    if (</a:t>
            </a:r>
            <a:r>
              <a:rPr lang="en-US" dirty="0" err="1"/>
              <a:t>coursename</a:t>
            </a:r>
            <a:r>
              <a:rPr lang="en-US" dirty="0"/>
              <a:t> == "C++")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courseptr</a:t>
            </a:r>
            <a:r>
              <a:rPr lang="en-US" dirty="0"/>
              <a:t> = new </a:t>
            </a:r>
            <a:r>
              <a:rPr lang="en-US" dirty="0" err="1"/>
              <a:t>Cpp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else if (</a:t>
            </a:r>
            <a:r>
              <a:rPr lang="en-US" dirty="0" err="1"/>
              <a:t>coursename</a:t>
            </a:r>
            <a:r>
              <a:rPr lang="en-US" dirty="0"/>
              <a:t> == "Java")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courseptr</a:t>
            </a:r>
            <a:r>
              <a:rPr lang="en-US" dirty="0"/>
              <a:t> = new Java;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// Evaluating if the course exists</a:t>
            </a:r>
          </a:p>
          <a:p>
            <a:pPr marL="457200" lvl="1" indent="0">
              <a:buNone/>
            </a:pPr>
            <a:r>
              <a:rPr lang="en-US" dirty="0"/>
              <a:t>    if(</a:t>
            </a:r>
            <a:r>
              <a:rPr lang="en-US" dirty="0" err="1"/>
              <a:t>courseptr</a:t>
            </a:r>
            <a:r>
              <a:rPr lang="en-US" dirty="0"/>
              <a:t> != </a:t>
            </a:r>
            <a:r>
              <a:rPr lang="en-US" dirty="0" err="1"/>
              <a:t>nullptr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return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&lt;Course&gt;(</a:t>
            </a:r>
            <a:r>
              <a:rPr lang="en-US" dirty="0" err="1"/>
              <a:t>courseptr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else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r>
              <a:rPr lang="en-US" dirty="0"/>
              <a:t> &lt;&lt; "Invalid course name. Program terminating"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::exit(EXIT_FAILURE);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improve it further?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are the drawbacks?</a:t>
            </a:r>
          </a:p>
          <a:p>
            <a:pPr lvl="1"/>
            <a:r>
              <a:rPr lang="en-US" dirty="0" err="1" smtClean="0"/>
              <a:t>Everytime</a:t>
            </a:r>
            <a:r>
              <a:rPr lang="en-US" dirty="0" smtClean="0"/>
              <a:t> we have to compare / alter the factory code.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we still need to allow the factory to trigger the creation of instances.</a:t>
            </a:r>
            <a:endParaRPr lang="en-US" dirty="0" smtClean="0"/>
          </a:p>
          <a:p>
            <a:pPr lvl="1"/>
            <a:r>
              <a:rPr lang="en-US" dirty="0" smtClean="0"/>
              <a:t>How to avoid it?</a:t>
            </a:r>
          </a:p>
          <a:p>
            <a:pPr lvl="2"/>
            <a:r>
              <a:rPr lang="en-US" dirty="0" smtClean="0"/>
              <a:t>Lets make a registry and check against that registry.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FF0000"/>
                </a:solidFill>
              </a:rPr>
              <a:t>&lt;string, function</a:t>
            </a:r>
            <a:r>
              <a:rPr lang="en-US" dirty="0" smtClean="0">
                <a:solidFill>
                  <a:srgbClr val="FF0000"/>
                </a:solidFill>
              </a:rPr>
              <a:t>&lt;Course*</a:t>
            </a:r>
            <a:r>
              <a:rPr lang="en-US" dirty="0">
                <a:solidFill>
                  <a:srgbClr val="FF0000"/>
                </a:solidFill>
              </a:rPr>
              <a:t>(void)&gt;&gt; </a:t>
            </a:r>
            <a:r>
              <a:rPr lang="en-US" dirty="0" err="1">
                <a:solidFill>
                  <a:srgbClr val="FF0000"/>
                </a:solidFill>
              </a:rPr>
              <a:t>factoryFunctionRegistry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is a map, keyed on a string with values as functions that return a pointer to an instance</a:t>
            </a:r>
            <a:br>
              <a:rPr lang="en-US" dirty="0"/>
            </a:br>
            <a:r>
              <a:rPr lang="en-US" dirty="0"/>
              <a:t>of a class based on </a:t>
            </a:r>
            <a:r>
              <a:rPr lang="en-US" dirty="0" smtClean="0"/>
              <a:t>Course*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4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then have a method on </a:t>
            </a:r>
            <a:r>
              <a:rPr lang="en-US" dirty="0" err="1" smtClean="0"/>
              <a:t>MyCourseFactory</a:t>
            </a:r>
            <a:r>
              <a:rPr lang="en-US" dirty="0" smtClean="0"/>
              <a:t> </a:t>
            </a:r>
            <a:r>
              <a:rPr lang="en-US" dirty="0"/>
              <a:t>which can add a factory function to the registry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RegisterFactoryFunction</a:t>
            </a:r>
            <a:r>
              <a:rPr lang="en-US" dirty="0">
                <a:solidFill>
                  <a:srgbClr val="FF0000"/>
                </a:solidFill>
              </a:rPr>
              <a:t>(string name,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 smtClean="0">
                <a:solidFill>
                  <a:srgbClr val="FF0000"/>
                </a:solidFill>
              </a:rPr>
              <a:t>&lt;Course*</a:t>
            </a:r>
            <a:r>
              <a:rPr lang="en-US" dirty="0">
                <a:solidFill>
                  <a:srgbClr val="FF0000"/>
                </a:solidFill>
              </a:rPr>
              <a:t>(void)&gt; </a:t>
            </a:r>
            <a:r>
              <a:rPr lang="en-US" dirty="0" err="1">
                <a:solidFill>
                  <a:srgbClr val="FF0000"/>
                </a:solidFill>
              </a:rPr>
              <a:t>classFactoryFunction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// register the class factory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dirty="0" err="1">
                <a:solidFill>
                  <a:srgbClr val="FF0000"/>
                </a:solidFill>
              </a:rPr>
              <a:t>factoryFunctionRegistry</a:t>
            </a:r>
            <a:r>
              <a:rPr lang="en-US" dirty="0">
                <a:solidFill>
                  <a:srgbClr val="FF0000"/>
                </a:solidFill>
              </a:rPr>
              <a:t>[name] = </a:t>
            </a:r>
            <a:r>
              <a:rPr lang="en-US" dirty="0" err="1">
                <a:solidFill>
                  <a:srgbClr val="FF0000"/>
                </a:solidFill>
              </a:rPr>
              <a:t>classFactoryFunction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1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Create method can then be changed as follows: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shared_ptr</a:t>
            </a:r>
            <a:r>
              <a:rPr lang="en-US" dirty="0" smtClean="0">
                <a:solidFill>
                  <a:srgbClr val="FF0000"/>
                </a:solidFill>
              </a:rPr>
              <a:t>&lt;Course&gt; </a:t>
            </a: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>
                <a:solidFill>
                  <a:srgbClr val="FF0000"/>
                </a:solidFill>
              </a:rPr>
              <a:t>::Create(string name)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dirty="0" smtClean="0">
                <a:solidFill>
                  <a:srgbClr val="FF0000"/>
                </a:solidFill>
              </a:rPr>
              <a:t>Course* </a:t>
            </a:r>
            <a:r>
              <a:rPr lang="en-US" dirty="0">
                <a:solidFill>
                  <a:srgbClr val="FF0000"/>
                </a:solidFill>
              </a:rPr>
              <a:t>instance = </a:t>
            </a:r>
            <a:r>
              <a:rPr lang="en-US" dirty="0" err="1">
                <a:solidFill>
                  <a:srgbClr val="FF0000"/>
                </a:solidFill>
              </a:rPr>
              <a:t>nullptr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// find name in the registry and call factory method.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auto it = </a:t>
            </a:r>
            <a:r>
              <a:rPr lang="en-US" dirty="0" err="1">
                <a:solidFill>
                  <a:srgbClr val="FF0000"/>
                </a:solidFill>
              </a:rPr>
              <a:t>factoryFunctionRegistry.find</a:t>
            </a:r>
            <a:r>
              <a:rPr lang="en-US" dirty="0">
                <a:solidFill>
                  <a:srgbClr val="FF0000"/>
                </a:solidFill>
              </a:rPr>
              <a:t>(name);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if(it != </a:t>
            </a:r>
            <a:r>
              <a:rPr lang="en-US" dirty="0" err="1">
                <a:solidFill>
                  <a:srgbClr val="FF0000"/>
                </a:solidFill>
              </a:rPr>
              <a:t>factoryFunctionRegistry.end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instance = it-&gt;second();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// wrap instance in a shared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and return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if(instance != </a:t>
            </a:r>
            <a:r>
              <a:rPr lang="en-US" dirty="0" err="1">
                <a:solidFill>
                  <a:srgbClr val="FF0000"/>
                </a:solidFill>
              </a:rPr>
              <a:t>nullptr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return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shared_ptr</a:t>
            </a:r>
            <a:r>
              <a:rPr lang="en-US" dirty="0" smtClean="0">
                <a:solidFill>
                  <a:srgbClr val="FF0000"/>
                </a:solidFill>
              </a:rPr>
              <a:t>&lt;Course&gt;</a:t>
            </a:r>
            <a:r>
              <a:rPr lang="en-US" dirty="0">
                <a:solidFill>
                  <a:srgbClr val="FF0000"/>
                </a:solidFill>
              </a:rPr>
              <a:t>(instance);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    return </a:t>
            </a:r>
            <a:r>
              <a:rPr lang="en-US" dirty="0" err="1">
                <a:solidFill>
                  <a:srgbClr val="FF0000"/>
                </a:solidFill>
              </a:rPr>
              <a:t>nullptr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how do we go about registering the classes in a way that keeps dependencies to a</a:t>
            </a:r>
            <a:br>
              <a:rPr lang="en-US" dirty="0"/>
            </a:br>
            <a:r>
              <a:rPr lang="en-US" dirty="0"/>
              <a:t>minimum?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easily have instances of the derived classes register themselves</a:t>
            </a:r>
            <a:br>
              <a:rPr lang="en-US" dirty="0"/>
            </a:br>
            <a:r>
              <a:rPr lang="en-US" dirty="0"/>
              <a:t>as we can’t create instances without the class being registered.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fact that we need the</a:t>
            </a:r>
            <a:br>
              <a:rPr lang="en-US" dirty="0"/>
            </a:br>
            <a:r>
              <a:rPr lang="en-US" dirty="0"/>
              <a:t>class registered, not the object gives us a hint that we may need some static variables</a:t>
            </a:r>
            <a:br>
              <a:rPr lang="en-US" dirty="0"/>
            </a:br>
            <a:r>
              <a:rPr lang="en-US" dirty="0"/>
              <a:t>or members to do this.</a:t>
            </a:r>
          </a:p>
        </p:txBody>
      </p:sp>
    </p:spTree>
    <p:extLst>
      <p:ext uri="{BB962C8B-B14F-4D97-AF65-F5344CB8AC3E}">
        <p14:creationId xmlns:p14="http://schemas.microsoft.com/office/powerpoint/2010/main" val="27008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5186"/>
            <a:ext cx="8229600" cy="551097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Firstly we define a method on </a:t>
            </a:r>
            <a:r>
              <a:rPr lang="en-US" dirty="0" err="1" smtClean="0"/>
              <a:t>MyCourseFactory</a:t>
            </a:r>
            <a:r>
              <a:rPr lang="en-US" dirty="0" smtClean="0"/>
              <a:t> </a:t>
            </a:r>
            <a:r>
              <a:rPr lang="en-US" dirty="0"/>
              <a:t>to obtain the singleton instance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>
                <a:solidFill>
                  <a:srgbClr val="FF0000"/>
                </a:solidFill>
              </a:rPr>
              <a:t>::Instance()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static </a:t>
            </a: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factory;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   return &amp;factory;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We cannot call the following from the global context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MyCourseFactory</a:t>
            </a:r>
            <a:r>
              <a:rPr lang="en-US" dirty="0">
                <a:solidFill>
                  <a:srgbClr val="FF0000"/>
                </a:solidFill>
              </a:rPr>
              <a:t>::Instance(</a:t>
            </a:r>
            <a:r>
              <a:rPr lang="en-US" dirty="0" smtClean="0">
                <a:solidFill>
                  <a:srgbClr val="FF0000"/>
                </a:solidFill>
              </a:rPr>
              <a:t>)-&gt;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RegisterFactoryFunction</a:t>
            </a:r>
            <a:r>
              <a:rPr lang="en-US" dirty="0">
                <a:solidFill>
                  <a:srgbClr val="FF0000"/>
                </a:solidFill>
              </a:rPr>
              <a:t>(name, 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classFactoryFunction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2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430</Words>
  <Application>Microsoft Macintosh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Factory Method</vt:lpstr>
      <vt:lpstr>Desigining an online course module</vt:lpstr>
      <vt:lpstr>Improving Factory Method </vt:lpstr>
      <vt:lpstr>Can we improve it further?</vt:lpstr>
      <vt:lpstr>PowerPoint Presentation</vt:lpstr>
      <vt:lpstr>The Create method can then be changed as follows:</vt:lpstr>
      <vt:lpstr>PowerPoint Presentation</vt:lpstr>
      <vt:lpstr>PowerPoint Presentation</vt:lpstr>
      <vt:lpstr>PowerPoint Presentation</vt:lpstr>
      <vt:lpstr>PowerPoint Presentation</vt:lpstr>
      <vt:lpstr>We Can Do Better 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24</cp:revision>
  <dcterms:created xsi:type="dcterms:W3CDTF">2014-07-20T14:31:55Z</dcterms:created>
  <dcterms:modified xsi:type="dcterms:W3CDTF">2014-07-20T16:44:05Z</dcterms:modified>
</cp:coreProperties>
</file>