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8" r:id="rId5"/>
    <p:sldId id="269" r:id="rId6"/>
    <p:sldId id="261" r:id="rId7"/>
    <p:sldId id="263" r:id="rId8"/>
    <p:sldId id="264" r:id="rId9"/>
    <p:sldId id="265" r:id="rId10"/>
    <p:sldId id="270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developments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Refinement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Consolidation and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Measuring language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developments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Refinement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Consolidation and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developments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Refinement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Consolidation and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4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97225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apARKi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117558" y="3160006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Changing the World One Parking Spot at a Time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5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17903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3023938"/>
            <a:ext cx="6105194" cy="17328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20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Directions for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Refine User-Submission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Database Support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Mobile Friendly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7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1875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403" y="1206003"/>
            <a:ext cx="6105194" cy="17328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u="sng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4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Concept - </a:t>
            </a:r>
            <a:r>
              <a:rPr lang="en-US" sz="2400" i="1" dirty="0">
                <a:solidFill>
                  <a:srgbClr val="000000"/>
                </a:solidFill>
              </a:rPr>
              <a:t>Sid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Motivation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Design - </a:t>
            </a:r>
            <a:r>
              <a:rPr lang="en-US" sz="2400" i="1" dirty="0">
                <a:solidFill>
                  <a:srgbClr val="000000"/>
                </a:solidFill>
              </a:rPr>
              <a:t>Eddie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Team Efforts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Technologies - </a:t>
            </a:r>
            <a:r>
              <a:rPr lang="en-US" sz="2400" i="1" dirty="0">
                <a:solidFill>
                  <a:srgbClr val="000000"/>
                </a:solidFill>
              </a:rPr>
              <a:t>Rick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Demonstration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Challenges - Chad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Directions for Future Development - Chad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1414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Productivity: Giving you back time to do the things that matter most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Quality Of Life: Making parking simple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8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Parking can be frustrating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Parking can take time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Parking can be ambiguous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66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Clean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 Friendly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All inclusive: Point A to B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Reliable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4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4"/>
            <a:ext cx="6105194" cy="980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Team Efforts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3023938"/>
            <a:ext cx="6105194" cy="17328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Front End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Eddie and Rick</a:t>
            </a:r>
          </a:p>
          <a:p>
            <a:pPr marL="0" indent="0" algn="ctr">
              <a:buNone/>
            </a:pPr>
            <a:r>
              <a:rPr lang="en-US" sz="2000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Back End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Sid and Chad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31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Eddie: App Concept,  Front-End Design, Media Queries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Rick: HTML, CSS , JS, jQuery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Chad: Google Maps API integration, Geolocation, JS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Sid: Lead Developer, Google Places/Directions API Integration 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6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9161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Challenges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2743201"/>
            <a:ext cx="6105194" cy="226023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API Key Approval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API Query URL structure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API Integration &amp; Application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Navigating Data Response Objects</a:t>
            </a:r>
          </a:p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Materialize</a:t>
            </a:r>
          </a:p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18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HTML and CSS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Materialize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Javascript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Awesome Fonts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jQuery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Google Maps API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Google Places API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Google Directions API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5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WebDFA</Template>
  <TotalTime>216</TotalTime>
  <Words>223</Words>
  <Application>Microsoft Office PowerPoint</Application>
  <PresentationFormat>Widescreen</PresentationFormat>
  <Paragraphs>90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apARKi</vt:lpstr>
      <vt:lpstr>Contents</vt:lpstr>
      <vt:lpstr>Concept</vt:lpstr>
      <vt:lpstr>Motivation</vt:lpstr>
      <vt:lpstr>Design</vt:lpstr>
      <vt:lpstr>Team Efforts</vt:lpstr>
      <vt:lpstr>Contributions</vt:lpstr>
      <vt:lpstr>Challenges</vt:lpstr>
      <vt:lpstr>Technologies</vt:lpstr>
      <vt:lpstr>Demonstration</vt:lpstr>
      <vt:lpstr>Directions for Future Development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apARKi</dc:title>
  <dc:creator>Sid Hicks</dc:creator>
  <cp:lastModifiedBy>Sid Hicks</cp:lastModifiedBy>
  <cp:revision>12</cp:revision>
  <dcterms:created xsi:type="dcterms:W3CDTF">2019-09-23T15:28:23Z</dcterms:created>
  <dcterms:modified xsi:type="dcterms:W3CDTF">2019-09-23T19:04:50Z</dcterms:modified>
</cp:coreProperties>
</file>