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E9E"/>
    <a:srgbClr val="646969"/>
    <a:srgbClr val="CBCCCC"/>
    <a:srgbClr val="0A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4386-E694-4418-8F19-547DD4AFE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E7FD7-D9BF-41A6-9E29-EA0E199D2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E1B7-04E0-499A-ACF4-C9F81892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0656-C3EE-4007-9DDA-7C569067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2011-C694-4294-8377-7A61C76C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44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2E12-9580-42E5-9360-77E49A49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D5763-D250-443A-A743-EBEF090E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47EB-816F-41B5-812A-7E13D918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B1C4-2D3E-4ABB-A3EF-AA2EF27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DA8E-7F98-48F2-950E-44D5BBA1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11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D1E6D-F9FD-4928-8237-9B29D9B85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731E-CC44-4D7C-B36B-E0500259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729C-C7AB-4FF1-B011-EB902F8B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166D-DC7C-4782-ADDA-D94B8EB3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7BB1-BFEA-4BDA-BF08-488F2E1D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86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5B52-C322-49EF-BC0C-7D630F43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3886-11D3-43E1-A7DD-B17B47AB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A2F7-27DF-46F9-9929-BB7EC9ED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51E3-FFAF-4D48-9C67-2418488A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5129-A3AD-4007-AE68-7B208057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542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2E70-1C27-4D05-AF46-5D877858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83BA-F77D-4B7A-879D-93AB49BB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5DB7-E53D-4F5B-8958-92CE361C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3D74-35D3-4259-BACD-5A2A1F0F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2C43-CAF0-4FBD-A35B-90A8D5F1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60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FF8B-6A9F-407D-9903-C3C41EF0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894E-7F61-4B0C-9442-21ABBAB55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C792B-F0B1-49D8-8EB1-B43CCC85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DA00A-42ED-452B-BC11-5A3ED833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C110B-425F-4BC1-8F18-B953A0DA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4E54-CAB7-4861-B835-78C8A839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95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744-EABB-42AD-AD23-4C020BBA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DAA56-AAF2-4DC6-9690-EBC35269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C2642-5290-4FFB-9B9D-671623FD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8553B-05BA-4D2E-8409-AA593225D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68CFF-E26D-43E4-BEAB-64CA8FB5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5800-AEC9-4F5A-B9C2-B2FAECA4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127F1-C45D-474E-8FAC-E016F71A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52890-AEC9-4C9F-BAA0-52291B0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744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C78A-FDAE-468A-911E-E5A4EE16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27E0C-3741-4054-8D8D-E069F382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3A483-554C-4E17-8038-AAACCD7D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03319-BBE4-4DDA-807C-C670942C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886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8C9F6-3077-40D7-B35E-22335DD5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E13A-10DC-41C9-8602-5C02D3AE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BB457-1859-44BC-A330-3D5C2198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476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E10E-8337-4A12-A7BE-EB029A74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3A14-7BF8-428C-A352-714FBDAF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9A195-5161-4FD3-BC7B-369C51FAD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3E3B1-D7A6-48A8-9465-02E2E392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E9F2-C195-47E4-835F-9FC282F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2A02-C9D0-4AB2-AB74-06049619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53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0327-D1C3-4A01-B8C0-73387E5D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0247F-0620-4BE9-A767-FB5BF3EB9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DF92F-AF75-4846-BFE1-F73A25C5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6D0ED-97C4-45EC-9BBB-EE3DA1F6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A48F1-07EE-4DE2-B54A-1B7B3A90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0F2A-7E50-4836-9A90-ADA413F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71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8CDA5-1D55-438A-8DEB-6A17D013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75EDB-8573-4569-8761-4F0D8B27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6F5C-3B1A-4DB3-9305-56F2AC805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2B68-C8E4-465A-8F5B-A78EF06DDDEB}" type="datetimeFigureOut">
              <a:rPr lang="en-ZA" smtClean="0"/>
              <a:t>2023/02/14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2C11-F983-439D-B6B2-CAC22710F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990A-ACA4-46B8-82A0-B6379EE8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DD92-2965-4B20-A3BE-AC140EB0AA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32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8F024-0195-4E11-B1B3-FB4474C6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0487" cy="32864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12E0115-10E2-4534-B679-242623F8BC63}"/>
              </a:ext>
            </a:extLst>
          </p:cNvPr>
          <p:cNvSpPr/>
          <p:nvPr/>
        </p:nvSpPr>
        <p:spPr>
          <a:xfrm>
            <a:off x="6806975" y="975185"/>
            <a:ext cx="2115125" cy="2115125"/>
          </a:xfrm>
          <a:prstGeom prst="ellipse">
            <a:avLst/>
          </a:prstGeom>
          <a:solidFill>
            <a:srgbClr val="0A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Main: </a:t>
            </a:r>
          </a:p>
          <a:p>
            <a:pPr algn="ctr"/>
            <a:r>
              <a:rPr lang="en-GB" dirty="0"/>
              <a:t>#0A2240</a:t>
            </a:r>
          </a:p>
          <a:p>
            <a:pPr algn="ctr"/>
            <a:endParaRPr lang="en-Z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95E664-C6E8-47AA-A2FB-98D3EFDEB8C4}"/>
              </a:ext>
            </a:extLst>
          </p:cNvPr>
          <p:cNvSpPr/>
          <p:nvPr/>
        </p:nvSpPr>
        <p:spPr>
          <a:xfrm>
            <a:off x="4299175" y="4001605"/>
            <a:ext cx="2115125" cy="2115125"/>
          </a:xfrm>
          <a:prstGeom prst="ellipse">
            <a:avLst/>
          </a:prstGeom>
          <a:solidFill>
            <a:srgbClr val="CB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Accent light:</a:t>
            </a:r>
          </a:p>
          <a:p>
            <a:pPr algn="ctr"/>
            <a:r>
              <a:rPr lang="en-GB" dirty="0"/>
              <a:t>#CBCCCC</a:t>
            </a:r>
          </a:p>
          <a:p>
            <a:pPr algn="ctr"/>
            <a:endParaRPr lang="en-Z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A7E850-FBF4-41B4-847E-E755F2841670}"/>
              </a:ext>
            </a:extLst>
          </p:cNvPr>
          <p:cNvSpPr/>
          <p:nvPr/>
        </p:nvSpPr>
        <p:spPr>
          <a:xfrm>
            <a:off x="9314777" y="3967715"/>
            <a:ext cx="2115125" cy="2115125"/>
          </a:xfrm>
          <a:prstGeom prst="ellipse">
            <a:avLst/>
          </a:prstGeom>
          <a:solidFill>
            <a:srgbClr val="64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Accent dark:</a:t>
            </a:r>
          </a:p>
          <a:p>
            <a:pPr algn="ctr"/>
            <a:r>
              <a:rPr lang="en-ZA" dirty="0"/>
              <a:t>#646969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6945B-681E-4B45-B69A-A7C9CBCD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429000"/>
            <a:ext cx="1313309" cy="328641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2AD0B0B-5DF6-4FE2-BCE5-0FABA93E02CD}"/>
              </a:ext>
            </a:extLst>
          </p:cNvPr>
          <p:cNvSpPr/>
          <p:nvPr/>
        </p:nvSpPr>
        <p:spPr>
          <a:xfrm>
            <a:off x="6806976" y="4001606"/>
            <a:ext cx="2115125" cy="2115125"/>
          </a:xfrm>
          <a:prstGeom prst="ellipse">
            <a:avLst/>
          </a:prstGeom>
          <a:solidFill>
            <a:srgbClr val="9B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Accent medium:</a:t>
            </a:r>
          </a:p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8535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Bissolati, Chadley C</dc:creator>
  <cp:lastModifiedBy>Bissolati, Chadley C</cp:lastModifiedBy>
  <cp:revision>1</cp:revision>
  <dcterms:created xsi:type="dcterms:W3CDTF">2023-02-13T22:40:51Z</dcterms:created>
  <dcterms:modified xsi:type="dcterms:W3CDTF">2023-02-13T22:48:09Z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2023-02-13T22:40:51Z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648142d0-55fb-4483-af17-db549215d0e2</vt:lpwstr>
  </property>
  <property fmtid="{D5CDD505-2E9C-101B-9397-08002B2CF9AE}" pid="8" name="MSIP_Label_027a3850-2850-457c-8efb-fdd5fa4d27d3_ContentBits">
    <vt:lpwstr>0</vt:lpwstr>
  </property>
</Properties>
</file>