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F6E"/>
    <a:srgbClr val="39393A"/>
    <a:srgbClr val="CED0CA"/>
    <a:srgbClr val="FFFFFF"/>
    <a:srgbClr val="899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>
        <p:scale>
          <a:sx n="66" d="100"/>
          <a:sy n="66" d="100"/>
        </p:scale>
        <p:origin x="960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BB22D-E994-4A90-99F0-625A86E7C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9B643F-F22F-4CD4-A06B-2910436AD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66B15-EB33-49A6-A1F9-45384F5C7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335E-66BD-4E60-A257-C3EBA159DCBA}" type="datetimeFigureOut">
              <a:rPr lang="en-ZA" smtClean="0"/>
              <a:t>2023/06/03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C1F7F-89F8-4E16-A723-42A477C5B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EBE11-978A-4B92-867B-956736011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FC3E-D3B1-499E-9705-6AE2A6C2C51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95663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6DA90-F3C1-4CB7-B02C-62B9AF72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EC5C80-165A-482F-83A8-DB0C69392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2C34F-1163-48E6-BDAF-95DCEAE74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335E-66BD-4E60-A257-C3EBA159DCBA}" type="datetimeFigureOut">
              <a:rPr lang="en-ZA" smtClean="0"/>
              <a:t>2023/06/03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E0860-E3A5-4037-9195-6B5F21A9A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D310C-C117-49F5-B59E-50B8D625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FC3E-D3B1-499E-9705-6AE2A6C2C51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92610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13165C-DE23-42A4-A0B6-D1DE047A7B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F6C95-8E2F-4817-8A33-556F63CF1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23093-3AA8-4329-8C72-BD977E658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335E-66BD-4E60-A257-C3EBA159DCBA}" type="datetimeFigureOut">
              <a:rPr lang="en-ZA" smtClean="0"/>
              <a:t>2023/06/03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F76A0-E74A-4B2C-82FB-A6796DCE4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E52EC-36DD-490F-9D39-0C9AD9C5F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FC3E-D3B1-499E-9705-6AE2A6C2C51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9937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AFAA2-CF7D-4132-9A8C-82D846A1F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3FFDB-7A6E-4FA7-9F59-8DB4A3370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798B7-003A-457F-8682-023881CA6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335E-66BD-4E60-A257-C3EBA159DCBA}" type="datetimeFigureOut">
              <a:rPr lang="en-ZA" smtClean="0"/>
              <a:t>2023/06/03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1E9A0-D304-42B7-852C-974593C6A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94E95-5F34-4D7F-816D-FC298112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FC3E-D3B1-499E-9705-6AE2A6C2C51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5707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D24D5-5151-43A4-8136-9B3677AFB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1E8B9-C009-467C-8A10-FE9B91E1B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42CB7-B660-44E0-A5DC-43096A80F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335E-66BD-4E60-A257-C3EBA159DCBA}" type="datetimeFigureOut">
              <a:rPr lang="en-ZA" smtClean="0"/>
              <a:t>2023/06/03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BC5B0-A765-4BE6-96DA-78043D5BF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4134E-F340-4712-B6FB-B80E46BE8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FC3E-D3B1-499E-9705-6AE2A6C2C51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41506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8B00A-BE7C-4FA7-A8B5-F7D3B4700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82C7E-AC77-45F9-9D89-DD07E2B97B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ACBCF9-4B8E-402B-8B0F-24FFCE317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28266B-EBF3-4349-83DF-363E33CF9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335E-66BD-4E60-A257-C3EBA159DCBA}" type="datetimeFigureOut">
              <a:rPr lang="en-ZA" smtClean="0"/>
              <a:t>2023/06/03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7CFDC-BCD9-4491-A319-A558001C2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D83C2-4F45-4456-9D47-A74C76595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FC3E-D3B1-499E-9705-6AE2A6C2C51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26459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A6FA7-D98D-43ED-943D-8F2680A5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EB522-521D-4378-82A4-5713B4BCF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85503-A9BA-468B-845C-759EC9B91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F4C05E-80FE-417C-A76A-1FB08081E2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F68AB8-3675-48C8-A2B8-121C31C504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A04D18-EECE-419F-A098-D067AC922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335E-66BD-4E60-A257-C3EBA159DCBA}" type="datetimeFigureOut">
              <a:rPr lang="en-ZA" smtClean="0"/>
              <a:t>2023/06/03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7D5E58-86C6-4FEE-A5E8-8E09D36AF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DAEF01-DD1D-497E-9C71-5FBC6788B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FC3E-D3B1-499E-9705-6AE2A6C2C51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13425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A9078-275F-41D0-9B89-7D30EDD23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38A60F-76A4-44E0-B0B3-6661E910B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335E-66BD-4E60-A257-C3EBA159DCBA}" type="datetimeFigureOut">
              <a:rPr lang="en-ZA" smtClean="0"/>
              <a:t>2023/06/03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F27CE2-C3FA-422C-9F17-D9E0FB7B2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2386B-2B18-429E-B491-6E939D062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FC3E-D3B1-499E-9705-6AE2A6C2C51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11799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337308-9C35-4E1B-9E3D-7D87AF63C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335E-66BD-4E60-A257-C3EBA159DCBA}" type="datetimeFigureOut">
              <a:rPr lang="en-ZA" smtClean="0"/>
              <a:t>2023/06/03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65F41A-4056-40C0-BFF0-C33A56A89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DE44EB-CB93-4CEE-9448-190CF03F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FC3E-D3B1-499E-9705-6AE2A6C2C51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32018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28486-8E33-4EF3-A21C-834CC0C2F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EE423-F260-40AD-B662-9A8B3893F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9F6E5-C928-4D26-A8E9-FC6757E98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C576E-9CA2-411B-85AF-BB6670B0B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335E-66BD-4E60-A257-C3EBA159DCBA}" type="datetimeFigureOut">
              <a:rPr lang="en-ZA" smtClean="0"/>
              <a:t>2023/06/03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A889F-241C-42B6-ACD7-898DEC7A4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F0E77-311E-4E71-878E-3253B2565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FC3E-D3B1-499E-9705-6AE2A6C2C51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44146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0553A-918C-4428-A63F-03893A427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7FD73A-D30A-4B3A-9CFF-6E67E9B535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E0D63D-786E-41CE-860A-3CB02F49E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E96F8-DBC8-449F-A487-36C5EEF11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335E-66BD-4E60-A257-C3EBA159DCBA}" type="datetimeFigureOut">
              <a:rPr lang="en-ZA" smtClean="0"/>
              <a:t>2023/06/03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890C4-F83E-4266-A146-32DEE5D50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AE0AE-9781-4DF9-8AE0-124F25BD0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FC3E-D3B1-499E-9705-6AE2A6C2C51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49480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C27946-0ACE-4D3B-8C8D-37178D06D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85FC6-477B-45BB-BD25-F681FE34C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8C14C-34CC-4F32-B87A-9DBA39C11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1335E-66BD-4E60-A257-C3EBA159DCBA}" type="datetimeFigureOut">
              <a:rPr lang="en-ZA" smtClean="0"/>
              <a:t>2023/06/03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665B6-2CD0-43BB-BAA9-A145852346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D85D0-B514-4F9A-8652-DA5B914075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2FC3E-D3B1-499E-9705-6AE2A6C2C51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8865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BC5E05-A5D7-4B2F-BC9E-A913E6283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914" y="947389"/>
            <a:ext cx="2699656" cy="88849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6BECEBC-8ADB-4FA7-A41B-80F9311EFC84}"/>
              </a:ext>
            </a:extLst>
          </p:cNvPr>
          <p:cNvSpPr/>
          <p:nvPr/>
        </p:nvSpPr>
        <p:spPr>
          <a:xfrm>
            <a:off x="547914" y="3236685"/>
            <a:ext cx="2445659" cy="2445659"/>
          </a:xfrm>
          <a:prstGeom prst="ellipse">
            <a:avLst/>
          </a:prstGeom>
          <a:solidFill>
            <a:srgbClr val="8993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bg1"/>
                </a:solidFill>
              </a:rPr>
              <a:t>#899378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CF741B-7C77-4507-83D0-5C67BBBA7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978" y="643819"/>
            <a:ext cx="1962424" cy="1495634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87FC7803-59ED-4CD3-B590-CD0521700E63}"/>
              </a:ext>
            </a:extLst>
          </p:cNvPr>
          <p:cNvSpPr/>
          <p:nvPr/>
        </p:nvSpPr>
        <p:spPr>
          <a:xfrm>
            <a:off x="3363685" y="3120570"/>
            <a:ext cx="2445659" cy="2445659"/>
          </a:xfrm>
          <a:prstGeom prst="ellipse">
            <a:avLst/>
          </a:prstGeom>
          <a:solidFill>
            <a:srgbClr val="CED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bg1"/>
                </a:solidFill>
              </a:rPr>
              <a:t>#CED0CA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5379EBF-C5E9-498E-9C9C-3B88860746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3165" y="481421"/>
            <a:ext cx="1971950" cy="1629002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DFB4A04-6D7F-411C-B40A-054AD5AB171E}"/>
              </a:ext>
            </a:extLst>
          </p:cNvPr>
          <p:cNvSpPr/>
          <p:nvPr/>
        </p:nvSpPr>
        <p:spPr>
          <a:xfrm>
            <a:off x="6179456" y="3236684"/>
            <a:ext cx="2445659" cy="2445659"/>
          </a:xfrm>
          <a:prstGeom prst="ellipse">
            <a:avLst/>
          </a:prstGeom>
          <a:solidFill>
            <a:srgbClr val="3939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bg1"/>
                </a:solidFill>
              </a:rPr>
              <a:t>#39393A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5EFF757-D073-4FC6-9E73-21DDED2871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5115" y="495710"/>
            <a:ext cx="3048425" cy="1600423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90715BDC-8261-4E45-BD9E-D593C78162AA}"/>
              </a:ext>
            </a:extLst>
          </p:cNvPr>
          <p:cNvSpPr/>
          <p:nvPr/>
        </p:nvSpPr>
        <p:spPr>
          <a:xfrm>
            <a:off x="8995227" y="3120570"/>
            <a:ext cx="2445659" cy="2445659"/>
          </a:xfrm>
          <a:prstGeom prst="ellipse">
            <a:avLst/>
          </a:prstGeom>
          <a:solidFill>
            <a:srgbClr val="777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solidFill>
                  <a:schemeClr val="bg1"/>
                </a:solidFill>
              </a:rPr>
              <a:t>#777F6E</a:t>
            </a:r>
          </a:p>
        </p:txBody>
      </p:sp>
    </p:spTree>
    <p:extLst>
      <p:ext uri="{BB962C8B-B14F-4D97-AF65-F5344CB8AC3E}">
        <p14:creationId xmlns:p14="http://schemas.microsoft.com/office/powerpoint/2010/main" val="2863906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Bissolati, Chadley C</dc:creator>
  <cp:lastModifiedBy>Bissolati, Chadley C</cp:lastModifiedBy>
  <cp:revision>1</cp:revision>
  <dcterms:created xsi:type="dcterms:W3CDTF">2023-06-03T19:42:16Z</dcterms:created>
  <dcterms:modified xsi:type="dcterms:W3CDTF">2023-06-03T20:50:30Z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27a3850-2850-457c-8efb-fdd5fa4d27d3_Enabled">
    <vt:lpwstr>true</vt:lpwstr>
  </property>
  <property fmtid="{D5CDD505-2E9C-101B-9397-08002B2CF9AE}" pid="3" name="MSIP_Label_027a3850-2850-457c-8efb-fdd5fa4d27d3_SetDate">
    <vt:lpwstr>2023-06-03T19:42:16Z</vt:lpwstr>
  </property>
  <property fmtid="{D5CDD505-2E9C-101B-9397-08002B2CF9AE}" pid="4" name="MSIP_Label_027a3850-2850-457c-8efb-fdd5fa4d27d3_Method">
    <vt:lpwstr>Standard</vt:lpwstr>
  </property>
  <property fmtid="{D5CDD505-2E9C-101B-9397-08002B2CF9AE}" pid="5" name="MSIP_Label_027a3850-2850-457c-8efb-fdd5fa4d27d3_Name">
    <vt:lpwstr>027a3850-2850-457c-8efb-fdd5fa4d27d3</vt:lpwstr>
  </property>
  <property fmtid="{D5CDD505-2E9C-101B-9397-08002B2CF9AE}" pid="6" name="MSIP_Label_027a3850-2850-457c-8efb-fdd5fa4d27d3_SiteId">
    <vt:lpwstr>7369e6ec-faa6-42fa-bc0e-4f332da5b1db</vt:lpwstr>
  </property>
  <property fmtid="{D5CDD505-2E9C-101B-9397-08002B2CF9AE}" pid="7" name="MSIP_Label_027a3850-2850-457c-8efb-fdd5fa4d27d3_ActionId">
    <vt:lpwstr>3895040d-89c6-42c2-ad48-60725a75945a</vt:lpwstr>
  </property>
  <property fmtid="{D5CDD505-2E9C-101B-9397-08002B2CF9AE}" pid="8" name="MSIP_Label_027a3850-2850-457c-8efb-fdd5fa4d27d3_ContentBits">
    <vt:lpwstr>0</vt:lpwstr>
  </property>
</Properties>
</file>