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14"/>
  </p:notesMasterIdLst>
  <p:handoutMasterIdLst>
    <p:handoutMasterId r:id="rId15"/>
  </p:handoutMasterIdLst>
  <p:sldIdLst>
    <p:sldId id="259" r:id="rId2"/>
    <p:sldId id="258" r:id="rId3"/>
    <p:sldId id="260" r:id="rId4"/>
    <p:sldId id="261" r:id="rId5"/>
    <p:sldId id="262" r:id="rId6"/>
    <p:sldId id="263" r:id="rId7"/>
    <p:sldId id="264" r:id="rId8"/>
    <p:sldId id="265" r:id="rId9"/>
    <p:sldId id="266" r:id="rId10"/>
    <p:sldId id="267" r:id="rId11"/>
    <p:sldId id="269" r:id="rId12"/>
    <p:sldId id="268"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lix2010dalix@gmail.com" initials="d" lastIdx="1" clrIdx="0">
    <p:extLst>
      <p:ext uri="{19B8F6BF-5375-455C-9EA6-DF929625EA0E}">
        <p15:presenceInfo xmlns:p15="http://schemas.microsoft.com/office/powerpoint/2012/main" userId="2f3b9dd1624c23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2T19:13:19.596" idx="1">
    <p:pos x="7680" y="0"/>
    <p:text/>
    <p:extLst>
      <p:ext uri="{C676402C-5697-4E1C-873F-D02D1690AC5C}">
        <p15:threadingInfo xmlns:p15="http://schemas.microsoft.com/office/powerpoint/2012/main" timeZoneBias="-60"/>
      </p:ext>
    </p:extLst>
  </p:cm>
</p:cmLst>
</file>

<file path=ppt/diagrams/_rels/data1.xml.rels><?xml version="1.0" encoding="UTF-8" standalone="yes"?>
<Relationships xmlns="http://schemas.openxmlformats.org/package/2006/relationships"><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DC13AB6D-DEA2-4CBB-AC69-1EF1A6AD1512}">
      <dgm:prSet custT="1"/>
      <dgm:spPr>
        <a:scene3d>
          <a:camera prst="orthographicFront"/>
          <a:lightRig rig="threePt" dir="t"/>
        </a:scene3d>
        <a:sp3d>
          <a:bevelT prst="angle"/>
        </a:sp3d>
      </dgm:spPr>
      <dgm:t>
        <a:bodyPr rtlCol="0"/>
        <a:lstStyle/>
        <a:p>
          <a:pPr algn="ctr" rtl="0">
            <a:defRPr cap="all"/>
          </a:pPr>
          <a:r>
            <a:rPr lang="fr" sz="1500" dirty="0"/>
            <a:t>Introduction</a:t>
          </a:r>
        </a:p>
      </dgm:t>
    </dgm:pt>
    <dgm:pt modelId="{2C752582-D9FF-4E04-A92F-827DB4BB5C48}" type="parTrans" cxnId="{4B888393-351D-4489-90C9-5A68061AB236}">
      <dgm:prSet/>
      <dgm:spPr/>
      <dgm:t>
        <a:bodyPr rtlCol="0"/>
        <a:lstStyle/>
        <a:p>
          <a:pPr rtl="0"/>
          <a:endParaRPr lang="en-US"/>
        </a:p>
      </dgm:t>
    </dgm:pt>
    <dgm:pt modelId="{9C64CC83-643C-4E12-8F97-BC19DC031190}" type="sibTrans" cxnId="{4B888393-351D-4489-90C9-5A68061AB236}">
      <dgm:prSet phldrT="01" phldr="0"/>
      <dgm:spPr>
        <a:scene3d>
          <a:camera prst="orthographicFront"/>
          <a:lightRig rig="threePt" dir="t"/>
        </a:scene3d>
        <a:sp3d>
          <a:bevelT prst="angle"/>
        </a:sp3d>
      </dgm:spPr>
      <dgm:t>
        <a:bodyPr rtlCol="0"/>
        <a:lstStyle/>
        <a:p>
          <a:pPr rtl="0"/>
          <a:r>
            <a:rPr lang="fr"/>
            <a:t>01</a:t>
          </a:r>
          <a:endParaRPr lang="fr" dirty="0"/>
        </a:p>
      </dgm:t>
    </dgm:pt>
    <dgm:pt modelId="{53742231-981F-480A-940F-203EC2F7423F}">
      <dgm:prSet custT="1"/>
      <dgm:spPr>
        <a:scene3d>
          <a:camera prst="orthographicFront"/>
          <a:lightRig rig="threePt" dir="t"/>
        </a:scene3d>
        <a:sp3d>
          <a:bevelT prst="angle"/>
        </a:sp3d>
      </dgm:spPr>
      <dgm:t>
        <a:bodyPr rtlCol="0"/>
        <a:lstStyle/>
        <a:p>
          <a:pPr algn="ctr" rtl="0">
            <a:defRPr cap="all"/>
          </a:pPr>
          <a:r>
            <a:rPr lang="fr" sz="1400" dirty="0"/>
            <a:t>Problématique</a:t>
          </a:r>
        </a:p>
      </dgm:t>
    </dgm:pt>
    <dgm:pt modelId="{2FC75195-FBA1-43DE-85DD-40B4B3A2F1F3}" type="parTrans" cxnId="{F226B1C2-5D99-403A-8240-EAD6BD4D8534}">
      <dgm:prSet/>
      <dgm:spPr/>
      <dgm:t>
        <a:bodyPr rtlCol="0"/>
        <a:lstStyle/>
        <a:p>
          <a:pPr rtl="0"/>
          <a:endParaRPr lang="en-US"/>
        </a:p>
      </dgm:t>
    </dgm:pt>
    <dgm:pt modelId="{EF449C32-A7AE-4099-9E9B-9E2F736A89CE}" type="sibTrans" cxnId="{F226B1C2-5D99-403A-8240-EAD6BD4D8534}">
      <dgm:prSet phldrT="02" phldr="0"/>
      <dgm:spPr>
        <a:scene3d>
          <a:camera prst="orthographicFront"/>
          <a:lightRig rig="threePt" dir="t"/>
        </a:scene3d>
        <a:sp3d>
          <a:bevelT prst="angle"/>
        </a:sp3d>
      </dgm:spPr>
      <dgm:t>
        <a:bodyPr rtlCol="0"/>
        <a:lstStyle/>
        <a:p>
          <a:pPr rtl="0"/>
          <a:r>
            <a:rPr lang="fr"/>
            <a:t>02</a:t>
          </a:r>
          <a:endParaRPr lang="fr" dirty="0"/>
        </a:p>
      </dgm:t>
    </dgm:pt>
    <dgm:pt modelId="{9EF41CC5-EF3B-4A6D-8229-3F1333EADFB3}">
      <dgm:prSet/>
      <dgm:spPr>
        <a:scene3d>
          <a:camera prst="orthographicFront"/>
          <a:lightRig rig="threePt" dir="t"/>
        </a:scene3d>
        <a:sp3d>
          <a:bevelT prst="angle"/>
        </a:sp3d>
      </dgm:spPr>
      <dgm:t>
        <a:bodyPr rtlCol="0"/>
        <a:lstStyle/>
        <a:p>
          <a:pPr algn="ctr" rtl="0">
            <a:defRPr cap="all"/>
          </a:pPr>
          <a:r>
            <a:rPr lang="fr" dirty="0"/>
            <a:t>Objectifs</a:t>
          </a:r>
        </a:p>
      </dgm:t>
    </dgm:pt>
    <dgm:pt modelId="{DAEF1C7D-B0C5-46FA-BED3-8A54E918D3E0}" type="parTrans" cxnId="{E476EEBC-7C9F-4E07-BD58-1044B9769B64}">
      <dgm:prSet/>
      <dgm:spPr/>
      <dgm:t>
        <a:bodyPr rtlCol="0"/>
        <a:lstStyle/>
        <a:p>
          <a:pPr rtl="0"/>
          <a:endParaRPr lang="en-US"/>
        </a:p>
      </dgm:t>
    </dgm:pt>
    <dgm:pt modelId="{98E6DD7C-B953-4119-9F64-9914E467ECBF}" type="sibTrans" cxnId="{E476EEBC-7C9F-4E07-BD58-1044B9769B64}">
      <dgm:prSet phldrT="03" phldr="0"/>
      <dgm:spPr>
        <a:scene3d>
          <a:camera prst="orthographicFront"/>
          <a:lightRig rig="threePt" dir="t"/>
        </a:scene3d>
        <a:sp3d>
          <a:bevelT prst="angle"/>
        </a:sp3d>
      </dgm:spPr>
      <dgm:t>
        <a:bodyPr rtlCol="0"/>
        <a:lstStyle/>
        <a:p>
          <a:pPr rtl="0"/>
          <a:r>
            <a:rPr lang="fr"/>
            <a:t>03</a:t>
          </a:r>
        </a:p>
      </dgm:t>
    </dgm:pt>
    <dgm:pt modelId="{9A95A48E-1E2F-4CBD-A596-73CDBF406A2B}">
      <dgm:prSet/>
      <dgm:spPr>
        <a:scene3d>
          <a:camera prst="orthographicFront"/>
          <a:lightRig rig="threePt" dir="t"/>
        </a:scene3d>
        <a:sp3d>
          <a:bevelT prst="angle"/>
        </a:sp3d>
      </dgm:spPr>
      <dgm:t>
        <a:bodyPr rtlCol="0"/>
        <a:lstStyle/>
        <a:p>
          <a:pPr algn="ctr" rtl="0">
            <a:defRPr cap="all"/>
          </a:pPr>
          <a:r>
            <a:rPr lang="fr" dirty="0"/>
            <a:t>Etude de l’existence &amp; analyse de besoins</a:t>
          </a:r>
        </a:p>
      </dgm:t>
    </dgm:pt>
    <dgm:pt modelId="{D601509A-4F0C-430D-A91C-45B0B73994A0}" type="parTrans" cxnId="{DEF2E231-6AB6-4E87-A352-02CAE9F4CA14}">
      <dgm:prSet/>
      <dgm:spPr/>
      <dgm:t>
        <a:bodyPr/>
        <a:lstStyle/>
        <a:p>
          <a:endParaRPr lang="fr-FR"/>
        </a:p>
      </dgm:t>
    </dgm:pt>
    <dgm:pt modelId="{48225D48-1D3B-479F-9043-F94FB64266E5}" type="sibTrans" cxnId="{DEF2E231-6AB6-4E87-A352-02CAE9F4CA14}">
      <dgm:prSet phldrT="04" phldr="0"/>
      <dgm:spPr>
        <a:scene3d>
          <a:camera prst="orthographicFront"/>
          <a:lightRig rig="threePt" dir="t"/>
        </a:scene3d>
        <a:sp3d>
          <a:bevelT prst="angle"/>
        </a:sp3d>
      </dgm:spPr>
      <dgm:t>
        <a:bodyPr/>
        <a:lstStyle/>
        <a:p>
          <a:r>
            <a:rPr lang="fr-FR"/>
            <a:t>04</a:t>
          </a:r>
        </a:p>
      </dgm:t>
    </dgm:pt>
    <dgm:pt modelId="{095110DC-9678-481C-A6CE-58A4FC9A890D}">
      <dgm:prSet/>
      <dgm:spPr>
        <a:scene3d>
          <a:camera prst="orthographicFront"/>
          <a:lightRig rig="threePt" dir="t"/>
        </a:scene3d>
        <a:sp3d>
          <a:bevelT prst="angle"/>
        </a:sp3d>
      </dgm:spPr>
      <dgm:t>
        <a:bodyPr rtlCol="0"/>
        <a:lstStyle/>
        <a:p>
          <a:pPr algn="ctr" rtl="0">
            <a:defRPr cap="all"/>
          </a:pPr>
          <a:r>
            <a:rPr lang="fr-FR" dirty="0"/>
            <a:t>E</a:t>
          </a:r>
          <a:r>
            <a:rPr lang="fr" dirty="0"/>
            <a:t>tude conceptuel &amp; réalisation</a:t>
          </a:r>
        </a:p>
      </dgm:t>
    </dgm:pt>
    <dgm:pt modelId="{82549410-0F2A-4610-B8F5-BB47E0E01084}" type="parTrans" cxnId="{04834DBA-6283-479B-B6B1-35E2972F5156}">
      <dgm:prSet/>
      <dgm:spPr/>
      <dgm:t>
        <a:bodyPr/>
        <a:lstStyle/>
        <a:p>
          <a:endParaRPr lang="fr-FR"/>
        </a:p>
      </dgm:t>
    </dgm:pt>
    <dgm:pt modelId="{6E7B6420-8592-4B2D-9568-FBA55629E0BA}" type="sibTrans" cxnId="{04834DBA-6283-479B-B6B1-35E2972F5156}">
      <dgm:prSet phldrT="05" phldr="0"/>
      <dgm:spPr>
        <a:scene3d>
          <a:camera prst="orthographicFront"/>
          <a:lightRig rig="threePt" dir="t"/>
        </a:scene3d>
        <a:sp3d>
          <a:bevelT prst="angle"/>
        </a:sp3d>
      </dgm:spPr>
      <dgm:t>
        <a:bodyPr/>
        <a:lstStyle/>
        <a:p>
          <a:r>
            <a:rPr lang="fr-FR"/>
            <a:t>05</a:t>
          </a:r>
          <a:endParaRPr lang="fr-FR" dirty="0"/>
        </a:p>
      </dgm:t>
    </dgm:pt>
    <dgm:pt modelId="{F44B281D-6436-496E-AC2A-CE00E64DDA7C}">
      <dgm:prSet/>
      <dgm:spPr>
        <a:scene3d>
          <a:camera prst="orthographicFront"/>
          <a:lightRig rig="threePt" dir="t"/>
        </a:scene3d>
        <a:sp3d>
          <a:bevelT prst="angle"/>
        </a:sp3d>
      </dgm:spPr>
      <dgm:t>
        <a:bodyPr rtlCol="0"/>
        <a:lstStyle/>
        <a:p>
          <a:pPr algn="ctr" rtl="0">
            <a:defRPr cap="all"/>
          </a:pPr>
          <a:r>
            <a:rPr lang="fr-FR" dirty="0"/>
            <a:t>Conclusion et perspectives</a:t>
          </a:r>
          <a:endParaRPr lang="fr" dirty="0"/>
        </a:p>
      </dgm:t>
    </dgm:pt>
    <dgm:pt modelId="{F3A947C5-C2C7-4947-A790-669CF75C8ED5}" type="parTrans" cxnId="{4F7C715D-4B0B-471C-BEE7-F2C69C02B86D}">
      <dgm:prSet/>
      <dgm:spPr/>
      <dgm:t>
        <a:bodyPr/>
        <a:lstStyle/>
        <a:p>
          <a:endParaRPr lang="fr-FR"/>
        </a:p>
      </dgm:t>
    </dgm:pt>
    <dgm:pt modelId="{BDED9802-3353-43FE-BA3C-B9B32682BC94}" type="sibTrans" cxnId="{4F7C715D-4B0B-471C-BEE7-F2C69C02B86D}">
      <dgm:prSet phldrT="06" phldr="0"/>
      <dgm:spPr>
        <a:scene3d>
          <a:camera prst="orthographicFront"/>
          <a:lightRig rig="threePt" dir="t"/>
        </a:scene3d>
        <a:sp3d>
          <a:bevelT prst="angle"/>
        </a:sp3d>
      </dgm:spPr>
      <dgm:t>
        <a:bodyPr/>
        <a:lstStyle/>
        <a:p>
          <a:r>
            <a:rPr lang="fr-FR"/>
            <a:t>06</a:t>
          </a:r>
          <a:endParaRPr lang="fr-FR" dirty="0"/>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a:scene3d>
          <a:camera prst="orthographicFront"/>
          <a:lightRig rig="threePt" dir="t"/>
        </a:scene3d>
        <a:sp3d>
          <a:bevelT prst="angle"/>
        </a:sp3d>
      </dgm:spPr>
    </dgm:pt>
    <dgm:pt modelId="{DA3A6BD4-857F-4C66-97FA-B1E1C180A950}" type="pres">
      <dgm:prSet presAssocID="{DC13AB6D-DEA2-4CBB-AC69-1EF1A6AD1512}" presName="bgRect" presStyleLbl="alignNode1" presStyleIdx="0" presStyleCnt="6"/>
      <dgm:spPr/>
    </dgm:pt>
    <dgm:pt modelId="{BBA91679-4684-4A04-8AEB-03038C78A75C}" type="pres">
      <dgm:prSet presAssocID="{9C64CC83-643C-4E12-8F97-BC19DC031190}" presName="sibTransNodeRect" presStyleLbl="alignNode1" presStyleIdx="0" presStyleCnt="6">
        <dgm:presLayoutVars>
          <dgm:chMax val="0"/>
          <dgm:bulletEnabled val="1"/>
        </dgm:presLayoutVars>
      </dgm:prSet>
      <dgm:spPr/>
    </dgm:pt>
    <dgm:pt modelId="{5F398AEE-BC0F-4F30-99FA-92D67A176C2D}" type="pres">
      <dgm:prSet presAssocID="{DC13AB6D-DEA2-4CBB-AC69-1EF1A6AD1512}" presName="nodeRect" presStyleLbl="alignNode1" presStyleIdx="0" presStyleCnt="6">
        <dgm:presLayoutVars>
          <dgm:bulletEnabled val="1"/>
        </dgm:presLayoutVars>
      </dgm:prSet>
      <dgm:spPr/>
    </dgm:pt>
    <dgm:pt modelId="{3C27A223-AC17-40BD-B7C5-0447661C2934}" type="pres">
      <dgm:prSet presAssocID="{9C64CC83-643C-4E12-8F97-BC19DC031190}" presName="sibTrans" presStyleCnt="0"/>
      <dgm:spPr>
        <a:scene3d>
          <a:camera prst="orthographicFront"/>
          <a:lightRig rig="threePt" dir="t"/>
        </a:scene3d>
        <a:sp3d>
          <a:bevelT prst="angle"/>
        </a:sp3d>
      </dgm:spPr>
    </dgm:pt>
    <dgm:pt modelId="{0864151C-845B-4A50-9755-7EE613694D81}" type="pres">
      <dgm:prSet presAssocID="{53742231-981F-480A-940F-203EC2F7423F}" presName="compositeNode" presStyleCnt="0">
        <dgm:presLayoutVars>
          <dgm:bulletEnabled val="1"/>
        </dgm:presLayoutVars>
      </dgm:prSet>
      <dgm:spPr>
        <a:scene3d>
          <a:camera prst="orthographicFront"/>
          <a:lightRig rig="threePt" dir="t"/>
        </a:scene3d>
        <a:sp3d>
          <a:bevelT prst="angle"/>
        </a:sp3d>
      </dgm:spPr>
    </dgm:pt>
    <dgm:pt modelId="{00AE7F27-0E5D-4AFB-ACD6-B5A19E79EA42}" type="pres">
      <dgm:prSet presAssocID="{53742231-981F-480A-940F-203EC2F7423F}" presName="bgRect" presStyleLbl="alignNode1" presStyleIdx="1" presStyleCnt="6" custScaleY="100804" custLinFactNeighborY="0"/>
      <dgm:spPr/>
    </dgm:pt>
    <dgm:pt modelId="{975C752B-C37A-4BA6-A3AE-2202A141404A}" type="pres">
      <dgm:prSet presAssocID="{EF449C32-A7AE-4099-9E9B-9E2F736A89CE}" presName="sibTransNodeRect" presStyleLbl="alignNode1" presStyleIdx="1" presStyleCnt="6">
        <dgm:presLayoutVars>
          <dgm:chMax val="0"/>
          <dgm:bulletEnabled val="1"/>
        </dgm:presLayoutVars>
      </dgm:prSet>
      <dgm:spPr/>
    </dgm:pt>
    <dgm:pt modelId="{C5BDCA19-B754-421E-A6CC-628F80FC74CB}" type="pres">
      <dgm:prSet presAssocID="{53742231-981F-480A-940F-203EC2F7423F}" presName="nodeRect" presStyleLbl="alignNode1" presStyleIdx="1" presStyleCnt="6">
        <dgm:presLayoutVars>
          <dgm:bulletEnabled val="1"/>
        </dgm:presLayoutVars>
      </dgm:prSet>
      <dgm:spPr/>
    </dgm:pt>
    <dgm:pt modelId="{3E36C1DA-E751-469B-91D5-B7ADF3790DAB}" type="pres">
      <dgm:prSet presAssocID="{EF449C32-A7AE-4099-9E9B-9E2F736A89CE}" presName="sibTrans" presStyleCnt="0"/>
      <dgm:spPr>
        <a:scene3d>
          <a:camera prst="orthographicFront"/>
          <a:lightRig rig="threePt" dir="t"/>
        </a:scene3d>
        <a:sp3d>
          <a:bevelT prst="angle"/>
        </a:sp3d>
      </dgm:spPr>
    </dgm:pt>
    <dgm:pt modelId="{19974A3A-09A4-40DE-BB0F-D9AED1ACB06E}" type="pres">
      <dgm:prSet presAssocID="{9EF41CC5-EF3B-4A6D-8229-3F1333EADFB3}" presName="compositeNode" presStyleCnt="0">
        <dgm:presLayoutVars>
          <dgm:bulletEnabled val="1"/>
        </dgm:presLayoutVars>
      </dgm:prSet>
      <dgm:spPr>
        <a:scene3d>
          <a:camera prst="orthographicFront"/>
          <a:lightRig rig="threePt" dir="t"/>
        </a:scene3d>
        <a:sp3d>
          <a:bevelT prst="angle"/>
        </a:sp3d>
      </dgm:spPr>
    </dgm:pt>
    <dgm:pt modelId="{CAD62F17-E99D-4FEF-B376-961CA4CB20EB}" type="pres">
      <dgm:prSet presAssocID="{9EF41CC5-EF3B-4A6D-8229-3F1333EADFB3}" presName="bgRect" presStyleLbl="alignNode1" presStyleIdx="2" presStyleCnt="6"/>
      <dgm:spPr/>
    </dgm:pt>
    <dgm:pt modelId="{E20811D6-E5D4-4C9E-AABF-9E0E1902CA2C}" type="pres">
      <dgm:prSet presAssocID="{98E6DD7C-B953-4119-9F64-9914E467ECBF}" presName="sibTransNodeRect" presStyleLbl="alignNode1" presStyleIdx="2" presStyleCnt="6">
        <dgm:presLayoutVars>
          <dgm:chMax val="0"/>
          <dgm:bulletEnabled val="1"/>
        </dgm:presLayoutVars>
      </dgm:prSet>
      <dgm:spPr/>
    </dgm:pt>
    <dgm:pt modelId="{67D48337-9200-42EF-A956-8FC92E9B78D2}" type="pres">
      <dgm:prSet presAssocID="{9EF41CC5-EF3B-4A6D-8229-3F1333EADFB3}" presName="nodeRect" presStyleLbl="alignNode1" presStyleIdx="2" presStyleCnt="6">
        <dgm:presLayoutVars>
          <dgm:bulletEnabled val="1"/>
        </dgm:presLayoutVars>
      </dgm:prSet>
      <dgm:spPr/>
    </dgm:pt>
    <dgm:pt modelId="{0AE5034F-6753-4AD3-B477-DDF44C5B74F4}" type="pres">
      <dgm:prSet presAssocID="{98E6DD7C-B953-4119-9F64-9914E467ECBF}" presName="sibTrans" presStyleCnt="0"/>
      <dgm:spPr>
        <a:scene3d>
          <a:camera prst="orthographicFront"/>
          <a:lightRig rig="threePt" dir="t"/>
        </a:scene3d>
        <a:sp3d>
          <a:bevelT prst="angle"/>
        </a:sp3d>
      </dgm:spPr>
    </dgm:pt>
    <dgm:pt modelId="{785F8982-82BC-4BA9-8318-308A7502D4B0}" type="pres">
      <dgm:prSet presAssocID="{9A95A48E-1E2F-4CBD-A596-73CDBF406A2B}" presName="compositeNode" presStyleCnt="0">
        <dgm:presLayoutVars>
          <dgm:bulletEnabled val="1"/>
        </dgm:presLayoutVars>
      </dgm:prSet>
      <dgm:spPr>
        <a:scene3d>
          <a:camera prst="orthographicFront"/>
          <a:lightRig rig="threePt" dir="t"/>
        </a:scene3d>
        <a:sp3d>
          <a:bevelT prst="angle"/>
        </a:sp3d>
      </dgm:spPr>
    </dgm:pt>
    <dgm:pt modelId="{F584A149-3D0D-4EAB-BA18-25A6EE1D9699}" type="pres">
      <dgm:prSet presAssocID="{9A95A48E-1E2F-4CBD-A596-73CDBF406A2B}" presName="bgRect" presStyleLbl="alignNode1" presStyleIdx="3" presStyleCnt="6"/>
      <dgm:spPr/>
    </dgm:pt>
    <dgm:pt modelId="{8FD534BE-5738-4AD3-A8D9-C10FDEB4F3B0}" type="pres">
      <dgm:prSet presAssocID="{48225D48-1D3B-479F-9043-F94FB64266E5}" presName="sibTransNodeRect" presStyleLbl="alignNode1" presStyleIdx="3" presStyleCnt="6">
        <dgm:presLayoutVars>
          <dgm:chMax val="0"/>
          <dgm:bulletEnabled val="1"/>
        </dgm:presLayoutVars>
      </dgm:prSet>
      <dgm:spPr/>
    </dgm:pt>
    <dgm:pt modelId="{FE7BEFAF-E705-46C3-9534-B8DC7AD56988}" type="pres">
      <dgm:prSet presAssocID="{9A95A48E-1E2F-4CBD-A596-73CDBF406A2B}" presName="nodeRect" presStyleLbl="alignNode1" presStyleIdx="3" presStyleCnt="6">
        <dgm:presLayoutVars>
          <dgm:bulletEnabled val="1"/>
        </dgm:presLayoutVars>
      </dgm:prSet>
      <dgm:spPr/>
    </dgm:pt>
    <dgm:pt modelId="{6D9CDAA8-670C-4E45-A866-1349882D4898}" type="pres">
      <dgm:prSet presAssocID="{48225D48-1D3B-479F-9043-F94FB64266E5}" presName="sibTrans" presStyleCnt="0"/>
      <dgm:spPr>
        <a:scene3d>
          <a:camera prst="orthographicFront"/>
          <a:lightRig rig="threePt" dir="t"/>
        </a:scene3d>
        <a:sp3d>
          <a:bevelT prst="angle"/>
        </a:sp3d>
      </dgm:spPr>
    </dgm:pt>
    <dgm:pt modelId="{B87113A0-F522-4721-9082-E6F11E99C882}" type="pres">
      <dgm:prSet presAssocID="{095110DC-9678-481C-A6CE-58A4FC9A890D}" presName="compositeNode" presStyleCnt="0">
        <dgm:presLayoutVars>
          <dgm:bulletEnabled val="1"/>
        </dgm:presLayoutVars>
      </dgm:prSet>
      <dgm:spPr>
        <a:scene3d>
          <a:camera prst="orthographicFront"/>
          <a:lightRig rig="threePt" dir="t"/>
        </a:scene3d>
        <a:sp3d>
          <a:bevelT prst="angle"/>
        </a:sp3d>
      </dgm:spPr>
    </dgm:pt>
    <dgm:pt modelId="{C6E22BBF-9F77-4248-B883-7052F36162F8}" type="pres">
      <dgm:prSet presAssocID="{095110DC-9678-481C-A6CE-58A4FC9A890D}" presName="bgRect" presStyleLbl="alignNode1" presStyleIdx="4" presStyleCnt="6"/>
      <dgm:spPr/>
    </dgm:pt>
    <dgm:pt modelId="{B6C14EFC-4046-409C-A035-E3EEA743AA19}" type="pres">
      <dgm:prSet presAssocID="{6E7B6420-8592-4B2D-9568-FBA55629E0BA}" presName="sibTransNodeRect" presStyleLbl="alignNode1" presStyleIdx="4" presStyleCnt="6">
        <dgm:presLayoutVars>
          <dgm:chMax val="0"/>
          <dgm:bulletEnabled val="1"/>
        </dgm:presLayoutVars>
      </dgm:prSet>
      <dgm:spPr/>
    </dgm:pt>
    <dgm:pt modelId="{0492C5C6-09B8-4D8E-BE05-6C282A43A1F0}" type="pres">
      <dgm:prSet presAssocID="{095110DC-9678-481C-A6CE-58A4FC9A890D}" presName="nodeRect" presStyleLbl="alignNode1" presStyleIdx="4" presStyleCnt="6">
        <dgm:presLayoutVars>
          <dgm:bulletEnabled val="1"/>
        </dgm:presLayoutVars>
      </dgm:prSet>
      <dgm:spPr/>
    </dgm:pt>
    <dgm:pt modelId="{C193A5E0-98C9-4844-900C-CE4419C4CDC3}" type="pres">
      <dgm:prSet presAssocID="{6E7B6420-8592-4B2D-9568-FBA55629E0BA}" presName="sibTrans" presStyleCnt="0"/>
      <dgm:spPr>
        <a:scene3d>
          <a:camera prst="orthographicFront"/>
          <a:lightRig rig="threePt" dir="t"/>
        </a:scene3d>
        <a:sp3d>
          <a:bevelT prst="angle"/>
        </a:sp3d>
      </dgm:spPr>
    </dgm:pt>
    <dgm:pt modelId="{1DDA86C3-B6B4-4049-B79F-AF5E43AD29B3}" type="pres">
      <dgm:prSet presAssocID="{F44B281D-6436-496E-AC2A-CE00E64DDA7C}" presName="compositeNode" presStyleCnt="0">
        <dgm:presLayoutVars>
          <dgm:bulletEnabled val="1"/>
        </dgm:presLayoutVars>
      </dgm:prSet>
      <dgm:spPr>
        <a:scene3d>
          <a:camera prst="orthographicFront"/>
          <a:lightRig rig="threePt" dir="t"/>
        </a:scene3d>
        <a:sp3d>
          <a:bevelT prst="angle"/>
        </a:sp3d>
      </dgm:spPr>
    </dgm:pt>
    <dgm:pt modelId="{3C91A6C9-7408-4319-9206-C2475AED1492}" type="pres">
      <dgm:prSet presAssocID="{F44B281D-6436-496E-AC2A-CE00E64DDA7C}" presName="bgRect" presStyleLbl="alignNode1" presStyleIdx="5" presStyleCnt="6"/>
      <dgm:spPr/>
    </dgm:pt>
    <dgm:pt modelId="{CC83644D-A18B-4179-9F08-DBEDECB6CC12}" type="pres">
      <dgm:prSet presAssocID="{BDED9802-3353-43FE-BA3C-B9B32682BC94}" presName="sibTransNodeRect" presStyleLbl="alignNode1" presStyleIdx="5" presStyleCnt="6">
        <dgm:presLayoutVars>
          <dgm:chMax val="0"/>
          <dgm:bulletEnabled val="1"/>
        </dgm:presLayoutVars>
      </dgm:prSet>
      <dgm:spPr/>
    </dgm:pt>
    <dgm:pt modelId="{208B9CEB-E72B-491B-945B-176B7E2AACC2}" type="pres">
      <dgm:prSet presAssocID="{F44B281D-6436-496E-AC2A-CE00E64DDA7C}" presName="nodeRect" presStyleLbl="alignNode1" presStyleIdx="5" presStyleCnt="6">
        <dgm:presLayoutVars>
          <dgm:bulletEnabled val="1"/>
        </dgm:presLayoutVars>
      </dgm:prSet>
      <dgm:spPr/>
    </dgm:pt>
  </dgm:ptLst>
  <dgm:cxnLst>
    <dgm:cxn modelId="{DEF2E231-6AB6-4E87-A352-02CAE9F4CA14}" srcId="{8AA20905-3954-474B-A606-562BCA026DC1}" destId="{9A95A48E-1E2F-4CBD-A596-73CDBF406A2B}" srcOrd="3" destOrd="0" parTransId="{D601509A-4F0C-430D-A91C-45B0B73994A0}" sibTransId="{48225D48-1D3B-479F-9043-F94FB64266E5}"/>
    <dgm:cxn modelId="{99604134-A691-497F-BE3F-DC60B0DA58EC}" type="presOf" srcId="{48225D48-1D3B-479F-9043-F94FB64266E5}" destId="{8FD534BE-5738-4AD3-A8D9-C10FDEB4F3B0}" srcOrd="0" destOrd="0" presId="urn:microsoft.com/office/officeart/2016/7/layout/LinearBlockProcessNumbered"/>
    <dgm:cxn modelId="{A5F9F536-1735-4C39-83E2-40BA756AACB6}" type="presOf" srcId="{6E7B6420-8592-4B2D-9568-FBA55629E0BA}" destId="{B6C14EFC-4046-409C-A035-E3EEA743AA19}" srcOrd="0" destOrd="0" presId="urn:microsoft.com/office/officeart/2016/7/layout/LinearBlockProcessNumbered"/>
    <dgm:cxn modelId="{17449C3D-99DF-4D0E-945E-23DE250CFF7F}" type="presOf" srcId="{095110DC-9678-481C-A6CE-58A4FC9A890D}" destId="{0492C5C6-09B8-4D8E-BE05-6C282A43A1F0}" srcOrd="1" destOrd="0" presId="urn:microsoft.com/office/officeart/2016/7/layout/LinearBlockProcessNumbered"/>
    <dgm:cxn modelId="{43B61840-F115-4174-96B9-DA0C0E83489E}" type="presOf" srcId="{9EF41CC5-EF3B-4A6D-8229-3F1333EADFB3}" destId="{CAD62F17-E99D-4FEF-B376-961CA4CB20EB}" srcOrd="0" destOrd="0" presId="urn:microsoft.com/office/officeart/2016/7/layout/LinearBlockProcessNumbered"/>
    <dgm:cxn modelId="{4F7C715D-4B0B-471C-BEE7-F2C69C02B86D}" srcId="{8AA20905-3954-474B-A606-562BCA026DC1}" destId="{F44B281D-6436-496E-AC2A-CE00E64DDA7C}" srcOrd="5" destOrd="0" parTransId="{F3A947C5-C2C7-4947-A790-669CF75C8ED5}" sibTransId="{BDED9802-3353-43FE-BA3C-B9B32682BC94}"/>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42EDC778-8D53-47BA-BA51-B39A41B0D241}" type="presOf" srcId="{9A95A48E-1E2F-4CBD-A596-73CDBF406A2B}" destId="{F584A149-3D0D-4EAB-BA18-25A6EE1D9699}" srcOrd="0" destOrd="0" presId="urn:microsoft.com/office/officeart/2016/7/layout/LinearBlockProcessNumbered"/>
    <dgm:cxn modelId="{65B96E81-CF58-4210-8057-A54022AF00CE}" type="presOf" srcId="{F44B281D-6436-496E-AC2A-CE00E64DDA7C}" destId="{208B9CEB-E72B-491B-945B-176B7E2AACC2}" srcOrd="1" destOrd="0" presId="urn:microsoft.com/office/officeart/2016/7/layout/LinearBlockProcessNumbered"/>
    <dgm:cxn modelId="{01F43A87-22D8-4E79-8B3F-7F2332CB1B36}" type="presOf" srcId="{BDED9802-3353-43FE-BA3C-B9B32682BC94}" destId="{CC83644D-A18B-4179-9F08-DBEDECB6CC12}"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04834DBA-6283-479B-B6B1-35E2972F5156}" srcId="{8AA20905-3954-474B-A606-562BCA026DC1}" destId="{095110DC-9678-481C-A6CE-58A4FC9A890D}" srcOrd="4" destOrd="0" parTransId="{82549410-0F2A-4610-B8F5-BB47E0E01084}" sibTransId="{6E7B6420-8592-4B2D-9568-FBA55629E0BA}"/>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1CF2E0D5-7FC7-4F08-BBA9-C4CB10D5080B}" type="presOf" srcId="{095110DC-9678-481C-A6CE-58A4FC9A890D}" destId="{C6E22BBF-9F77-4248-B883-7052F36162F8}" srcOrd="0" destOrd="0" presId="urn:microsoft.com/office/officeart/2016/7/layout/LinearBlockProcessNumbered"/>
    <dgm:cxn modelId="{BD53AAF0-AAB9-4803-8314-12ACABE66798}" type="presOf" srcId="{9A95A48E-1E2F-4CBD-A596-73CDBF406A2B}" destId="{FE7BEFAF-E705-46C3-9534-B8DC7AD56988}" srcOrd="1"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B37989F9-CC94-4730-A9D9-2C94F45CB60C}" type="presOf" srcId="{F44B281D-6436-496E-AC2A-CE00E64DDA7C}" destId="{3C91A6C9-7408-4319-9206-C2475AED1492}"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 modelId="{5AD1A415-180F-4CF4-B186-3D1554E60D06}" type="presParOf" srcId="{579698BD-D232-4926-8D7B-29A69B90858B}" destId="{0AE5034F-6753-4AD3-B477-DDF44C5B74F4}" srcOrd="5" destOrd="0" presId="urn:microsoft.com/office/officeart/2016/7/layout/LinearBlockProcessNumbered"/>
    <dgm:cxn modelId="{EB8B2BA1-5009-4BC9-A5AA-414DCDED3620}" type="presParOf" srcId="{579698BD-D232-4926-8D7B-29A69B90858B}" destId="{785F8982-82BC-4BA9-8318-308A7502D4B0}" srcOrd="6" destOrd="0" presId="urn:microsoft.com/office/officeart/2016/7/layout/LinearBlockProcessNumbered"/>
    <dgm:cxn modelId="{2844D496-691D-45E9-938C-2DF22DD86D45}" type="presParOf" srcId="{785F8982-82BC-4BA9-8318-308A7502D4B0}" destId="{F584A149-3D0D-4EAB-BA18-25A6EE1D9699}" srcOrd="0" destOrd="0" presId="urn:microsoft.com/office/officeart/2016/7/layout/LinearBlockProcessNumbered"/>
    <dgm:cxn modelId="{79F9DE7B-74DB-4850-A182-7AA89B38BDC9}" type="presParOf" srcId="{785F8982-82BC-4BA9-8318-308A7502D4B0}" destId="{8FD534BE-5738-4AD3-A8D9-C10FDEB4F3B0}" srcOrd="1" destOrd="0" presId="urn:microsoft.com/office/officeart/2016/7/layout/LinearBlockProcessNumbered"/>
    <dgm:cxn modelId="{B9893A0C-FAB5-4348-8C7D-8897B4D910A1}" type="presParOf" srcId="{785F8982-82BC-4BA9-8318-308A7502D4B0}" destId="{FE7BEFAF-E705-46C3-9534-B8DC7AD56988}" srcOrd="2" destOrd="0" presId="urn:microsoft.com/office/officeart/2016/7/layout/LinearBlockProcessNumbered"/>
    <dgm:cxn modelId="{C2A538C4-D22D-4609-939D-A52F230EC93F}" type="presParOf" srcId="{579698BD-D232-4926-8D7B-29A69B90858B}" destId="{6D9CDAA8-670C-4E45-A866-1349882D4898}" srcOrd="7" destOrd="0" presId="urn:microsoft.com/office/officeart/2016/7/layout/LinearBlockProcessNumbered"/>
    <dgm:cxn modelId="{F18BB8BE-952B-4339-A340-467231BA8E55}" type="presParOf" srcId="{579698BD-D232-4926-8D7B-29A69B90858B}" destId="{B87113A0-F522-4721-9082-E6F11E99C882}" srcOrd="8" destOrd="0" presId="urn:microsoft.com/office/officeart/2016/7/layout/LinearBlockProcessNumbered"/>
    <dgm:cxn modelId="{A710B129-9015-4FAA-9045-1534D4875EA4}" type="presParOf" srcId="{B87113A0-F522-4721-9082-E6F11E99C882}" destId="{C6E22BBF-9F77-4248-B883-7052F36162F8}" srcOrd="0" destOrd="0" presId="urn:microsoft.com/office/officeart/2016/7/layout/LinearBlockProcessNumbered"/>
    <dgm:cxn modelId="{C06AF7B7-2EEA-4CF6-9989-4C4E6DD2E739}" type="presParOf" srcId="{B87113A0-F522-4721-9082-E6F11E99C882}" destId="{B6C14EFC-4046-409C-A035-E3EEA743AA19}" srcOrd="1" destOrd="0" presId="urn:microsoft.com/office/officeart/2016/7/layout/LinearBlockProcessNumbered"/>
    <dgm:cxn modelId="{D652CFE5-0137-411C-A2FB-5F6AE675829D}" type="presParOf" srcId="{B87113A0-F522-4721-9082-E6F11E99C882}" destId="{0492C5C6-09B8-4D8E-BE05-6C282A43A1F0}" srcOrd="2" destOrd="0" presId="urn:microsoft.com/office/officeart/2016/7/layout/LinearBlockProcessNumbered"/>
    <dgm:cxn modelId="{0B56852A-31A7-4EF4-98E1-6368A30F4653}" type="presParOf" srcId="{579698BD-D232-4926-8D7B-29A69B90858B}" destId="{C193A5E0-98C9-4844-900C-CE4419C4CDC3}" srcOrd="9" destOrd="0" presId="urn:microsoft.com/office/officeart/2016/7/layout/LinearBlockProcessNumbered"/>
    <dgm:cxn modelId="{210A7E39-7F97-4064-9769-FB2F7EDEEF81}" type="presParOf" srcId="{579698BD-D232-4926-8D7B-29A69B90858B}" destId="{1DDA86C3-B6B4-4049-B79F-AF5E43AD29B3}" srcOrd="10" destOrd="0" presId="urn:microsoft.com/office/officeart/2016/7/layout/LinearBlockProcessNumbered"/>
    <dgm:cxn modelId="{52BE6753-E46C-4F5E-9FC5-B34B495A9791}" type="presParOf" srcId="{1DDA86C3-B6B4-4049-B79F-AF5E43AD29B3}" destId="{3C91A6C9-7408-4319-9206-C2475AED1492}" srcOrd="0" destOrd="0" presId="urn:microsoft.com/office/officeart/2016/7/layout/LinearBlockProcessNumbered"/>
    <dgm:cxn modelId="{0FB13574-E3E7-467A-AD4E-A117885C6AEF}" type="presParOf" srcId="{1DDA86C3-B6B4-4049-B79F-AF5E43AD29B3}" destId="{CC83644D-A18B-4179-9F08-DBEDECB6CC12}" srcOrd="1" destOrd="0" presId="urn:microsoft.com/office/officeart/2016/7/layout/LinearBlockProcessNumbered"/>
    <dgm:cxn modelId="{9C877437-1A1D-4165-B17C-7AF127F6C563}" type="presParOf" srcId="{1DDA86C3-B6B4-4049-B79F-AF5E43AD29B3}" destId="{208B9CEB-E72B-491B-945B-176B7E2AACC2}" srcOrd="2" destOrd="0" presId="urn:microsoft.com/office/officeart/2016/7/layout/LinearBlockProcessNumbered"/>
  </dgm:cxnLst>
  <dgm:bg>
    <a:blipFill>
      <a:blip xmlns:r="http://schemas.openxmlformats.org/officeDocument/2006/relationships" r:embed="rId1"/>
      <a:tile tx="0" ty="0" sx="100000" sy="100000" flip="none" algn="tl"/>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D32090-AAAF-489F-B551-DF313B5A5166}" type="doc">
      <dgm:prSet loTypeId="urn:microsoft.com/office/officeart/2005/8/layout/gear1" loCatId="cycle" qsTypeId="urn:microsoft.com/office/officeart/2005/8/quickstyle/simple1" qsCatId="simple" csTypeId="urn:microsoft.com/office/officeart/2005/8/colors/accent1_2" csCatId="accent1" phldr="1"/>
      <dgm:spPr/>
    </dgm:pt>
    <dgm:pt modelId="{01CB7E04-BF2D-48DD-A956-AC4F26224CC7}">
      <dgm:prSet phldrT="[Texte]" custT="1"/>
      <dgm:spPr/>
      <dgm:t>
        <a:bodyPr/>
        <a:lstStyle/>
        <a:p>
          <a:r>
            <a:rPr lang="fr-FR" sz="2400" dirty="0"/>
            <a:t>Générer le code voulus</a:t>
          </a:r>
        </a:p>
      </dgm:t>
    </dgm:pt>
    <dgm:pt modelId="{63C6794A-0ABB-47EB-A731-86FD616EA997}" type="parTrans" cxnId="{7C19CE88-60B4-493A-98C2-35070DFF883B}">
      <dgm:prSet/>
      <dgm:spPr/>
      <dgm:t>
        <a:bodyPr/>
        <a:lstStyle/>
        <a:p>
          <a:endParaRPr lang="fr-FR"/>
        </a:p>
      </dgm:t>
    </dgm:pt>
    <dgm:pt modelId="{4EF5E0C1-29F9-4047-BB94-D88057ADF394}" type="sibTrans" cxnId="{7C19CE88-60B4-493A-98C2-35070DFF883B}">
      <dgm:prSet/>
      <dgm:spPr/>
      <dgm:t>
        <a:bodyPr/>
        <a:lstStyle/>
        <a:p>
          <a:endParaRPr lang="fr-FR"/>
        </a:p>
      </dgm:t>
    </dgm:pt>
    <dgm:pt modelId="{494AE53A-9E34-4400-B945-85AD29AC36CF}">
      <dgm:prSet phldrT="[Texte]" custT="1"/>
      <dgm:spPr/>
      <dgm:t>
        <a:bodyPr/>
        <a:lstStyle/>
        <a:p>
          <a:r>
            <a:rPr lang="fr-FR" sz="1400" dirty="0"/>
            <a:t>Présentation d’idée de code que vous avez besoin</a:t>
          </a:r>
        </a:p>
      </dgm:t>
    </dgm:pt>
    <dgm:pt modelId="{BE75493C-CC36-4037-9517-F9AB6956CE30}" type="parTrans" cxnId="{7D277DC4-B4CF-4113-B8D3-9AB0BD2F4835}">
      <dgm:prSet/>
      <dgm:spPr/>
      <dgm:t>
        <a:bodyPr/>
        <a:lstStyle/>
        <a:p>
          <a:endParaRPr lang="fr-FR"/>
        </a:p>
      </dgm:t>
    </dgm:pt>
    <dgm:pt modelId="{CF25D448-DC4C-439D-9313-A3754306E4A3}" type="sibTrans" cxnId="{7D277DC4-B4CF-4113-B8D3-9AB0BD2F4835}">
      <dgm:prSet/>
      <dgm:spPr/>
      <dgm:t>
        <a:bodyPr/>
        <a:lstStyle/>
        <a:p>
          <a:endParaRPr lang="fr-FR"/>
        </a:p>
      </dgm:t>
    </dgm:pt>
    <dgm:pt modelId="{6AFE5CD1-CEF1-43A3-A585-7AD55E98A181}">
      <dgm:prSet phldrT="[Texte]" custT="1"/>
      <dgm:spPr/>
      <dgm:t>
        <a:bodyPr/>
        <a:lstStyle/>
        <a:p>
          <a:r>
            <a:rPr lang="fr-FR" sz="1800" dirty="0"/>
            <a:t>Cours spécifiées</a:t>
          </a:r>
        </a:p>
      </dgm:t>
    </dgm:pt>
    <dgm:pt modelId="{B2A137AB-72EF-428E-B85E-3B902783D226}" type="parTrans" cxnId="{EB62988B-8BBE-45A9-9924-0163A6180224}">
      <dgm:prSet/>
      <dgm:spPr/>
      <dgm:t>
        <a:bodyPr/>
        <a:lstStyle/>
        <a:p>
          <a:endParaRPr lang="fr-FR"/>
        </a:p>
      </dgm:t>
    </dgm:pt>
    <dgm:pt modelId="{A6A754B4-82DE-412A-8982-6CB9D88AB0D0}" type="sibTrans" cxnId="{EB62988B-8BBE-45A9-9924-0163A6180224}">
      <dgm:prSet/>
      <dgm:spPr/>
      <dgm:t>
        <a:bodyPr/>
        <a:lstStyle/>
        <a:p>
          <a:endParaRPr lang="fr-FR"/>
        </a:p>
      </dgm:t>
    </dgm:pt>
    <dgm:pt modelId="{48107260-7C8E-4912-9D53-860F1528465B}" type="pres">
      <dgm:prSet presAssocID="{C6D32090-AAAF-489F-B551-DF313B5A5166}" presName="composite" presStyleCnt="0">
        <dgm:presLayoutVars>
          <dgm:chMax val="3"/>
          <dgm:animLvl val="lvl"/>
          <dgm:resizeHandles val="exact"/>
        </dgm:presLayoutVars>
      </dgm:prSet>
      <dgm:spPr/>
    </dgm:pt>
    <dgm:pt modelId="{1555058C-E029-47F6-9579-05B27B88015D}" type="pres">
      <dgm:prSet presAssocID="{01CB7E04-BF2D-48DD-A956-AC4F26224CC7}" presName="gear1" presStyleLbl="node1" presStyleIdx="0" presStyleCnt="3">
        <dgm:presLayoutVars>
          <dgm:chMax val="1"/>
          <dgm:bulletEnabled val="1"/>
        </dgm:presLayoutVars>
      </dgm:prSet>
      <dgm:spPr/>
    </dgm:pt>
    <dgm:pt modelId="{5EDA4D3C-227C-4E91-9D9E-AD4BA46ED5EC}" type="pres">
      <dgm:prSet presAssocID="{01CB7E04-BF2D-48DD-A956-AC4F26224CC7}" presName="gear1srcNode" presStyleLbl="node1" presStyleIdx="0" presStyleCnt="3"/>
      <dgm:spPr/>
    </dgm:pt>
    <dgm:pt modelId="{1B0F09C3-5D30-477B-A170-CC9FB0B83ECE}" type="pres">
      <dgm:prSet presAssocID="{01CB7E04-BF2D-48DD-A956-AC4F26224CC7}" presName="gear1dstNode" presStyleLbl="node1" presStyleIdx="0" presStyleCnt="3"/>
      <dgm:spPr/>
    </dgm:pt>
    <dgm:pt modelId="{F91D01B4-C007-47E6-B1D7-FDA80B6FE5F3}" type="pres">
      <dgm:prSet presAssocID="{494AE53A-9E34-4400-B945-85AD29AC36CF}" presName="gear2" presStyleLbl="node1" presStyleIdx="1" presStyleCnt="3" custLinFactNeighborX="-513" custLinFactNeighborY="513">
        <dgm:presLayoutVars>
          <dgm:chMax val="1"/>
          <dgm:bulletEnabled val="1"/>
        </dgm:presLayoutVars>
      </dgm:prSet>
      <dgm:spPr/>
    </dgm:pt>
    <dgm:pt modelId="{FDAF50A4-23B3-4975-B8FB-D55A5995DF94}" type="pres">
      <dgm:prSet presAssocID="{494AE53A-9E34-4400-B945-85AD29AC36CF}" presName="gear2srcNode" presStyleLbl="node1" presStyleIdx="1" presStyleCnt="3"/>
      <dgm:spPr/>
    </dgm:pt>
    <dgm:pt modelId="{59849C95-886B-4DE9-9AAC-0E2DB53EEF92}" type="pres">
      <dgm:prSet presAssocID="{494AE53A-9E34-4400-B945-85AD29AC36CF}" presName="gear2dstNode" presStyleLbl="node1" presStyleIdx="1" presStyleCnt="3"/>
      <dgm:spPr/>
    </dgm:pt>
    <dgm:pt modelId="{C97D38E9-337C-494F-97DD-92DD7999DF7A}" type="pres">
      <dgm:prSet presAssocID="{6AFE5CD1-CEF1-43A3-A585-7AD55E98A181}" presName="gear3" presStyleLbl="node1" presStyleIdx="2" presStyleCnt="3"/>
      <dgm:spPr/>
    </dgm:pt>
    <dgm:pt modelId="{4058D486-0B72-4A99-83B1-C4B57E794403}" type="pres">
      <dgm:prSet presAssocID="{6AFE5CD1-CEF1-43A3-A585-7AD55E98A181}" presName="gear3tx" presStyleLbl="node1" presStyleIdx="2" presStyleCnt="3">
        <dgm:presLayoutVars>
          <dgm:chMax val="1"/>
          <dgm:bulletEnabled val="1"/>
        </dgm:presLayoutVars>
      </dgm:prSet>
      <dgm:spPr/>
    </dgm:pt>
    <dgm:pt modelId="{57E1EEED-5D8B-4611-8615-C9492ED48D89}" type="pres">
      <dgm:prSet presAssocID="{6AFE5CD1-CEF1-43A3-A585-7AD55E98A181}" presName="gear3srcNode" presStyleLbl="node1" presStyleIdx="2" presStyleCnt="3"/>
      <dgm:spPr/>
    </dgm:pt>
    <dgm:pt modelId="{32A41B56-F0BB-4D78-B03D-8C9044E9507A}" type="pres">
      <dgm:prSet presAssocID="{6AFE5CD1-CEF1-43A3-A585-7AD55E98A181}" presName="gear3dstNode" presStyleLbl="node1" presStyleIdx="2" presStyleCnt="3"/>
      <dgm:spPr/>
    </dgm:pt>
    <dgm:pt modelId="{F5EF098B-FA56-440F-96F2-9B6E4267C9B8}" type="pres">
      <dgm:prSet presAssocID="{4EF5E0C1-29F9-4047-BB94-D88057ADF394}" presName="connector1" presStyleLbl="sibTrans2D1" presStyleIdx="0" presStyleCnt="3"/>
      <dgm:spPr/>
    </dgm:pt>
    <dgm:pt modelId="{1A720BEA-2587-4986-9787-CF77B6BE9898}" type="pres">
      <dgm:prSet presAssocID="{CF25D448-DC4C-439D-9313-A3754306E4A3}" presName="connector2" presStyleLbl="sibTrans2D1" presStyleIdx="1" presStyleCnt="3"/>
      <dgm:spPr/>
    </dgm:pt>
    <dgm:pt modelId="{73159A08-2B61-46E6-A3DA-196DD605BA7B}" type="pres">
      <dgm:prSet presAssocID="{A6A754B4-82DE-412A-8982-6CB9D88AB0D0}" presName="connector3" presStyleLbl="sibTrans2D1" presStyleIdx="2" presStyleCnt="3"/>
      <dgm:spPr/>
    </dgm:pt>
  </dgm:ptLst>
  <dgm:cxnLst>
    <dgm:cxn modelId="{8D593301-4E48-4968-A87A-0E939CFE8C8F}" type="presOf" srcId="{01CB7E04-BF2D-48DD-A956-AC4F26224CC7}" destId="{5EDA4D3C-227C-4E91-9D9E-AD4BA46ED5EC}" srcOrd="1" destOrd="0" presId="urn:microsoft.com/office/officeart/2005/8/layout/gear1"/>
    <dgm:cxn modelId="{5E485906-BB9F-4B5D-87CF-02915BA34A13}" type="presOf" srcId="{CF25D448-DC4C-439D-9313-A3754306E4A3}" destId="{1A720BEA-2587-4986-9787-CF77B6BE9898}" srcOrd="0" destOrd="0" presId="urn:microsoft.com/office/officeart/2005/8/layout/gear1"/>
    <dgm:cxn modelId="{9DEAC709-A32C-48F2-9467-8545717691CB}" type="presOf" srcId="{4EF5E0C1-29F9-4047-BB94-D88057ADF394}" destId="{F5EF098B-FA56-440F-96F2-9B6E4267C9B8}" srcOrd="0" destOrd="0" presId="urn:microsoft.com/office/officeart/2005/8/layout/gear1"/>
    <dgm:cxn modelId="{9E71CB46-B61B-4DD4-A7BA-9CC80C0ABCA8}" type="presOf" srcId="{6AFE5CD1-CEF1-43A3-A585-7AD55E98A181}" destId="{57E1EEED-5D8B-4611-8615-C9492ED48D89}" srcOrd="2" destOrd="0" presId="urn:microsoft.com/office/officeart/2005/8/layout/gear1"/>
    <dgm:cxn modelId="{D4005957-1178-4FC7-BF06-E7E11D75D45D}" type="presOf" srcId="{494AE53A-9E34-4400-B945-85AD29AC36CF}" destId="{59849C95-886B-4DE9-9AAC-0E2DB53EEF92}" srcOrd="2" destOrd="0" presId="urn:microsoft.com/office/officeart/2005/8/layout/gear1"/>
    <dgm:cxn modelId="{8B1AAD78-FF0E-45A8-A6AB-56E78159250B}" type="presOf" srcId="{6AFE5CD1-CEF1-43A3-A585-7AD55E98A181}" destId="{C97D38E9-337C-494F-97DD-92DD7999DF7A}" srcOrd="0" destOrd="0" presId="urn:microsoft.com/office/officeart/2005/8/layout/gear1"/>
    <dgm:cxn modelId="{47A76459-50B6-40DC-A823-883E20A9B969}" type="presOf" srcId="{6AFE5CD1-CEF1-43A3-A585-7AD55E98A181}" destId="{32A41B56-F0BB-4D78-B03D-8C9044E9507A}" srcOrd="3" destOrd="0" presId="urn:microsoft.com/office/officeart/2005/8/layout/gear1"/>
    <dgm:cxn modelId="{B2F95A7A-7A69-455E-891A-CF158E3E585E}" type="presOf" srcId="{494AE53A-9E34-4400-B945-85AD29AC36CF}" destId="{F91D01B4-C007-47E6-B1D7-FDA80B6FE5F3}" srcOrd="0" destOrd="0" presId="urn:microsoft.com/office/officeart/2005/8/layout/gear1"/>
    <dgm:cxn modelId="{61F10784-2036-41EA-8D1E-8000AC127145}" type="presOf" srcId="{01CB7E04-BF2D-48DD-A956-AC4F26224CC7}" destId="{1555058C-E029-47F6-9579-05B27B88015D}" srcOrd="0" destOrd="0" presId="urn:microsoft.com/office/officeart/2005/8/layout/gear1"/>
    <dgm:cxn modelId="{B7ADC386-7996-4DD0-8A05-E8716415EAC5}" type="presOf" srcId="{A6A754B4-82DE-412A-8982-6CB9D88AB0D0}" destId="{73159A08-2B61-46E6-A3DA-196DD605BA7B}" srcOrd="0" destOrd="0" presId="urn:microsoft.com/office/officeart/2005/8/layout/gear1"/>
    <dgm:cxn modelId="{7C19CE88-60B4-493A-98C2-35070DFF883B}" srcId="{C6D32090-AAAF-489F-B551-DF313B5A5166}" destId="{01CB7E04-BF2D-48DD-A956-AC4F26224CC7}" srcOrd="0" destOrd="0" parTransId="{63C6794A-0ABB-47EB-A731-86FD616EA997}" sibTransId="{4EF5E0C1-29F9-4047-BB94-D88057ADF394}"/>
    <dgm:cxn modelId="{645D058B-2C90-4BFD-8D06-16BF8B83C309}" type="presOf" srcId="{494AE53A-9E34-4400-B945-85AD29AC36CF}" destId="{FDAF50A4-23B3-4975-B8FB-D55A5995DF94}" srcOrd="1" destOrd="0" presId="urn:microsoft.com/office/officeart/2005/8/layout/gear1"/>
    <dgm:cxn modelId="{EB62988B-8BBE-45A9-9924-0163A6180224}" srcId="{C6D32090-AAAF-489F-B551-DF313B5A5166}" destId="{6AFE5CD1-CEF1-43A3-A585-7AD55E98A181}" srcOrd="2" destOrd="0" parTransId="{B2A137AB-72EF-428E-B85E-3B902783D226}" sibTransId="{A6A754B4-82DE-412A-8982-6CB9D88AB0D0}"/>
    <dgm:cxn modelId="{7D277DC4-B4CF-4113-B8D3-9AB0BD2F4835}" srcId="{C6D32090-AAAF-489F-B551-DF313B5A5166}" destId="{494AE53A-9E34-4400-B945-85AD29AC36CF}" srcOrd="1" destOrd="0" parTransId="{BE75493C-CC36-4037-9517-F9AB6956CE30}" sibTransId="{CF25D448-DC4C-439D-9313-A3754306E4A3}"/>
    <dgm:cxn modelId="{FCD5FBD3-4618-47AA-8A10-864D194A9CDE}" type="presOf" srcId="{6AFE5CD1-CEF1-43A3-A585-7AD55E98A181}" destId="{4058D486-0B72-4A99-83B1-C4B57E794403}" srcOrd="1" destOrd="0" presId="urn:microsoft.com/office/officeart/2005/8/layout/gear1"/>
    <dgm:cxn modelId="{0FE476DA-8255-4850-8C98-37A63F166945}" type="presOf" srcId="{C6D32090-AAAF-489F-B551-DF313B5A5166}" destId="{48107260-7C8E-4912-9D53-860F1528465B}" srcOrd="0" destOrd="0" presId="urn:microsoft.com/office/officeart/2005/8/layout/gear1"/>
    <dgm:cxn modelId="{53B519F3-EA54-41F2-835F-DE9A4EA4A8D1}" type="presOf" srcId="{01CB7E04-BF2D-48DD-A956-AC4F26224CC7}" destId="{1B0F09C3-5D30-477B-A170-CC9FB0B83ECE}" srcOrd="2" destOrd="0" presId="urn:microsoft.com/office/officeart/2005/8/layout/gear1"/>
    <dgm:cxn modelId="{0DEAE672-FD22-4A51-88EF-9DE107369258}" type="presParOf" srcId="{48107260-7C8E-4912-9D53-860F1528465B}" destId="{1555058C-E029-47F6-9579-05B27B88015D}" srcOrd="0" destOrd="0" presId="urn:microsoft.com/office/officeart/2005/8/layout/gear1"/>
    <dgm:cxn modelId="{8F120438-6C4F-4A91-AA88-41A7399A1E90}" type="presParOf" srcId="{48107260-7C8E-4912-9D53-860F1528465B}" destId="{5EDA4D3C-227C-4E91-9D9E-AD4BA46ED5EC}" srcOrd="1" destOrd="0" presId="urn:microsoft.com/office/officeart/2005/8/layout/gear1"/>
    <dgm:cxn modelId="{9B9F7031-FB94-4805-8998-080BCC99E4FE}" type="presParOf" srcId="{48107260-7C8E-4912-9D53-860F1528465B}" destId="{1B0F09C3-5D30-477B-A170-CC9FB0B83ECE}" srcOrd="2" destOrd="0" presId="urn:microsoft.com/office/officeart/2005/8/layout/gear1"/>
    <dgm:cxn modelId="{A51B4A4F-F32B-425D-A1DA-90F92ED8E099}" type="presParOf" srcId="{48107260-7C8E-4912-9D53-860F1528465B}" destId="{F91D01B4-C007-47E6-B1D7-FDA80B6FE5F3}" srcOrd="3" destOrd="0" presId="urn:microsoft.com/office/officeart/2005/8/layout/gear1"/>
    <dgm:cxn modelId="{2F869B44-D766-477A-955D-09ECF58BBF3A}" type="presParOf" srcId="{48107260-7C8E-4912-9D53-860F1528465B}" destId="{FDAF50A4-23B3-4975-B8FB-D55A5995DF94}" srcOrd="4" destOrd="0" presId="urn:microsoft.com/office/officeart/2005/8/layout/gear1"/>
    <dgm:cxn modelId="{AC2D63F1-0A12-4169-99F1-628566C2C987}" type="presParOf" srcId="{48107260-7C8E-4912-9D53-860F1528465B}" destId="{59849C95-886B-4DE9-9AAC-0E2DB53EEF92}" srcOrd="5" destOrd="0" presId="urn:microsoft.com/office/officeart/2005/8/layout/gear1"/>
    <dgm:cxn modelId="{1BF6EB12-395B-4B56-9358-A16B1CCB3581}" type="presParOf" srcId="{48107260-7C8E-4912-9D53-860F1528465B}" destId="{C97D38E9-337C-494F-97DD-92DD7999DF7A}" srcOrd="6" destOrd="0" presId="urn:microsoft.com/office/officeart/2005/8/layout/gear1"/>
    <dgm:cxn modelId="{65CFBBEE-C7F9-4062-B346-0AAD1F4CA845}" type="presParOf" srcId="{48107260-7C8E-4912-9D53-860F1528465B}" destId="{4058D486-0B72-4A99-83B1-C4B57E794403}" srcOrd="7" destOrd="0" presId="urn:microsoft.com/office/officeart/2005/8/layout/gear1"/>
    <dgm:cxn modelId="{7FE4DAAD-BAA8-4463-AA21-F4EB7593CA68}" type="presParOf" srcId="{48107260-7C8E-4912-9D53-860F1528465B}" destId="{57E1EEED-5D8B-4611-8615-C9492ED48D89}" srcOrd="8" destOrd="0" presId="urn:microsoft.com/office/officeart/2005/8/layout/gear1"/>
    <dgm:cxn modelId="{4F1C4362-4ACA-443A-856A-30214300C6D6}" type="presParOf" srcId="{48107260-7C8E-4912-9D53-860F1528465B}" destId="{32A41B56-F0BB-4D78-B03D-8C9044E9507A}" srcOrd="9" destOrd="0" presId="urn:microsoft.com/office/officeart/2005/8/layout/gear1"/>
    <dgm:cxn modelId="{183F1E79-7CF8-49B0-91CB-A558769FF9C6}" type="presParOf" srcId="{48107260-7C8E-4912-9D53-860F1528465B}" destId="{F5EF098B-FA56-440F-96F2-9B6E4267C9B8}" srcOrd="10" destOrd="0" presId="urn:microsoft.com/office/officeart/2005/8/layout/gear1"/>
    <dgm:cxn modelId="{6E20FF34-F14A-44C2-B3DA-3DECF3DDF9AA}" type="presParOf" srcId="{48107260-7C8E-4912-9D53-860F1528465B}" destId="{1A720BEA-2587-4986-9787-CF77B6BE9898}" srcOrd="11" destOrd="0" presId="urn:microsoft.com/office/officeart/2005/8/layout/gear1"/>
    <dgm:cxn modelId="{DD289246-BEC7-4272-98DA-A9247155CC44}" type="presParOf" srcId="{48107260-7C8E-4912-9D53-860F1528465B}" destId="{73159A08-2B61-46E6-A3DA-196DD605BA7B}"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A82B50-9C54-4EBF-AD68-FC11F3E3CC0F}"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fr-FR"/>
        </a:p>
      </dgm:t>
    </dgm:pt>
    <dgm:pt modelId="{D3824E6B-456C-4E37-8E69-D6E306553D9B}">
      <dgm:prSet phldrT="[Texte]"/>
      <dgm:spPr/>
      <dgm:t>
        <a:bodyPr/>
        <a:lstStyle/>
        <a:p>
          <a:r>
            <a:rPr lang="fr-FR" dirty="0"/>
            <a:t>Application mobile et site web </a:t>
          </a:r>
        </a:p>
      </dgm:t>
    </dgm:pt>
    <dgm:pt modelId="{99E20CAC-6E77-44E1-BD77-9EC71E96BCED}" type="parTrans" cxnId="{1A8FF411-CB5B-493B-BC5A-9A93BA049082}">
      <dgm:prSet/>
      <dgm:spPr/>
      <dgm:t>
        <a:bodyPr/>
        <a:lstStyle/>
        <a:p>
          <a:endParaRPr lang="fr-FR"/>
        </a:p>
      </dgm:t>
    </dgm:pt>
    <dgm:pt modelId="{6D504C90-0D4D-4BF8-8070-5EB0754EBDC4}" type="sibTrans" cxnId="{1A8FF411-CB5B-493B-BC5A-9A93BA049082}">
      <dgm:prSet/>
      <dgm:spPr/>
      <dgm:t>
        <a:bodyPr/>
        <a:lstStyle/>
        <a:p>
          <a:endParaRPr lang="fr-FR"/>
        </a:p>
      </dgm:t>
    </dgm:pt>
    <dgm:pt modelId="{6595D76F-1B58-4A10-BAAA-826C6FD8F3E6}">
      <dgm:prSet phldrT="[Texte]" custT="1"/>
      <dgm:spPr/>
      <dgm:t>
        <a:bodyPr/>
        <a:lstStyle/>
        <a:p>
          <a:r>
            <a:rPr lang="fr-FR" sz="1400" dirty="0"/>
            <a:t>Education</a:t>
          </a:r>
        </a:p>
      </dgm:t>
    </dgm:pt>
    <dgm:pt modelId="{3D4BD08F-2CC6-4D36-89A1-290B8612725E}" type="parTrans" cxnId="{B956EE0F-123E-4204-B443-DD5C46319E1C}">
      <dgm:prSet/>
      <dgm:spPr/>
      <dgm:t>
        <a:bodyPr/>
        <a:lstStyle/>
        <a:p>
          <a:endParaRPr lang="fr-FR"/>
        </a:p>
      </dgm:t>
    </dgm:pt>
    <dgm:pt modelId="{2C65AEE5-CA3F-4529-BFBB-BE2545F22666}" type="sibTrans" cxnId="{B956EE0F-123E-4204-B443-DD5C46319E1C}">
      <dgm:prSet/>
      <dgm:spPr/>
      <dgm:t>
        <a:bodyPr/>
        <a:lstStyle/>
        <a:p>
          <a:endParaRPr lang="fr-FR"/>
        </a:p>
      </dgm:t>
    </dgm:pt>
    <dgm:pt modelId="{8D79979F-F112-45AC-9C7A-A4B7FCD8CC2F}">
      <dgm:prSet phldrT="[Texte]" custT="1"/>
      <dgm:spPr/>
      <dgm:t>
        <a:bodyPr/>
        <a:lstStyle/>
        <a:p>
          <a:r>
            <a:rPr lang="fr-FR" sz="1600" dirty="0"/>
            <a:t>Génération de code </a:t>
          </a:r>
        </a:p>
      </dgm:t>
    </dgm:pt>
    <dgm:pt modelId="{C1F516C9-0ED6-47CC-9A63-C25A22B89F0D}" type="parTrans" cxnId="{52A42217-716C-436B-A767-A761EF8B64FE}">
      <dgm:prSet/>
      <dgm:spPr/>
      <dgm:t>
        <a:bodyPr/>
        <a:lstStyle/>
        <a:p>
          <a:endParaRPr lang="fr-FR"/>
        </a:p>
      </dgm:t>
    </dgm:pt>
    <dgm:pt modelId="{71BA0493-A913-4C2C-8B51-24D6BFB33CA2}" type="sibTrans" cxnId="{52A42217-716C-436B-A767-A761EF8B64FE}">
      <dgm:prSet/>
      <dgm:spPr/>
      <dgm:t>
        <a:bodyPr/>
        <a:lstStyle/>
        <a:p>
          <a:endParaRPr lang="fr-FR"/>
        </a:p>
      </dgm:t>
    </dgm:pt>
    <dgm:pt modelId="{EAD50A41-45BD-4108-9051-38D7345D50F1}" type="pres">
      <dgm:prSet presAssocID="{E3A82B50-9C54-4EBF-AD68-FC11F3E3CC0F}" presName="Name0" presStyleCnt="0">
        <dgm:presLayoutVars>
          <dgm:chMax val="1"/>
          <dgm:chPref val="1"/>
        </dgm:presLayoutVars>
      </dgm:prSet>
      <dgm:spPr/>
    </dgm:pt>
    <dgm:pt modelId="{3C7E490C-888E-4892-B6A3-CE0979F55080}" type="pres">
      <dgm:prSet presAssocID="{D3824E6B-456C-4E37-8E69-D6E306553D9B}" presName="Parent" presStyleLbl="node0" presStyleIdx="0" presStyleCnt="1">
        <dgm:presLayoutVars>
          <dgm:chMax val="5"/>
          <dgm:chPref val="5"/>
        </dgm:presLayoutVars>
      </dgm:prSet>
      <dgm:spPr/>
    </dgm:pt>
    <dgm:pt modelId="{4C330476-3B20-49C4-8459-F219AB19FE5A}" type="pres">
      <dgm:prSet presAssocID="{D3824E6B-456C-4E37-8E69-D6E306553D9B}" presName="Accent1" presStyleLbl="node1" presStyleIdx="0" presStyleCnt="13"/>
      <dgm:spPr/>
    </dgm:pt>
    <dgm:pt modelId="{D7174A4F-92E9-4569-ABCB-126C3F928AA5}" type="pres">
      <dgm:prSet presAssocID="{D3824E6B-456C-4E37-8E69-D6E306553D9B}" presName="Accent2" presStyleLbl="node1" presStyleIdx="1" presStyleCnt="13"/>
      <dgm:spPr/>
    </dgm:pt>
    <dgm:pt modelId="{5B017E0E-9DC2-4EB8-9072-B213E3B4E773}" type="pres">
      <dgm:prSet presAssocID="{D3824E6B-456C-4E37-8E69-D6E306553D9B}" presName="Accent3" presStyleLbl="node1" presStyleIdx="2" presStyleCnt="13"/>
      <dgm:spPr/>
    </dgm:pt>
    <dgm:pt modelId="{1882E90C-AC6B-481F-9162-32360BCC902A}" type="pres">
      <dgm:prSet presAssocID="{D3824E6B-456C-4E37-8E69-D6E306553D9B}" presName="Accent4" presStyleLbl="node1" presStyleIdx="3" presStyleCnt="13"/>
      <dgm:spPr/>
    </dgm:pt>
    <dgm:pt modelId="{6FD1D828-F7BA-4FD4-9AC1-7B3DBDC42BAF}" type="pres">
      <dgm:prSet presAssocID="{D3824E6B-456C-4E37-8E69-D6E306553D9B}" presName="Accent5" presStyleLbl="node1" presStyleIdx="4" presStyleCnt="13"/>
      <dgm:spPr/>
    </dgm:pt>
    <dgm:pt modelId="{FB8B06CB-8F87-421F-A012-FF78C1C41C13}" type="pres">
      <dgm:prSet presAssocID="{D3824E6B-456C-4E37-8E69-D6E306553D9B}" presName="Accent6" presStyleLbl="node1" presStyleIdx="5" presStyleCnt="13"/>
      <dgm:spPr/>
    </dgm:pt>
    <dgm:pt modelId="{1151BDE7-C0F3-47E8-B503-5287884A0ED8}" type="pres">
      <dgm:prSet presAssocID="{6595D76F-1B58-4A10-BAAA-826C6FD8F3E6}" presName="Child1" presStyleLbl="node1" presStyleIdx="6" presStyleCnt="13">
        <dgm:presLayoutVars>
          <dgm:chMax val="0"/>
          <dgm:chPref val="0"/>
        </dgm:presLayoutVars>
      </dgm:prSet>
      <dgm:spPr/>
    </dgm:pt>
    <dgm:pt modelId="{7F6FBF56-4607-4340-B1EE-1A0189CDEE28}" type="pres">
      <dgm:prSet presAssocID="{6595D76F-1B58-4A10-BAAA-826C6FD8F3E6}" presName="Accent7" presStyleCnt="0"/>
      <dgm:spPr/>
    </dgm:pt>
    <dgm:pt modelId="{633C78F6-B0CC-49E2-B627-D8BD3073E93F}" type="pres">
      <dgm:prSet presAssocID="{6595D76F-1B58-4A10-BAAA-826C6FD8F3E6}" presName="AccentHold1" presStyleLbl="node1" presStyleIdx="7" presStyleCnt="13"/>
      <dgm:spPr/>
    </dgm:pt>
    <dgm:pt modelId="{0D80D663-606D-4443-96ED-F1D9149C8CFF}" type="pres">
      <dgm:prSet presAssocID="{6595D76F-1B58-4A10-BAAA-826C6FD8F3E6}" presName="Accent8" presStyleCnt="0"/>
      <dgm:spPr/>
    </dgm:pt>
    <dgm:pt modelId="{0A63B170-CE33-4EEA-8F5B-8A2AECF2AC65}" type="pres">
      <dgm:prSet presAssocID="{6595D76F-1B58-4A10-BAAA-826C6FD8F3E6}" presName="AccentHold2" presStyleLbl="node1" presStyleIdx="8" presStyleCnt="13"/>
      <dgm:spPr/>
    </dgm:pt>
    <dgm:pt modelId="{201FFD71-F899-40F5-A2E0-6DDA23124219}" type="pres">
      <dgm:prSet presAssocID="{8D79979F-F112-45AC-9C7A-A4B7FCD8CC2F}" presName="Child2" presStyleLbl="node1" presStyleIdx="9" presStyleCnt="13" custScaleX="131112" custScaleY="132015">
        <dgm:presLayoutVars>
          <dgm:chMax val="0"/>
          <dgm:chPref val="0"/>
        </dgm:presLayoutVars>
      </dgm:prSet>
      <dgm:spPr/>
    </dgm:pt>
    <dgm:pt modelId="{D2924B71-7A73-40A9-BED8-F8766513C4E6}" type="pres">
      <dgm:prSet presAssocID="{8D79979F-F112-45AC-9C7A-A4B7FCD8CC2F}" presName="Accent9" presStyleCnt="0"/>
      <dgm:spPr/>
    </dgm:pt>
    <dgm:pt modelId="{17E426FA-B300-4B89-A679-6710EAC09880}" type="pres">
      <dgm:prSet presAssocID="{8D79979F-F112-45AC-9C7A-A4B7FCD8CC2F}" presName="AccentHold1" presStyleLbl="node1" presStyleIdx="10" presStyleCnt="13"/>
      <dgm:spPr/>
    </dgm:pt>
    <dgm:pt modelId="{A465DB7F-0090-430D-BE07-0618289DA1F6}" type="pres">
      <dgm:prSet presAssocID="{8D79979F-F112-45AC-9C7A-A4B7FCD8CC2F}" presName="Accent10" presStyleCnt="0"/>
      <dgm:spPr/>
    </dgm:pt>
    <dgm:pt modelId="{3402A1F3-EF9A-4A5D-A1A2-14BB487A4205}" type="pres">
      <dgm:prSet presAssocID="{8D79979F-F112-45AC-9C7A-A4B7FCD8CC2F}" presName="AccentHold2" presStyleLbl="node1" presStyleIdx="11" presStyleCnt="13"/>
      <dgm:spPr/>
    </dgm:pt>
    <dgm:pt modelId="{6A708E1E-5F6E-44C1-803C-E4560810DF93}" type="pres">
      <dgm:prSet presAssocID="{8D79979F-F112-45AC-9C7A-A4B7FCD8CC2F}" presName="Accent11" presStyleCnt="0"/>
      <dgm:spPr/>
    </dgm:pt>
    <dgm:pt modelId="{CEEDBCF5-BD00-444F-8318-5040379E38A6}" type="pres">
      <dgm:prSet presAssocID="{8D79979F-F112-45AC-9C7A-A4B7FCD8CC2F}" presName="AccentHold3" presStyleLbl="node1" presStyleIdx="12" presStyleCnt="13"/>
      <dgm:spPr/>
    </dgm:pt>
  </dgm:ptLst>
  <dgm:cxnLst>
    <dgm:cxn modelId="{B956EE0F-123E-4204-B443-DD5C46319E1C}" srcId="{D3824E6B-456C-4E37-8E69-D6E306553D9B}" destId="{6595D76F-1B58-4A10-BAAA-826C6FD8F3E6}" srcOrd="0" destOrd="0" parTransId="{3D4BD08F-2CC6-4D36-89A1-290B8612725E}" sibTransId="{2C65AEE5-CA3F-4529-BFBB-BE2545F22666}"/>
    <dgm:cxn modelId="{1A8FF411-CB5B-493B-BC5A-9A93BA049082}" srcId="{E3A82B50-9C54-4EBF-AD68-FC11F3E3CC0F}" destId="{D3824E6B-456C-4E37-8E69-D6E306553D9B}" srcOrd="0" destOrd="0" parTransId="{99E20CAC-6E77-44E1-BD77-9EC71E96BCED}" sibTransId="{6D504C90-0D4D-4BF8-8070-5EB0754EBDC4}"/>
    <dgm:cxn modelId="{52A42217-716C-436B-A767-A761EF8B64FE}" srcId="{D3824E6B-456C-4E37-8E69-D6E306553D9B}" destId="{8D79979F-F112-45AC-9C7A-A4B7FCD8CC2F}" srcOrd="1" destOrd="0" parTransId="{C1F516C9-0ED6-47CC-9A63-C25A22B89F0D}" sibTransId="{71BA0493-A913-4C2C-8B51-24D6BFB33CA2}"/>
    <dgm:cxn modelId="{AD4D4D5F-2305-4DC8-B48A-B1DB543BC774}" type="presOf" srcId="{8D79979F-F112-45AC-9C7A-A4B7FCD8CC2F}" destId="{201FFD71-F899-40F5-A2E0-6DDA23124219}" srcOrd="0" destOrd="0" presId="urn:microsoft.com/office/officeart/2009/3/layout/CircleRelationship"/>
    <dgm:cxn modelId="{CAA42971-1248-4A57-B340-205A942AF134}" type="presOf" srcId="{E3A82B50-9C54-4EBF-AD68-FC11F3E3CC0F}" destId="{EAD50A41-45BD-4108-9051-38D7345D50F1}" srcOrd="0" destOrd="0" presId="urn:microsoft.com/office/officeart/2009/3/layout/CircleRelationship"/>
    <dgm:cxn modelId="{E629C3BF-0ED4-4E25-BBF2-716545673E07}" type="presOf" srcId="{6595D76F-1B58-4A10-BAAA-826C6FD8F3E6}" destId="{1151BDE7-C0F3-47E8-B503-5287884A0ED8}" srcOrd="0" destOrd="0" presId="urn:microsoft.com/office/officeart/2009/3/layout/CircleRelationship"/>
    <dgm:cxn modelId="{D635ABF9-53A7-49C3-9973-2A0768267BA7}" type="presOf" srcId="{D3824E6B-456C-4E37-8E69-D6E306553D9B}" destId="{3C7E490C-888E-4892-B6A3-CE0979F55080}" srcOrd="0" destOrd="0" presId="urn:microsoft.com/office/officeart/2009/3/layout/CircleRelationship"/>
    <dgm:cxn modelId="{F47CB0E9-8E16-4227-8D50-0744BFAEB65B}" type="presParOf" srcId="{EAD50A41-45BD-4108-9051-38D7345D50F1}" destId="{3C7E490C-888E-4892-B6A3-CE0979F55080}" srcOrd="0" destOrd="0" presId="urn:microsoft.com/office/officeart/2009/3/layout/CircleRelationship"/>
    <dgm:cxn modelId="{07D241D2-5B97-4B5A-BB3B-81F363D0B9CB}" type="presParOf" srcId="{EAD50A41-45BD-4108-9051-38D7345D50F1}" destId="{4C330476-3B20-49C4-8459-F219AB19FE5A}" srcOrd="1" destOrd="0" presId="urn:microsoft.com/office/officeart/2009/3/layout/CircleRelationship"/>
    <dgm:cxn modelId="{8600DF99-C273-4406-9E12-AC79DB8F414A}" type="presParOf" srcId="{EAD50A41-45BD-4108-9051-38D7345D50F1}" destId="{D7174A4F-92E9-4569-ABCB-126C3F928AA5}" srcOrd="2" destOrd="0" presId="urn:microsoft.com/office/officeart/2009/3/layout/CircleRelationship"/>
    <dgm:cxn modelId="{AA7A238B-F132-4225-8B41-58948061E8A1}" type="presParOf" srcId="{EAD50A41-45BD-4108-9051-38D7345D50F1}" destId="{5B017E0E-9DC2-4EB8-9072-B213E3B4E773}" srcOrd="3" destOrd="0" presId="urn:microsoft.com/office/officeart/2009/3/layout/CircleRelationship"/>
    <dgm:cxn modelId="{F10492DB-E778-418F-8A2F-9A5A63E098AA}" type="presParOf" srcId="{EAD50A41-45BD-4108-9051-38D7345D50F1}" destId="{1882E90C-AC6B-481F-9162-32360BCC902A}" srcOrd="4" destOrd="0" presId="urn:microsoft.com/office/officeart/2009/3/layout/CircleRelationship"/>
    <dgm:cxn modelId="{2993B796-38DB-432C-AD37-D88F9D1DD3A5}" type="presParOf" srcId="{EAD50A41-45BD-4108-9051-38D7345D50F1}" destId="{6FD1D828-F7BA-4FD4-9AC1-7B3DBDC42BAF}" srcOrd="5" destOrd="0" presId="urn:microsoft.com/office/officeart/2009/3/layout/CircleRelationship"/>
    <dgm:cxn modelId="{9B6A9A78-AE71-47A0-995F-C4A40028393E}" type="presParOf" srcId="{EAD50A41-45BD-4108-9051-38D7345D50F1}" destId="{FB8B06CB-8F87-421F-A012-FF78C1C41C13}" srcOrd="6" destOrd="0" presId="urn:microsoft.com/office/officeart/2009/3/layout/CircleRelationship"/>
    <dgm:cxn modelId="{4D785135-D5B9-40DD-B76D-9ACB88896150}" type="presParOf" srcId="{EAD50A41-45BD-4108-9051-38D7345D50F1}" destId="{1151BDE7-C0F3-47E8-B503-5287884A0ED8}" srcOrd="7" destOrd="0" presId="urn:microsoft.com/office/officeart/2009/3/layout/CircleRelationship"/>
    <dgm:cxn modelId="{DB1E4B51-60C4-4301-BD65-B34A4D6890F8}" type="presParOf" srcId="{EAD50A41-45BD-4108-9051-38D7345D50F1}" destId="{7F6FBF56-4607-4340-B1EE-1A0189CDEE28}" srcOrd="8" destOrd="0" presId="urn:microsoft.com/office/officeart/2009/3/layout/CircleRelationship"/>
    <dgm:cxn modelId="{A7B7F1EB-8DB9-4BD0-AFD8-735F1C7C00C8}" type="presParOf" srcId="{7F6FBF56-4607-4340-B1EE-1A0189CDEE28}" destId="{633C78F6-B0CC-49E2-B627-D8BD3073E93F}" srcOrd="0" destOrd="0" presId="urn:microsoft.com/office/officeart/2009/3/layout/CircleRelationship"/>
    <dgm:cxn modelId="{2ECD80B5-933C-46DA-A5E6-B55A0D2A4F60}" type="presParOf" srcId="{EAD50A41-45BD-4108-9051-38D7345D50F1}" destId="{0D80D663-606D-4443-96ED-F1D9149C8CFF}" srcOrd="9" destOrd="0" presId="urn:microsoft.com/office/officeart/2009/3/layout/CircleRelationship"/>
    <dgm:cxn modelId="{05421DDA-E75C-41EE-83C2-5351574EBBFD}" type="presParOf" srcId="{0D80D663-606D-4443-96ED-F1D9149C8CFF}" destId="{0A63B170-CE33-4EEA-8F5B-8A2AECF2AC65}" srcOrd="0" destOrd="0" presId="urn:microsoft.com/office/officeart/2009/3/layout/CircleRelationship"/>
    <dgm:cxn modelId="{0783A1FF-4566-4785-A3D8-F8CA32084718}" type="presParOf" srcId="{EAD50A41-45BD-4108-9051-38D7345D50F1}" destId="{201FFD71-F899-40F5-A2E0-6DDA23124219}" srcOrd="10" destOrd="0" presId="urn:microsoft.com/office/officeart/2009/3/layout/CircleRelationship"/>
    <dgm:cxn modelId="{8F52783B-1674-4443-8611-881031E45830}" type="presParOf" srcId="{EAD50A41-45BD-4108-9051-38D7345D50F1}" destId="{D2924B71-7A73-40A9-BED8-F8766513C4E6}" srcOrd="11" destOrd="0" presId="urn:microsoft.com/office/officeart/2009/3/layout/CircleRelationship"/>
    <dgm:cxn modelId="{257B86D5-6909-4790-BB39-86E15278266B}" type="presParOf" srcId="{D2924B71-7A73-40A9-BED8-F8766513C4E6}" destId="{17E426FA-B300-4B89-A679-6710EAC09880}" srcOrd="0" destOrd="0" presId="urn:microsoft.com/office/officeart/2009/3/layout/CircleRelationship"/>
    <dgm:cxn modelId="{1C865F83-C708-40B1-97DB-1422D63EC944}" type="presParOf" srcId="{EAD50A41-45BD-4108-9051-38D7345D50F1}" destId="{A465DB7F-0090-430D-BE07-0618289DA1F6}" srcOrd="12" destOrd="0" presId="urn:microsoft.com/office/officeart/2009/3/layout/CircleRelationship"/>
    <dgm:cxn modelId="{A43D8B99-AE7A-4F65-A824-9F586750910F}" type="presParOf" srcId="{A465DB7F-0090-430D-BE07-0618289DA1F6}" destId="{3402A1F3-EF9A-4A5D-A1A2-14BB487A4205}" srcOrd="0" destOrd="0" presId="urn:microsoft.com/office/officeart/2009/3/layout/CircleRelationship"/>
    <dgm:cxn modelId="{9090B3A3-A55C-4622-8544-081F5FC5F404}" type="presParOf" srcId="{EAD50A41-45BD-4108-9051-38D7345D50F1}" destId="{6A708E1E-5F6E-44C1-803C-E4560810DF93}" srcOrd="13" destOrd="0" presId="urn:microsoft.com/office/officeart/2009/3/layout/CircleRelationship"/>
    <dgm:cxn modelId="{E58894D0-463C-4A37-B2DC-568C1D9CEB92}" type="presParOf" srcId="{6A708E1E-5F6E-44C1-803C-E4560810DF93}" destId="{CEEDBCF5-BD00-444F-8318-5040379E38A6}" srcOrd="0" destOrd="0" presId="urn:microsoft.com/office/officeart/2009/3/layout/CircleRelationship"/>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0" y="522529"/>
          <a:ext cx="1897715" cy="2277258"/>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87452" tIns="0" rIns="187452" bIns="330200" numCol="1" spcCol="1270" rtlCol="0" anchor="t" anchorCtr="0">
          <a:noAutofit/>
        </a:bodyPr>
        <a:lstStyle/>
        <a:p>
          <a:pPr marL="0" lvl="0" indent="0" algn="ctr" defTabSz="666750" rtl="0">
            <a:lnSpc>
              <a:spcPct val="90000"/>
            </a:lnSpc>
            <a:spcBef>
              <a:spcPct val="0"/>
            </a:spcBef>
            <a:spcAft>
              <a:spcPct val="35000"/>
            </a:spcAft>
            <a:buNone/>
            <a:defRPr cap="all"/>
          </a:pPr>
          <a:r>
            <a:rPr lang="fr" sz="1500" kern="1200" dirty="0"/>
            <a:t>Introduction</a:t>
          </a:r>
        </a:p>
      </dsp:txBody>
      <dsp:txXfrm>
        <a:off x="0" y="1433433"/>
        <a:ext cx="1897715" cy="1366355"/>
      </dsp:txXfrm>
    </dsp:sp>
    <dsp:sp modelId="{BBA91679-4684-4A04-8AEB-03038C78A75C}">
      <dsp:nvSpPr>
        <dsp:cNvPr id="0" name=""/>
        <dsp:cNvSpPr/>
      </dsp:nvSpPr>
      <dsp:spPr>
        <a:xfrm>
          <a:off x="0" y="522529"/>
          <a:ext cx="1897715" cy="910903"/>
        </a:xfrm>
        <a:prstGeom prst="rect">
          <a:avLst/>
        </a:prstGeom>
        <a:noFill/>
        <a:ln w="15875" cap="rnd" cmpd="sng" algn="ctr">
          <a:noFill/>
          <a:prstDash val="solid"/>
        </a:ln>
        <a:effectLst/>
        <a:scene3d>
          <a:camera prst="orthographicFront"/>
          <a:lightRig rig="threePt" dir="t"/>
        </a:scene3d>
        <a:sp3d/>
      </dsp:spPr>
      <dsp:style>
        <a:lnRef idx="2">
          <a:scrgbClr r="0" g="0" b="0"/>
        </a:lnRef>
        <a:fillRef idx="1">
          <a:scrgbClr r="0" g="0" b="0"/>
        </a:fillRef>
        <a:effectRef idx="0">
          <a:scrgbClr r="0" g="0" b="0"/>
        </a:effectRef>
        <a:fontRef idx="minor">
          <a:schemeClr val="lt1"/>
        </a:fontRef>
      </dsp:style>
      <dsp:txBody>
        <a:bodyPr spcFirstLastPara="0" vert="horz" wrap="square" lIns="187452" tIns="165100" rIns="187452" bIns="165100" numCol="1" spcCol="1270" rtlCol="0" anchor="ctr" anchorCtr="0">
          <a:noAutofit/>
        </a:bodyPr>
        <a:lstStyle/>
        <a:p>
          <a:pPr marL="0" lvl="0" indent="0" algn="l" defTabSz="1866900" rtl="0">
            <a:lnSpc>
              <a:spcPct val="90000"/>
            </a:lnSpc>
            <a:spcBef>
              <a:spcPct val="0"/>
            </a:spcBef>
            <a:spcAft>
              <a:spcPct val="35000"/>
            </a:spcAft>
            <a:buNone/>
          </a:pPr>
          <a:r>
            <a:rPr lang="fr" sz="4200" kern="1200"/>
            <a:t>01</a:t>
          </a:r>
          <a:endParaRPr lang="fr" sz="4200" kern="1200" dirty="0"/>
        </a:p>
      </dsp:txBody>
      <dsp:txXfrm>
        <a:off x="0" y="522529"/>
        <a:ext cx="1897715" cy="910903"/>
      </dsp:txXfrm>
    </dsp:sp>
    <dsp:sp modelId="{00AE7F27-0E5D-4AFB-ACD6-B5A19E79EA42}">
      <dsp:nvSpPr>
        <dsp:cNvPr id="0" name=""/>
        <dsp:cNvSpPr/>
      </dsp:nvSpPr>
      <dsp:spPr>
        <a:xfrm>
          <a:off x="2049532" y="522529"/>
          <a:ext cx="1897715" cy="2295567"/>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87452" tIns="0" rIns="187452" bIns="330200" numCol="1" spcCol="1270" rtlCol="0" anchor="t" anchorCtr="0">
          <a:noAutofit/>
        </a:bodyPr>
        <a:lstStyle/>
        <a:p>
          <a:pPr marL="0" lvl="0" indent="0" algn="ctr" defTabSz="622300" rtl="0">
            <a:lnSpc>
              <a:spcPct val="90000"/>
            </a:lnSpc>
            <a:spcBef>
              <a:spcPct val="0"/>
            </a:spcBef>
            <a:spcAft>
              <a:spcPct val="35000"/>
            </a:spcAft>
            <a:buNone/>
            <a:defRPr cap="all"/>
          </a:pPr>
          <a:r>
            <a:rPr lang="fr" sz="1400" kern="1200" dirty="0"/>
            <a:t>Problématique</a:t>
          </a:r>
        </a:p>
      </dsp:txBody>
      <dsp:txXfrm>
        <a:off x="2049532" y="1440756"/>
        <a:ext cx="1897715" cy="1377340"/>
      </dsp:txXfrm>
    </dsp:sp>
    <dsp:sp modelId="{975C752B-C37A-4BA6-A3AE-2202A141404A}">
      <dsp:nvSpPr>
        <dsp:cNvPr id="0" name=""/>
        <dsp:cNvSpPr/>
      </dsp:nvSpPr>
      <dsp:spPr>
        <a:xfrm>
          <a:off x="2049532" y="531684"/>
          <a:ext cx="1897715" cy="910903"/>
        </a:xfrm>
        <a:prstGeom prst="rect">
          <a:avLst/>
        </a:prstGeom>
        <a:noFill/>
        <a:ln w="15875" cap="rnd" cmpd="sng" algn="ctr">
          <a:noFill/>
          <a:prstDash val="solid"/>
        </a:ln>
        <a:effectLst/>
        <a:scene3d>
          <a:camera prst="orthographicFront"/>
          <a:lightRig rig="threePt" dir="t"/>
        </a:scene3d>
        <a:sp3d/>
      </dsp:spPr>
      <dsp:style>
        <a:lnRef idx="2">
          <a:scrgbClr r="0" g="0" b="0"/>
        </a:lnRef>
        <a:fillRef idx="1">
          <a:scrgbClr r="0" g="0" b="0"/>
        </a:fillRef>
        <a:effectRef idx="0">
          <a:scrgbClr r="0" g="0" b="0"/>
        </a:effectRef>
        <a:fontRef idx="minor">
          <a:schemeClr val="lt1"/>
        </a:fontRef>
      </dsp:style>
      <dsp:txBody>
        <a:bodyPr spcFirstLastPara="0" vert="horz" wrap="square" lIns="187452" tIns="165100" rIns="187452" bIns="165100" numCol="1" spcCol="1270" rtlCol="0" anchor="ctr" anchorCtr="0">
          <a:noAutofit/>
        </a:bodyPr>
        <a:lstStyle/>
        <a:p>
          <a:pPr marL="0" lvl="0" indent="0" algn="l" defTabSz="1866900" rtl="0">
            <a:lnSpc>
              <a:spcPct val="90000"/>
            </a:lnSpc>
            <a:spcBef>
              <a:spcPct val="0"/>
            </a:spcBef>
            <a:spcAft>
              <a:spcPct val="35000"/>
            </a:spcAft>
            <a:buNone/>
          </a:pPr>
          <a:r>
            <a:rPr lang="fr" sz="4200" kern="1200"/>
            <a:t>02</a:t>
          </a:r>
          <a:endParaRPr lang="fr" sz="4200" kern="1200" dirty="0"/>
        </a:p>
      </dsp:txBody>
      <dsp:txXfrm>
        <a:off x="2049532" y="531684"/>
        <a:ext cx="1897715" cy="910903"/>
      </dsp:txXfrm>
    </dsp:sp>
    <dsp:sp modelId="{CAD62F17-E99D-4FEF-B376-961CA4CB20EB}">
      <dsp:nvSpPr>
        <dsp:cNvPr id="0" name=""/>
        <dsp:cNvSpPr/>
      </dsp:nvSpPr>
      <dsp:spPr>
        <a:xfrm>
          <a:off x="4099065" y="522529"/>
          <a:ext cx="1897715" cy="2277258"/>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87452" tIns="0" rIns="187452" bIns="330200" numCol="1" spcCol="1270" rtlCol="0" anchor="t" anchorCtr="0">
          <a:noAutofit/>
        </a:bodyPr>
        <a:lstStyle/>
        <a:p>
          <a:pPr marL="0" lvl="0" indent="0" algn="ctr" defTabSz="755650" rtl="0">
            <a:lnSpc>
              <a:spcPct val="90000"/>
            </a:lnSpc>
            <a:spcBef>
              <a:spcPct val="0"/>
            </a:spcBef>
            <a:spcAft>
              <a:spcPct val="35000"/>
            </a:spcAft>
            <a:buNone/>
            <a:defRPr cap="all"/>
          </a:pPr>
          <a:r>
            <a:rPr lang="fr" sz="1700" kern="1200" dirty="0"/>
            <a:t>Objectifs</a:t>
          </a:r>
        </a:p>
      </dsp:txBody>
      <dsp:txXfrm>
        <a:off x="4099065" y="1433433"/>
        <a:ext cx="1897715" cy="1366355"/>
      </dsp:txXfrm>
    </dsp:sp>
    <dsp:sp modelId="{E20811D6-E5D4-4C9E-AABF-9E0E1902CA2C}">
      <dsp:nvSpPr>
        <dsp:cNvPr id="0" name=""/>
        <dsp:cNvSpPr/>
      </dsp:nvSpPr>
      <dsp:spPr>
        <a:xfrm>
          <a:off x="4099065" y="522529"/>
          <a:ext cx="1897715" cy="910903"/>
        </a:xfrm>
        <a:prstGeom prst="rect">
          <a:avLst/>
        </a:prstGeom>
        <a:noFill/>
        <a:ln w="15875" cap="rnd" cmpd="sng" algn="ctr">
          <a:noFill/>
          <a:prstDash val="solid"/>
        </a:ln>
        <a:effectLst/>
        <a:scene3d>
          <a:camera prst="orthographicFront"/>
          <a:lightRig rig="threePt" dir="t"/>
        </a:scene3d>
        <a:sp3d/>
      </dsp:spPr>
      <dsp:style>
        <a:lnRef idx="2">
          <a:scrgbClr r="0" g="0" b="0"/>
        </a:lnRef>
        <a:fillRef idx="1">
          <a:scrgbClr r="0" g="0" b="0"/>
        </a:fillRef>
        <a:effectRef idx="0">
          <a:scrgbClr r="0" g="0" b="0"/>
        </a:effectRef>
        <a:fontRef idx="minor">
          <a:schemeClr val="lt1"/>
        </a:fontRef>
      </dsp:style>
      <dsp:txBody>
        <a:bodyPr spcFirstLastPara="0" vert="horz" wrap="square" lIns="187452" tIns="165100" rIns="187452" bIns="165100" numCol="1" spcCol="1270" rtlCol="0" anchor="ctr" anchorCtr="0">
          <a:noAutofit/>
        </a:bodyPr>
        <a:lstStyle/>
        <a:p>
          <a:pPr marL="0" lvl="0" indent="0" algn="l" defTabSz="1866900" rtl="0">
            <a:lnSpc>
              <a:spcPct val="90000"/>
            </a:lnSpc>
            <a:spcBef>
              <a:spcPct val="0"/>
            </a:spcBef>
            <a:spcAft>
              <a:spcPct val="35000"/>
            </a:spcAft>
            <a:buNone/>
          </a:pPr>
          <a:r>
            <a:rPr lang="fr" sz="4200" kern="1200"/>
            <a:t>03</a:t>
          </a:r>
        </a:p>
      </dsp:txBody>
      <dsp:txXfrm>
        <a:off x="4099065" y="522529"/>
        <a:ext cx="1897715" cy="910903"/>
      </dsp:txXfrm>
    </dsp:sp>
    <dsp:sp modelId="{F584A149-3D0D-4EAB-BA18-25A6EE1D9699}">
      <dsp:nvSpPr>
        <dsp:cNvPr id="0" name=""/>
        <dsp:cNvSpPr/>
      </dsp:nvSpPr>
      <dsp:spPr>
        <a:xfrm>
          <a:off x="6148597" y="522529"/>
          <a:ext cx="1897715" cy="2277258"/>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87452" tIns="0" rIns="187452" bIns="330200" numCol="1" spcCol="1270" rtlCol="0" anchor="t" anchorCtr="0">
          <a:noAutofit/>
        </a:bodyPr>
        <a:lstStyle/>
        <a:p>
          <a:pPr marL="0" lvl="0" indent="0" algn="ctr" defTabSz="755650" rtl="0">
            <a:lnSpc>
              <a:spcPct val="90000"/>
            </a:lnSpc>
            <a:spcBef>
              <a:spcPct val="0"/>
            </a:spcBef>
            <a:spcAft>
              <a:spcPct val="35000"/>
            </a:spcAft>
            <a:buNone/>
            <a:defRPr cap="all"/>
          </a:pPr>
          <a:r>
            <a:rPr lang="fr" sz="1700" kern="1200" dirty="0"/>
            <a:t>Etude de l’existence &amp; analyse de besoins</a:t>
          </a:r>
        </a:p>
      </dsp:txBody>
      <dsp:txXfrm>
        <a:off x="6148597" y="1433433"/>
        <a:ext cx="1897715" cy="1366355"/>
      </dsp:txXfrm>
    </dsp:sp>
    <dsp:sp modelId="{8FD534BE-5738-4AD3-A8D9-C10FDEB4F3B0}">
      <dsp:nvSpPr>
        <dsp:cNvPr id="0" name=""/>
        <dsp:cNvSpPr/>
      </dsp:nvSpPr>
      <dsp:spPr>
        <a:xfrm>
          <a:off x="6148597" y="522529"/>
          <a:ext cx="1897715" cy="910903"/>
        </a:xfrm>
        <a:prstGeom prst="rect">
          <a:avLst/>
        </a:prstGeom>
        <a:noFill/>
        <a:ln w="15875" cap="rnd" cmpd="sng" algn="ctr">
          <a:noFill/>
          <a:prstDash val="solid"/>
        </a:ln>
        <a:effectLst/>
        <a:scene3d>
          <a:camera prst="orthographicFront"/>
          <a:lightRig rig="threePt" dir="t"/>
        </a:scene3d>
        <a:sp3d/>
      </dsp:spPr>
      <dsp:style>
        <a:lnRef idx="2">
          <a:scrgbClr r="0" g="0" b="0"/>
        </a:lnRef>
        <a:fillRef idx="1">
          <a:scrgbClr r="0" g="0" b="0"/>
        </a:fillRef>
        <a:effectRef idx="0">
          <a:scrgbClr r="0" g="0" b="0"/>
        </a:effectRef>
        <a:fontRef idx="minor">
          <a:schemeClr val="lt1"/>
        </a:fontRef>
      </dsp:style>
      <dsp:txBody>
        <a:bodyPr spcFirstLastPara="0" vert="horz" wrap="square" lIns="187452" tIns="165100" rIns="187452" bIns="165100" numCol="1" spcCol="1270" anchor="ctr" anchorCtr="0">
          <a:noAutofit/>
        </a:bodyPr>
        <a:lstStyle/>
        <a:p>
          <a:pPr marL="0" lvl="0" indent="0" algn="l" defTabSz="1866900">
            <a:lnSpc>
              <a:spcPct val="90000"/>
            </a:lnSpc>
            <a:spcBef>
              <a:spcPct val="0"/>
            </a:spcBef>
            <a:spcAft>
              <a:spcPct val="35000"/>
            </a:spcAft>
            <a:buNone/>
          </a:pPr>
          <a:r>
            <a:rPr lang="fr-FR" sz="4200" kern="1200"/>
            <a:t>04</a:t>
          </a:r>
        </a:p>
      </dsp:txBody>
      <dsp:txXfrm>
        <a:off x="6148597" y="522529"/>
        <a:ext cx="1897715" cy="910903"/>
      </dsp:txXfrm>
    </dsp:sp>
    <dsp:sp modelId="{C6E22BBF-9F77-4248-B883-7052F36162F8}">
      <dsp:nvSpPr>
        <dsp:cNvPr id="0" name=""/>
        <dsp:cNvSpPr/>
      </dsp:nvSpPr>
      <dsp:spPr>
        <a:xfrm>
          <a:off x="8198130" y="522529"/>
          <a:ext cx="1897715" cy="2277258"/>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87452" tIns="0" rIns="187452" bIns="330200" numCol="1" spcCol="1270" rtlCol="0" anchor="t" anchorCtr="0">
          <a:noAutofit/>
        </a:bodyPr>
        <a:lstStyle/>
        <a:p>
          <a:pPr marL="0" lvl="0" indent="0" algn="ctr" defTabSz="755650" rtl="0">
            <a:lnSpc>
              <a:spcPct val="90000"/>
            </a:lnSpc>
            <a:spcBef>
              <a:spcPct val="0"/>
            </a:spcBef>
            <a:spcAft>
              <a:spcPct val="35000"/>
            </a:spcAft>
            <a:buNone/>
            <a:defRPr cap="all"/>
          </a:pPr>
          <a:r>
            <a:rPr lang="fr-FR" sz="1700" kern="1200" dirty="0"/>
            <a:t>E</a:t>
          </a:r>
          <a:r>
            <a:rPr lang="fr" sz="1700" kern="1200" dirty="0"/>
            <a:t>tude conceptuel &amp; réalisation</a:t>
          </a:r>
        </a:p>
      </dsp:txBody>
      <dsp:txXfrm>
        <a:off x="8198130" y="1433433"/>
        <a:ext cx="1897715" cy="1366355"/>
      </dsp:txXfrm>
    </dsp:sp>
    <dsp:sp modelId="{B6C14EFC-4046-409C-A035-E3EEA743AA19}">
      <dsp:nvSpPr>
        <dsp:cNvPr id="0" name=""/>
        <dsp:cNvSpPr/>
      </dsp:nvSpPr>
      <dsp:spPr>
        <a:xfrm>
          <a:off x="8198130" y="522529"/>
          <a:ext cx="1897715" cy="910903"/>
        </a:xfrm>
        <a:prstGeom prst="rect">
          <a:avLst/>
        </a:prstGeom>
        <a:noFill/>
        <a:ln w="15875" cap="rnd" cmpd="sng" algn="ctr">
          <a:noFill/>
          <a:prstDash val="solid"/>
        </a:ln>
        <a:effectLst/>
        <a:scene3d>
          <a:camera prst="orthographicFront"/>
          <a:lightRig rig="threePt" dir="t"/>
        </a:scene3d>
        <a:sp3d/>
      </dsp:spPr>
      <dsp:style>
        <a:lnRef idx="2">
          <a:scrgbClr r="0" g="0" b="0"/>
        </a:lnRef>
        <a:fillRef idx="1">
          <a:scrgbClr r="0" g="0" b="0"/>
        </a:fillRef>
        <a:effectRef idx="0">
          <a:scrgbClr r="0" g="0" b="0"/>
        </a:effectRef>
        <a:fontRef idx="minor">
          <a:schemeClr val="lt1"/>
        </a:fontRef>
      </dsp:style>
      <dsp:txBody>
        <a:bodyPr spcFirstLastPara="0" vert="horz" wrap="square" lIns="187452" tIns="165100" rIns="187452" bIns="165100" numCol="1" spcCol="1270" anchor="ctr" anchorCtr="0">
          <a:noAutofit/>
        </a:bodyPr>
        <a:lstStyle/>
        <a:p>
          <a:pPr marL="0" lvl="0" indent="0" algn="l" defTabSz="1866900">
            <a:lnSpc>
              <a:spcPct val="90000"/>
            </a:lnSpc>
            <a:spcBef>
              <a:spcPct val="0"/>
            </a:spcBef>
            <a:spcAft>
              <a:spcPct val="35000"/>
            </a:spcAft>
            <a:buNone/>
          </a:pPr>
          <a:r>
            <a:rPr lang="fr-FR" sz="4200" kern="1200"/>
            <a:t>05</a:t>
          </a:r>
          <a:endParaRPr lang="fr-FR" sz="4200" kern="1200" dirty="0"/>
        </a:p>
      </dsp:txBody>
      <dsp:txXfrm>
        <a:off x="8198130" y="522529"/>
        <a:ext cx="1897715" cy="910903"/>
      </dsp:txXfrm>
    </dsp:sp>
    <dsp:sp modelId="{3C91A6C9-7408-4319-9206-C2475AED1492}">
      <dsp:nvSpPr>
        <dsp:cNvPr id="0" name=""/>
        <dsp:cNvSpPr/>
      </dsp:nvSpPr>
      <dsp:spPr>
        <a:xfrm>
          <a:off x="10247662" y="522529"/>
          <a:ext cx="1897715" cy="2277258"/>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87452" tIns="0" rIns="187452" bIns="330200" numCol="1" spcCol="1270" rtlCol="0" anchor="t" anchorCtr="0">
          <a:noAutofit/>
        </a:bodyPr>
        <a:lstStyle/>
        <a:p>
          <a:pPr marL="0" lvl="0" indent="0" algn="ctr" defTabSz="755650" rtl="0">
            <a:lnSpc>
              <a:spcPct val="90000"/>
            </a:lnSpc>
            <a:spcBef>
              <a:spcPct val="0"/>
            </a:spcBef>
            <a:spcAft>
              <a:spcPct val="35000"/>
            </a:spcAft>
            <a:buNone/>
            <a:defRPr cap="all"/>
          </a:pPr>
          <a:r>
            <a:rPr lang="fr-FR" sz="1700" kern="1200" dirty="0"/>
            <a:t>Conclusion et perspectives</a:t>
          </a:r>
          <a:endParaRPr lang="fr" sz="1700" kern="1200" dirty="0"/>
        </a:p>
      </dsp:txBody>
      <dsp:txXfrm>
        <a:off x="10247662" y="1433433"/>
        <a:ext cx="1897715" cy="1366355"/>
      </dsp:txXfrm>
    </dsp:sp>
    <dsp:sp modelId="{CC83644D-A18B-4179-9F08-DBEDECB6CC12}">
      <dsp:nvSpPr>
        <dsp:cNvPr id="0" name=""/>
        <dsp:cNvSpPr/>
      </dsp:nvSpPr>
      <dsp:spPr>
        <a:xfrm>
          <a:off x="10247662" y="522529"/>
          <a:ext cx="1897715" cy="910903"/>
        </a:xfrm>
        <a:prstGeom prst="rect">
          <a:avLst/>
        </a:prstGeom>
        <a:noFill/>
        <a:ln w="15875" cap="rnd" cmpd="sng" algn="ctr">
          <a:noFill/>
          <a:prstDash val="solid"/>
        </a:ln>
        <a:effectLst/>
        <a:scene3d>
          <a:camera prst="orthographicFront"/>
          <a:lightRig rig="threePt" dir="t"/>
        </a:scene3d>
        <a:sp3d/>
      </dsp:spPr>
      <dsp:style>
        <a:lnRef idx="2">
          <a:scrgbClr r="0" g="0" b="0"/>
        </a:lnRef>
        <a:fillRef idx="1">
          <a:scrgbClr r="0" g="0" b="0"/>
        </a:fillRef>
        <a:effectRef idx="0">
          <a:scrgbClr r="0" g="0" b="0"/>
        </a:effectRef>
        <a:fontRef idx="minor">
          <a:schemeClr val="lt1"/>
        </a:fontRef>
      </dsp:style>
      <dsp:txBody>
        <a:bodyPr spcFirstLastPara="0" vert="horz" wrap="square" lIns="187452" tIns="165100" rIns="187452" bIns="165100" numCol="1" spcCol="1270" anchor="ctr" anchorCtr="0">
          <a:noAutofit/>
        </a:bodyPr>
        <a:lstStyle/>
        <a:p>
          <a:pPr marL="0" lvl="0" indent="0" algn="l" defTabSz="1866900">
            <a:lnSpc>
              <a:spcPct val="90000"/>
            </a:lnSpc>
            <a:spcBef>
              <a:spcPct val="0"/>
            </a:spcBef>
            <a:spcAft>
              <a:spcPct val="35000"/>
            </a:spcAft>
            <a:buNone/>
          </a:pPr>
          <a:r>
            <a:rPr lang="fr-FR" sz="4200" kern="1200"/>
            <a:t>06</a:t>
          </a:r>
          <a:endParaRPr lang="fr-FR" sz="4200" kern="1200" dirty="0"/>
        </a:p>
      </dsp:txBody>
      <dsp:txXfrm>
        <a:off x="10247662" y="522529"/>
        <a:ext cx="1897715" cy="910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5058C-E029-47F6-9579-05B27B88015D}">
      <dsp:nvSpPr>
        <dsp:cNvPr id="0" name=""/>
        <dsp:cNvSpPr/>
      </dsp:nvSpPr>
      <dsp:spPr>
        <a:xfrm>
          <a:off x="5343031" y="2204720"/>
          <a:ext cx="2694657" cy="2694657"/>
        </a:xfrm>
        <a:prstGeom prst="gear9">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fr-FR" sz="2400" kern="1200" dirty="0"/>
            <a:t>Générer le code voulus</a:t>
          </a:r>
        </a:p>
      </dsp:txBody>
      <dsp:txXfrm>
        <a:off x="5884777" y="2835931"/>
        <a:ext cx="1611165" cy="1385109"/>
      </dsp:txXfrm>
    </dsp:sp>
    <dsp:sp modelId="{F91D01B4-C007-47E6-B1D7-FDA80B6FE5F3}">
      <dsp:nvSpPr>
        <dsp:cNvPr id="0" name=""/>
        <dsp:cNvSpPr/>
      </dsp:nvSpPr>
      <dsp:spPr>
        <a:xfrm>
          <a:off x="3765176" y="1577854"/>
          <a:ext cx="1959751" cy="1959751"/>
        </a:xfrm>
        <a:prstGeom prst="gear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Présentation d’idée de code que vous avez besoin</a:t>
          </a:r>
        </a:p>
      </dsp:txBody>
      <dsp:txXfrm>
        <a:off x="4258549" y="2074209"/>
        <a:ext cx="973005" cy="967041"/>
      </dsp:txXfrm>
    </dsp:sp>
    <dsp:sp modelId="{C97D38E9-337C-494F-97DD-92DD7999DF7A}">
      <dsp:nvSpPr>
        <dsp:cNvPr id="0" name=""/>
        <dsp:cNvSpPr/>
      </dsp:nvSpPr>
      <dsp:spPr>
        <a:xfrm rot="20700000">
          <a:off x="4872890" y="215772"/>
          <a:ext cx="1920156" cy="1920156"/>
        </a:xfrm>
        <a:prstGeom prst="gear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Cours spécifiées</a:t>
          </a:r>
        </a:p>
      </dsp:txBody>
      <dsp:txXfrm rot="-20700000">
        <a:off x="5294037" y="636919"/>
        <a:ext cx="1077863" cy="1077863"/>
      </dsp:txXfrm>
    </dsp:sp>
    <dsp:sp modelId="{F5EF098B-FA56-440F-96F2-9B6E4267C9B8}">
      <dsp:nvSpPr>
        <dsp:cNvPr id="0" name=""/>
        <dsp:cNvSpPr/>
      </dsp:nvSpPr>
      <dsp:spPr>
        <a:xfrm>
          <a:off x="5143646" y="1793641"/>
          <a:ext cx="3449162" cy="3449162"/>
        </a:xfrm>
        <a:prstGeom prst="circularArrow">
          <a:avLst>
            <a:gd name="adj1" fmla="val 4688"/>
            <a:gd name="adj2" fmla="val 299029"/>
            <a:gd name="adj3" fmla="val 2530768"/>
            <a:gd name="adj4" fmla="val 1583017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A720BEA-2587-4986-9787-CF77B6BE9898}">
      <dsp:nvSpPr>
        <dsp:cNvPr id="0" name=""/>
        <dsp:cNvSpPr/>
      </dsp:nvSpPr>
      <dsp:spPr>
        <a:xfrm>
          <a:off x="3428161" y="1131156"/>
          <a:ext cx="2506031" cy="250603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159A08-2B61-46E6-A3DA-196DD605BA7B}">
      <dsp:nvSpPr>
        <dsp:cNvPr id="0" name=""/>
        <dsp:cNvSpPr/>
      </dsp:nvSpPr>
      <dsp:spPr>
        <a:xfrm>
          <a:off x="4428738" y="-207839"/>
          <a:ext cx="2702006" cy="270200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E490C-888E-4892-B6A3-CE0979F55080}">
      <dsp:nvSpPr>
        <dsp:cNvPr id="0" name=""/>
        <dsp:cNvSpPr/>
      </dsp:nvSpPr>
      <dsp:spPr>
        <a:xfrm>
          <a:off x="945325" y="899233"/>
          <a:ext cx="2962176" cy="296211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dirty="0"/>
            <a:t>Application mobile et site web </a:t>
          </a:r>
        </a:p>
      </dsp:txBody>
      <dsp:txXfrm>
        <a:off x="1379126" y="1333024"/>
        <a:ext cx="2094574" cy="2094531"/>
      </dsp:txXfrm>
    </dsp:sp>
    <dsp:sp modelId="{4C330476-3B20-49C4-8459-F219AB19FE5A}">
      <dsp:nvSpPr>
        <dsp:cNvPr id="0" name=""/>
        <dsp:cNvSpPr/>
      </dsp:nvSpPr>
      <dsp:spPr>
        <a:xfrm>
          <a:off x="2635479" y="764277"/>
          <a:ext cx="329436" cy="32943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174A4F-92E9-4569-ABCB-126C3F928AA5}">
      <dsp:nvSpPr>
        <dsp:cNvPr id="0" name=""/>
        <dsp:cNvSpPr/>
      </dsp:nvSpPr>
      <dsp:spPr>
        <a:xfrm>
          <a:off x="1855408" y="3641264"/>
          <a:ext cx="238538" cy="2387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017E0E-9DC2-4EB8-9072-B213E3B4E773}">
      <dsp:nvSpPr>
        <dsp:cNvPr id="0" name=""/>
        <dsp:cNvSpPr/>
      </dsp:nvSpPr>
      <dsp:spPr>
        <a:xfrm>
          <a:off x="4098113" y="2101381"/>
          <a:ext cx="238538" cy="2387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82E90C-AC6B-481F-9162-32360BCC902A}">
      <dsp:nvSpPr>
        <dsp:cNvPr id="0" name=""/>
        <dsp:cNvSpPr/>
      </dsp:nvSpPr>
      <dsp:spPr>
        <a:xfrm>
          <a:off x="2956653" y="3895259"/>
          <a:ext cx="329436" cy="32943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D1D828-F7BA-4FD4-9AC1-7B3DBDC42BAF}">
      <dsp:nvSpPr>
        <dsp:cNvPr id="0" name=""/>
        <dsp:cNvSpPr/>
      </dsp:nvSpPr>
      <dsp:spPr>
        <a:xfrm>
          <a:off x="1923168" y="1232471"/>
          <a:ext cx="238538" cy="2387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8B06CB-8F87-421F-A012-FF78C1C41C13}">
      <dsp:nvSpPr>
        <dsp:cNvPr id="0" name=""/>
        <dsp:cNvSpPr/>
      </dsp:nvSpPr>
      <dsp:spPr>
        <a:xfrm>
          <a:off x="1171193" y="2598296"/>
          <a:ext cx="238538" cy="2387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51BDE7-C0F3-47E8-B503-5287884A0ED8}">
      <dsp:nvSpPr>
        <dsp:cNvPr id="0" name=""/>
        <dsp:cNvSpPr/>
      </dsp:nvSpPr>
      <dsp:spPr>
        <a:xfrm>
          <a:off x="19817" y="1433867"/>
          <a:ext cx="1204262" cy="120387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Education</a:t>
          </a:r>
        </a:p>
      </dsp:txBody>
      <dsp:txXfrm>
        <a:off x="196177" y="1610171"/>
        <a:ext cx="851542" cy="851269"/>
      </dsp:txXfrm>
    </dsp:sp>
    <dsp:sp modelId="{633C78F6-B0CC-49E2-B627-D8BD3073E93F}">
      <dsp:nvSpPr>
        <dsp:cNvPr id="0" name=""/>
        <dsp:cNvSpPr/>
      </dsp:nvSpPr>
      <dsp:spPr>
        <a:xfrm>
          <a:off x="2302186" y="1242852"/>
          <a:ext cx="329436" cy="32943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63B170-CE33-4EEA-8F5B-8A2AECF2AC65}">
      <dsp:nvSpPr>
        <dsp:cNvPr id="0" name=""/>
        <dsp:cNvSpPr/>
      </dsp:nvSpPr>
      <dsp:spPr>
        <a:xfrm>
          <a:off x="132751" y="2990707"/>
          <a:ext cx="595520" cy="59553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FFD71-F899-40F5-A2E0-6DDA23124219}">
      <dsp:nvSpPr>
        <dsp:cNvPr id="0" name=""/>
        <dsp:cNvSpPr/>
      </dsp:nvSpPr>
      <dsp:spPr>
        <a:xfrm>
          <a:off x="4023712" y="674687"/>
          <a:ext cx="1578932" cy="158929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Génération de code </a:t>
          </a:r>
        </a:p>
      </dsp:txBody>
      <dsp:txXfrm>
        <a:off x="4254941" y="907434"/>
        <a:ext cx="1116474" cy="1123804"/>
      </dsp:txXfrm>
    </dsp:sp>
    <dsp:sp modelId="{17E426FA-B300-4B89-A679-6710EAC09880}">
      <dsp:nvSpPr>
        <dsp:cNvPr id="0" name=""/>
        <dsp:cNvSpPr/>
      </dsp:nvSpPr>
      <dsp:spPr>
        <a:xfrm>
          <a:off x="3673921" y="1698589"/>
          <a:ext cx="329436" cy="32943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02A1F3-EF9A-4A5D-A1A2-14BB487A4205}">
      <dsp:nvSpPr>
        <dsp:cNvPr id="0" name=""/>
        <dsp:cNvSpPr/>
      </dsp:nvSpPr>
      <dsp:spPr>
        <a:xfrm>
          <a:off x="-93667" y="3699399"/>
          <a:ext cx="238538" cy="2387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DBCF5-BD00-444F-8318-5040379E38A6}">
      <dsp:nvSpPr>
        <dsp:cNvPr id="0" name=""/>
        <dsp:cNvSpPr/>
      </dsp:nvSpPr>
      <dsp:spPr>
        <a:xfrm>
          <a:off x="2285108" y="3359587"/>
          <a:ext cx="238538" cy="2387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1CFFA74-2D33-4A46-8436-EFB61ABE6330}" type="datetime1">
              <a:rPr lang="fr-FR" smtClean="0"/>
              <a:t>01/06/2021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‹N°›</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9037400-EE54-4464-8568-B01822934A44}" type="datetime1">
              <a:rPr lang="fr-FR" smtClean="0"/>
              <a:t>01/06/2021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‹N°›</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fr-FR"/>
              <a:t>Modifiez le style du titre</a:t>
            </a:r>
            <a:endParaRPr lang="en-US" dirty="0"/>
          </a:p>
        </p:txBody>
      </p:sp>
      <p:sp>
        <p:nvSpPr>
          <p:cNvPr id="3" name="Sous-titre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a:t>Modifiez le style des sous-titres du masque</a:t>
            </a:r>
            <a:endParaRPr lang="en-US" dirty="0"/>
          </a:p>
        </p:txBody>
      </p:sp>
      <p:sp>
        <p:nvSpPr>
          <p:cNvPr id="4" name="Espace réservé de la date 3"/>
          <p:cNvSpPr>
            <a:spLocks noGrp="1"/>
          </p:cNvSpPr>
          <p:nvPr>
            <p:ph type="dt" sz="half" idx="10"/>
          </p:nvPr>
        </p:nvSpPr>
        <p:spPr/>
        <p:txBody>
          <a:bodyPr rtlCol="0"/>
          <a:lstStyle/>
          <a:p>
            <a:pPr rtl="0"/>
            <a:fld id="{95D398C8-4DCB-4641-957E-5426E4E97620}" type="datetime1">
              <a:rPr lang="fr-FR" smtClean="0"/>
              <a:t>01/06/2021</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Imag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re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fr-FR"/>
              <a:t>Modifiez le style du titre</a:t>
            </a:r>
            <a:endParaRPr lang="en-US" dirty="0"/>
          </a:p>
        </p:txBody>
      </p:sp>
      <p:sp>
        <p:nvSpPr>
          <p:cNvPr id="3" name="Espace réservé d’image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4" name="Espace réservé du texte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A14558C2-0E99-4308-9462-A0580CCE8D3F}" type="datetime1">
              <a:rPr lang="fr-FR" smtClean="0"/>
              <a:t>01/06/2021</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913795" y="608437"/>
            <a:ext cx="10353762" cy="3534344"/>
          </a:xfrm>
        </p:spPr>
        <p:txBody>
          <a:bodyPr rtlCol="0" anchor="ctr">
            <a:normAutofit/>
          </a:bodyPr>
          <a:lstStyle>
            <a:lvl1pPr>
              <a:defRPr sz="4000"/>
            </a:lvl1pPr>
          </a:lstStyle>
          <a:p>
            <a:pPr rtl="0"/>
            <a:r>
              <a:rPr lang="fr-FR"/>
              <a:t>Modifiez le style du titre</a:t>
            </a:r>
            <a:endParaRPr lang="en-US" dirty="0"/>
          </a:p>
        </p:txBody>
      </p:sp>
      <p:sp>
        <p:nvSpPr>
          <p:cNvPr id="4" name="Espace réservé du texte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D0B65D97-240B-4409-8315-0A18986A76F1}" type="datetime1">
              <a:rPr lang="fr-FR" smtClean="0"/>
              <a:t>01/06/2021</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600"/>
            <a:ext cx="9302752" cy="2992904"/>
          </a:xfrm>
        </p:spPr>
        <p:txBody>
          <a:bodyPr rtlCol="0" anchor="ctr">
            <a:normAutofit/>
          </a:bodyPr>
          <a:lstStyle>
            <a:lvl1pPr>
              <a:defRPr sz="3600"/>
            </a:lvl1pPr>
          </a:lstStyle>
          <a:p>
            <a:pPr rtl="0"/>
            <a:r>
              <a:rPr lang="fr-FR"/>
              <a:t>Modifiez le style du titre</a:t>
            </a:r>
            <a:endParaRPr lang="en-US" dirty="0"/>
          </a:p>
        </p:txBody>
      </p:sp>
      <p:sp>
        <p:nvSpPr>
          <p:cNvPr id="12" name="Espace réservé du texte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4" name="Espace réservé du texte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2E09940F-DE41-4BEF-ADE0-75F49FEB422D}" type="datetime1">
              <a:rPr lang="fr-FR" smtClean="0"/>
              <a:t>01/06/2021</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
        <p:nvSpPr>
          <p:cNvPr id="11" name="Zone de texte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r" sz="8000">
                <a:solidFill>
                  <a:schemeClr val="tx1"/>
                </a:solidFill>
                <a:effectLst/>
              </a:rPr>
              <a:t>“</a:t>
            </a:r>
          </a:p>
        </p:txBody>
      </p:sp>
      <p:sp>
        <p:nvSpPr>
          <p:cNvPr id="13" name="Zone de texte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913794" y="2126942"/>
            <a:ext cx="10353763" cy="2511835"/>
          </a:xfrm>
        </p:spPr>
        <p:txBody>
          <a:bodyPr rtlCol="0" anchor="b"/>
          <a:lstStyle>
            <a:lvl1pPr>
              <a:defRPr sz="3200"/>
            </a:lvl1pPr>
          </a:lstStyle>
          <a:p>
            <a:pPr rtl="0"/>
            <a:r>
              <a:rPr lang="fr-FR"/>
              <a:t>Modifiez le style du titre</a:t>
            </a:r>
            <a:endParaRPr lang="en-US" dirty="0"/>
          </a:p>
        </p:txBody>
      </p:sp>
      <p:sp>
        <p:nvSpPr>
          <p:cNvPr id="4" name="Espace réservé du texte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9910080B-B619-4EDE-81B9-4EBE2D6EFDE6}" type="datetime1">
              <a:rPr lang="fr-FR" smtClean="0"/>
              <a:t>01/06/2021</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913795" y="609600"/>
            <a:ext cx="10353762" cy="970450"/>
          </a:xfrm>
        </p:spPr>
        <p:txBody>
          <a:bodyPr rtlCol="0"/>
          <a:lstStyle/>
          <a:p>
            <a:pPr rtl="0"/>
            <a:r>
              <a:rPr lang="fr-FR"/>
              <a:t>Modifiez le style du titre</a:t>
            </a:r>
            <a:endParaRPr lang="en-US" dirty="0"/>
          </a:p>
        </p:txBody>
      </p:sp>
      <p:sp>
        <p:nvSpPr>
          <p:cNvPr id="7" name="Espace réservé du texte 2"/>
          <p:cNvSpPr>
            <a:spLocks noGrp="1"/>
          </p:cNvSpPr>
          <p:nvPr>
            <p:ph type="body" idx="1" hasCustomPrompt="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a:t>
            </a:r>
          </a:p>
        </p:txBody>
      </p:sp>
      <p:sp>
        <p:nvSpPr>
          <p:cNvPr id="8" name="Espace réservé du texte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9" name="Espace réservé du texte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0" name="Espace réservé du texte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11" name="Espace réservé du texte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2" name="Espace réservé du texte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3" name="Espace réservé de la date 2"/>
          <p:cNvSpPr>
            <a:spLocks noGrp="1"/>
          </p:cNvSpPr>
          <p:nvPr>
            <p:ph type="dt" sz="half" idx="10"/>
          </p:nvPr>
        </p:nvSpPr>
        <p:spPr/>
        <p:txBody>
          <a:bodyPr rtlCol="0"/>
          <a:lstStyle/>
          <a:p>
            <a:pPr rtl="0"/>
            <a:fld id="{B082605C-3570-4059-8A30-97DFA915343C}" type="datetime1">
              <a:rPr lang="fr-FR" smtClean="0"/>
              <a:t>01/06/2021</a:t>
            </a:fld>
            <a:endParaRPr lang="en-US" dirty="0"/>
          </a:p>
        </p:txBody>
      </p:sp>
      <p:sp>
        <p:nvSpPr>
          <p:cNvPr id="4" name="Espace réservé du pied de page 3"/>
          <p:cNvSpPr>
            <a:spLocks noGrp="1"/>
          </p:cNvSpPr>
          <p:nvPr>
            <p:ph type="ftr" sz="quarter" idx="11"/>
          </p:nvPr>
        </p:nvSpPr>
        <p:spPr/>
        <p:txBody>
          <a:bodyPr rtlCol="0"/>
          <a:lstStyle/>
          <a:p>
            <a:pPr rtl="0"/>
            <a:endParaRPr lang="en-US"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s">
    <p:spTree>
      <p:nvGrpSpPr>
        <p:cNvPr id="1" name=""/>
        <p:cNvGrpSpPr/>
        <p:nvPr/>
      </p:nvGrpSpPr>
      <p:grpSpPr>
        <a:xfrm>
          <a:off x="0" y="0"/>
          <a:ext cx="0" cy="0"/>
          <a:chOff x="0" y="0"/>
          <a:chExt cx="0" cy="0"/>
        </a:xfrm>
      </p:grpSpPr>
      <p:pic>
        <p:nvPicPr>
          <p:cNvPr id="2" name="Imag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re 1"/>
          <p:cNvSpPr>
            <a:spLocks noGrp="1"/>
          </p:cNvSpPr>
          <p:nvPr>
            <p:ph type="title"/>
          </p:nvPr>
        </p:nvSpPr>
        <p:spPr>
          <a:xfrm>
            <a:off x="913794" y="609600"/>
            <a:ext cx="10353763" cy="970450"/>
          </a:xfrm>
        </p:spPr>
        <p:txBody>
          <a:bodyPr rtlCol="0"/>
          <a:lstStyle/>
          <a:p>
            <a:pPr rtl="0"/>
            <a:r>
              <a:rPr lang="fr-FR"/>
              <a:t>Modifiez le style du titre</a:t>
            </a:r>
            <a:endParaRPr lang="en-US" dirty="0"/>
          </a:p>
        </p:txBody>
      </p:sp>
      <p:sp>
        <p:nvSpPr>
          <p:cNvPr id="19" name="Espace réservé du texte 2"/>
          <p:cNvSpPr>
            <a:spLocks noGrp="1"/>
          </p:cNvSpPr>
          <p:nvPr>
            <p:ph type="body" idx="1" hasCustomPrompt="1"/>
          </p:nvPr>
        </p:nvSpPr>
        <p:spPr>
          <a:xfrm>
            <a:off x="913795" y="3904106"/>
            <a:ext cx="3300984" cy="576262"/>
          </a:xfrm>
        </p:spPr>
        <p:txBody>
          <a:bodyPr rtlCol="0" anchor="b">
            <a:noAutofit/>
          </a:bodyPr>
          <a:lstStyle>
            <a:lvl1pPr marL="0" indent="0" algn="ctr">
              <a:buNone/>
              <a:defRPr sz="1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20" name="Espace réservé d’image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a:t>Cliquez sur l'icône pour ajouter une image</a:t>
            </a:r>
            <a:endParaRPr lang="en-US" dirty="0"/>
          </a:p>
        </p:txBody>
      </p:sp>
      <p:sp>
        <p:nvSpPr>
          <p:cNvPr id="21" name="Espace réservé du texte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22" name="Espace réservé du texte 4"/>
          <p:cNvSpPr>
            <a:spLocks noGrp="1"/>
          </p:cNvSpPr>
          <p:nvPr>
            <p:ph type="body" sz="quarter" idx="3" hasCustomPrompt="1"/>
          </p:nvPr>
        </p:nvSpPr>
        <p:spPr>
          <a:xfrm>
            <a:off x="4442788" y="3904106"/>
            <a:ext cx="3300984" cy="576262"/>
          </a:xfrm>
        </p:spPr>
        <p:txBody>
          <a:bodyPr rtlCol="0" anchor="b">
            <a:noAutofit/>
          </a:bodyPr>
          <a:lstStyle>
            <a:lvl1pPr marL="0" indent="0" algn="ctr">
              <a:buNone/>
              <a:defRPr sz="1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23" name="Espace réservé d’image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a:t>Cliquez sur l'icône pour ajouter une image</a:t>
            </a:r>
            <a:endParaRPr lang="en-US" dirty="0"/>
          </a:p>
        </p:txBody>
      </p:sp>
      <p:sp>
        <p:nvSpPr>
          <p:cNvPr id="24" name="Espace réservé du texte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25" name="Espace réservé du texte 4"/>
          <p:cNvSpPr>
            <a:spLocks noGrp="1"/>
          </p:cNvSpPr>
          <p:nvPr>
            <p:ph type="body" sz="quarter" idx="13" hasCustomPrompt="1"/>
          </p:nvPr>
        </p:nvSpPr>
        <p:spPr>
          <a:xfrm>
            <a:off x="7966697" y="3904106"/>
            <a:ext cx="3300984" cy="576262"/>
          </a:xfrm>
        </p:spPr>
        <p:txBody>
          <a:bodyPr rtlCol="0" anchor="b">
            <a:noAutofit/>
          </a:bodyPr>
          <a:lstStyle>
            <a:lvl1pPr marL="0" indent="0" algn="ctr">
              <a:buNone/>
              <a:defRPr sz="1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26" name="Espace réservé d’image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a:t>Cliquez sur l'icône pour ajouter une image</a:t>
            </a:r>
            <a:endParaRPr lang="en-US" dirty="0"/>
          </a:p>
        </p:txBody>
      </p:sp>
      <p:sp>
        <p:nvSpPr>
          <p:cNvPr id="27" name="Espace réservé du texte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3" name="Espace réservé de la date 2"/>
          <p:cNvSpPr>
            <a:spLocks noGrp="1"/>
          </p:cNvSpPr>
          <p:nvPr>
            <p:ph type="dt" sz="half" idx="10"/>
          </p:nvPr>
        </p:nvSpPr>
        <p:spPr/>
        <p:txBody>
          <a:bodyPr rtlCol="0"/>
          <a:lstStyle/>
          <a:p>
            <a:pPr rtl="0"/>
            <a:fld id="{8CDDA9C7-FD3B-4B6B-8099-7D1F40181C38}" type="datetime1">
              <a:rPr lang="fr-FR" smtClean="0"/>
              <a:t>01/06/2021</a:t>
            </a:fld>
            <a:endParaRPr lang="en-US" dirty="0"/>
          </a:p>
        </p:txBody>
      </p:sp>
      <p:sp>
        <p:nvSpPr>
          <p:cNvPr id="4" name="Espace réservé du pied de page 3"/>
          <p:cNvSpPr>
            <a:spLocks noGrp="1"/>
          </p:cNvSpPr>
          <p:nvPr>
            <p:ph type="ftr" sz="quarter" idx="11"/>
          </p:nvPr>
        </p:nvSpPr>
        <p:spPr/>
        <p:txBody>
          <a:bodyPr rtlCol="0"/>
          <a:lstStyle/>
          <a:p>
            <a:pPr rtl="0"/>
            <a:endParaRPr lang="en-US"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nchor="t"/>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BA5A6FFB-3DD0-4A4A-921C-C39D8C070890}" type="datetime1">
              <a:rPr lang="fr-FR" smtClean="0"/>
              <a:t>01/06/2021</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83068" y="609599"/>
            <a:ext cx="2284487" cy="5181601"/>
          </a:xfrm>
        </p:spPr>
        <p:txBody>
          <a:bodyPr vert="eaVert" rtlCol="0"/>
          <a:lstStyle>
            <a:lvl1pPr algn="l">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913796" y="609599"/>
            <a:ext cx="7916872" cy="5181601"/>
          </a:xfrm>
        </p:spPr>
        <p:txBody>
          <a:bodyPr vert="eaVert" rtlCol="0" anchor="t"/>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4E9773B-D89F-4CEA-A367-4798BF1DA843}" type="datetime1">
              <a:rPr lang="fr-FR" smtClean="0"/>
              <a:t>01/06/2021</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53CA3526-1C8B-4FD3-A25D-F5496CBF75C0}" type="datetime1">
              <a:rPr lang="fr-FR" smtClean="0"/>
              <a:t>01/06/2021</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295401" y="1761067"/>
            <a:ext cx="9590550" cy="1828813"/>
          </a:xfrm>
        </p:spPr>
        <p:txBody>
          <a:bodyPr rtlCol="0" anchor="b"/>
          <a:lstStyle>
            <a:lvl1pPr algn="ctr">
              <a:defRPr sz="4000" b="0" cap="none"/>
            </a:lvl1pPr>
          </a:lstStyle>
          <a:p>
            <a:pPr rtl="0"/>
            <a:r>
              <a:rPr lang="fr-FR"/>
              <a:t>Modifiez le style du titre</a:t>
            </a:r>
            <a:endParaRPr lang="en-US" dirty="0"/>
          </a:p>
        </p:txBody>
      </p:sp>
      <p:sp>
        <p:nvSpPr>
          <p:cNvPr id="3" name="Espace réservé du texte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p:txBody>
          <a:bodyPr rtlCol="0"/>
          <a:lstStyle/>
          <a:p>
            <a:pPr rtl="0"/>
            <a:fld id="{849129A9-DBFC-4328-B9B7-0AA30572D836}" type="datetime1">
              <a:rPr lang="fr-FR" smtClean="0"/>
              <a:t>01/06/2021</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2" cy="1261872"/>
          </a:xfrm>
        </p:spPr>
        <p:txBody>
          <a:bodyPr rtlCol="0"/>
          <a:lstStyle/>
          <a:p>
            <a:pPr rtl="0"/>
            <a:r>
              <a:rPr lang="fr-FR"/>
              <a:t>Modifiez le style du titre</a:t>
            </a:r>
            <a:endParaRPr lang="en-US" dirty="0"/>
          </a:p>
        </p:txBody>
      </p:sp>
      <p:sp>
        <p:nvSpPr>
          <p:cNvPr id="3" name="Espace réservé du contenu 2"/>
          <p:cNvSpPr>
            <a:spLocks noGrp="1"/>
          </p:cNvSpPr>
          <p:nvPr>
            <p:ph sz="half" idx="1" hasCustomPrompt="1"/>
          </p:nvPr>
        </p:nvSpPr>
        <p:spPr>
          <a:xfrm>
            <a:off x="913795" y="2076450"/>
            <a:ext cx="4856841" cy="3622671"/>
          </a:xfrm>
        </p:spPr>
        <p:txBody>
          <a:bodyPr rtlCol="0" anchor="t">
            <a:normAutofit/>
          </a:bodyPr>
          <a:lstStyle>
            <a:lvl1pPr>
              <a:defRPr/>
            </a:lvl1pPr>
          </a:lstStyle>
          <a:p>
            <a:pPr lvl="0" rtl="0"/>
            <a:r>
              <a:rPr lang="fr" dirty="0"/>
              <a:t>Modifiez les styles du texte du masque</a:t>
            </a:r>
          </a:p>
          <a:p>
            <a:pPr lvl="1" rtl="0"/>
            <a:r>
              <a:rPr lang="fr" dirty="0"/>
              <a:t>Deuxième niveau</a:t>
            </a:r>
          </a:p>
          <a:p>
            <a:pPr lvl="2" rtl="0"/>
            <a:r>
              <a:rPr lang="fr" dirty="0"/>
              <a:t>Troisième niveau</a:t>
            </a:r>
          </a:p>
          <a:p>
            <a:pPr lvl="3" rtl="0"/>
            <a:r>
              <a:rPr lang="fr" dirty="0"/>
              <a:t>Quatrième niveau</a:t>
            </a:r>
          </a:p>
          <a:p>
            <a:pPr lvl="4" rtl="0"/>
            <a:r>
              <a:rPr lang="fr" dirty="0"/>
              <a:t>Cinquième niveau</a:t>
            </a:r>
            <a:endParaRPr lang="en-US" dirty="0"/>
          </a:p>
        </p:txBody>
      </p:sp>
      <p:sp>
        <p:nvSpPr>
          <p:cNvPr id="4" name="Espace réservé du contenu 3"/>
          <p:cNvSpPr>
            <a:spLocks noGrp="1"/>
          </p:cNvSpPr>
          <p:nvPr>
            <p:ph sz="half" idx="2" hasCustomPrompt="1"/>
          </p:nvPr>
        </p:nvSpPr>
        <p:spPr>
          <a:xfrm>
            <a:off x="6410716" y="2076451"/>
            <a:ext cx="4856841" cy="3622672"/>
          </a:xfrm>
        </p:spPr>
        <p:txBody>
          <a:bodyPr rtlCol="0" anchor="t">
            <a:normAutofit/>
          </a:bodyPr>
          <a:lstStyle>
            <a:lvl1pPr>
              <a:defRPr/>
            </a:lvl1pPr>
          </a:lstStyle>
          <a:p>
            <a:pPr lvl="0" rtl="0"/>
            <a:r>
              <a:rPr lang="fr" dirty="0"/>
              <a:t>Modifiez les styles du texte du masque</a:t>
            </a:r>
          </a:p>
          <a:p>
            <a:pPr lvl="1" rtl="0"/>
            <a:r>
              <a:rPr lang="fr" dirty="0"/>
              <a:t>Deuxième niveau</a:t>
            </a:r>
          </a:p>
          <a:p>
            <a:pPr lvl="2" rtl="0"/>
            <a:r>
              <a:rPr lang="fr" dirty="0"/>
              <a:t>Troisième niveau</a:t>
            </a:r>
          </a:p>
          <a:p>
            <a:pPr lvl="3" rtl="0"/>
            <a:r>
              <a:rPr lang="fr" dirty="0"/>
              <a:t>Quatrième niveau</a:t>
            </a:r>
          </a:p>
          <a:p>
            <a:pPr lvl="4" rtl="0"/>
            <a:r>
              <a:rPr lang="fr" dirty="0"/>
              <a:t>Cinquième niveau</a:t>
            </a:r>
            <a:endParaRPr lang="en-US" dirty="0"/>
          </a:p>
        </p:txBody>
      </p:sp>
      <p:sp>
        <p:nvSpPr>
          <p:cNvPr id="5" name="Espace réservé de la date 4"/>
          <p:cNvSpPr>
            <a:spLocks noGrp="1"/>
          </p:cNvSpPr>
          <p:nvPr>
            <p:ph type="dt" sz="half" idx="10"/>
          </p:nvPr>
        </p:nvSpPr>
        <p:spPr/>
        <p:txBody>
          <a:bodyPr rtlCol="0"/>
          <a:lstStyle/>
          <a:p>
            <a:pPr rtl="0"/>
            <a:fld id="{DB7266F9-031A-49C6-A306-D3BC4E19BB11}" type="datetime1">
              <a:rPr lang="fr-FR" smtClean="0"/>
              <a:t>01/06/2021</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Imag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re 1"/>
          <p:cNvSpPr>
            <a:spLocks noGrp="1"/>
          </p:cNvSpPr>
          <p:nvPr>
            <p:ph type="title"/>
          </p:nvPr>
        </p:nvSpPr>
        <p:spPr>
          <a:xfrm>
            <a:off x="913795" y="609600"/>
            <a:ext cx="10353762" cy="970450"/>
          </a:xfrm>
        </p:spPr>
        <p:txBody>
          <a:bodyPr rtlCol="0"/>
          <a:lstStyle>
            <a:lvl1pPr>
              <a:defRPr/>
            </a:lvl1pPr>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hasCustomPrompt="1"/>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8E75DF47-416E-49BA-B2E4-7871EDFFE888}" type="datetime1">
              <a:rPr lang="fr-FR" smtClean="0"/>
              <a:t>01/06/2021</a:t>
            </a:fld>
            <a:endParaRPr lang="en-US" dirty="0"/>
          </a:p>
        </p:txBody>
      </p:sp>
      <p:sp>
        <p:nvSpPr>
          <p:cNvPr id="8" name="Espace réservé du pied de page 7"/>
          <p:cNvSpPr>
            <a:spLocks noGrp="1"/>
          </p:cNvSpPr>
          <p:nvPr>
            <p:ph type="ftr" sz="quarter" idx="11"/>
          </p:nvPr>
        </p:nvSpPr>
        <p:spPr/>
        <p:txBody>
          <a:bodyPr rtlCol="0"/>
          <a:lstStyle/>
          <a:p>
            <a:pPr rtl="0"/>
            <a:endParaRPr lang="en-US"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0713A724-7334-4A9C-B334-AE04DB6C1CFE}" type="datetime1">
              <a:rPr lang="fr-FR" smtClean="0"/>
              <a:t>01/06/2021</a:t>
            </a:fld>
            <a:endParaRPr lang="en-US" dirty="0"/>
          </a:p>
        </p:txBody>
      </p:sp>
      <p:sp>
        <p:nvSpPr>
          <p:cNvPr id="4" name="Espace réservé du pied de page 3"/>
          <p:cNvSpPr>
            <a:spLocks noGrp="1"/>
          </p:cNvSpPr>
          <p:nvPr>
            <p:ph type="ftr" sz="quarter" idx="11"/>
          </p:nvPr>
        </p:nvSpPr>
        <p:spPr/>
        <p:txBody>
          <a:bodyPr rtlCol="0"/>
          <a:lstStyle/>
          <a:p>
            <a:pPr rtl="0"/>
            <a:endParaRPr lang="en-US"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F6A007E5-C742-4206-BEC9-DD9CDA514662}" type="datetime1">
              <a:rPr lang="fr-FR" smtClean="0"/>
              <a:t>01/06/2021</a:t>
            </a:fld>
            <a:endParaRPr lang="en-US" dirty="0"/>
          </a:p>
        </p:txBody>
      </p:sp>
      <p:sp>
        <p:nvSpPr>
          <p:cNvPr id="3" name="Espace réservé du pied de page 2"/>
          <p:cNvSpPr>
            <a:spLocks noGrp="1"/>
          </p:cNvSpPr>
          <p:nvPr>
            <p:ph type="ftr" sz="quarter" idx="11"/>
          </p:nvPr>
        </p:nvSpPr>
        <p:spPr/>
        <p:txBody>
          <a:bodyPr rtlCol="0"/>
          <a:lstStyle/>
          <a:p>
            <a:pPr rtl="0"/>
            <a:endParaRPr lang="en-US"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fr-FR"/>
              <a:t>Modifiez le style du titre</a:t>
            </a:r>
            <a:endParaRPr lang="en-US" dirty="0"/>
          </a:p>
        </p:txBody>
      </p:sp>
      <p:sp>
        <p:nvSpPr>
          <p:cNvPr id="3" name="Espace réservé du contenu 2"/>
          <p:cNvSpPr>
            <a:spLocks noGrp="1"/>
          </p:cNvSpPr>
          <p:nvPr>
            <p:ph idx="1"/>
          </p:nvPr>
        </p:nvSpPr>
        <p:spPr>
          <a:xfrm>
            <a:off x="4855633" y="609600"/>
            <a:ext cx="6411924" cy="5080001"/>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9989AC6F-2F98-4B6E-8EFE-329B717D3FEF}" type="datetime1">
              <a:rPr lang="fr-FR" smtClean="0"/>
              <a:t>01/06/2021</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Imag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re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fr-FR"/>
              <a:t>Modifiez le style du titre</a:t>
            </a:r>
            <a:endParaRPr lang="en-US" dirty="0"/>
          </a:p>
        </p:txBody>
      </p:sp>
      <p:sp>
        <p:nvSpPr>
          <p:cNvPr id="3" name="Espace réservé d’image 2"/>
          <p:cNvSpPr>
            <a:spLocks noGrp="1" noChangeAspect="1"/>
          </p:cNvSpPr>
          <p:nvPr>
            <p:ph type="pic" idx="1" hasCustomPrompt="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 dirty="0"/>
              <a:t>Cliquez sur l’icône pour ajouter une image</a:t>
            </a:r>
            <a:endParaRPr lang="en-US" dirty="0"/>
          </a:p>
        </p:txBody>
      </p:sp>
      <p:sp>
        <p:nvSpPr>
          <p:cNvPr id="4" name="Espace réservé du texte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B762843E-8C33-4A62-8E5E-A493DF77F7BE}" type="datetime1">
              <a:rPr lang="fr-FR" smtClean="0"/>
              <a:t>01/06/2021</a:t>
            </a:fld>
            <a:endParaRPr lang="en-US" dirty="0"/>
          </a:p>
        </p:txBody>
      </p:sp>
      <p:sp>
        <p:nvSpPr>
          <p:cNvPr id="6" name="Espace réservé du pied de page 5"/>
          <p:cNvSpPr>
            <a:spLocks noGrp="1"/>
          </p:cNvSpPr>
          <p:nvPr>
            <p:ph type="ftr" sz="quarter" idx="11"/>
          </p:nvPr>
        </p:nvSpPr>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4E25FF9A-0AA0-44D3-BF80-60DFAC248A8F}" type="datetime1">
              <a:rPr lang="fr-FR" smtClean="0"/>
              <a:t>01/06/2021</a:t>
            </a:fld>
            <a:endParaRPr lang="en-US" dirty="0"/>
          </a:p>
        </p:txBody>
      </p:sp>
      <p:sp>
        <p:nvSpPr>
          <p:cNvPr id="5" name="Espace réservé du pied de page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n-US" dirty="0"/>
          </a:p>
        </p:txBody>
      </p:sp>
      <p:sp>
        <p:nvSpPr>
          <p:cNvPr id="6" name="Espace réservé du numéro de diapositive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 4" descr="Image contenant une tasse, du café, de la nourriture, une boisson&#10;&#10;Description générée automatiquement">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0"/>
            <a:ext cx="12191980" cy="6756400"/>
          </a:xfrm>
          <a:prstGeom prst="rect">
            <a:avLst/>
          </a:prstGeom>
        </p:spPr>
      </p:pic>
      <p:sp>
        <p:nvSpPr>
          <p:cNvPr id="2" name="Titre 1">
            <a:extLst>
              <a:ext uri="{FF2B5EF4-FFF2-40B4-BE49-F238E27FC236}">
                <a16:creationId xmlns:a16="http://schemas.microsoft.com/office/drawing/2014/main" id="{0D1F047C-C727-42A7-85C5-68C5AA1B1A93}"/>
              </a:ext>
            </a:extLst>
          </p:cNvPr>
          <p:cNvSpPr>
            <a:spLocks noGrp="1"/>
          </p:cNvSpPr>
          <p:nvPr>
            <p:ph type="ctrTitle"/>
          </p:nvPr>
        </p:nvSpPr>
        <p:spPr>
          <a:xfrm>
            <a:off x="2138890" y="1254822"/>
            <a:ext cx="7924800" cy="861302"/>
          </a:xfrm>
        </p:spPr>
        <p:txBody>
          <a:bodyPr rtlCol="0">
            <a:normAutofit fontScale="90000"/>
          </a:bodyPr>
          <a:lstStyle/>
          <a:p>
            <a:pPr rtl="0"/>
            <a:r>
              <a:rPr lang="fr" sz="7200" dirty="0"/>
              <a:t>Projet de Fin d’</a:t>
            </a:r>
            <a:r>
              <a:rPr lang="fr-FR" sz="7200" dirty="0"/>
              <a:t> Année</a:t>
            </a:r>
            <a:endParaRPr lang="fr" sz="7200" dirty="0"/>
          </a:p>
        </p:txBody>
      </p:sp>
      <p:sp>
        <p:nvSpPr>
          <p:cNvPr id="3" name="Sous-titre 2">
            <a:extLst>
              <a:ext uri="{FF2B5EF4-FFF2-40B4-BE49-F238E27FC236}">
                <a16:creationId xmlns:a16="http://schemas.microsoft.com/office/drawing/2014/main" id="{DB93FB3F-A8D4-46D3-A1C6-C79C64563729}"/>
              </a:ext>
            </a:extLst>
          </p:cNvPr>
          <p:cNvSpPr>
            <a:spLocks noGrp="1"/>
          </p:cNvSpPr>
          <p:nvPr>
            <p:ph type="subTitle" idx="1"/>
          </p:nvPr>
        </p:nvSpPr>
        <p:spPr>
          <a:xfrm>
            <a:off x="1375983" y="2874234"/>
            <a:ext cx="9440034" cy="1109532"/>
          </a:xfrm>
        </p:spPr>
        <p:txBody>
          <a:bodyPr rtlCol="0">
            <a:normAutofit/>
          </a:bodyPr>
          <a:lstStyle/>
          <a:p>
            <a:pPr rtl="0"/>
            <a:r>
              <a:rPr lang="fr" sz="2800" dirty="0"/>
              <a:t>Conception et réalisation d’une application web/mobile educatif avec generateur de code </a:t>
            </a:r>
          </a:p>
        </p:txBody>
      </p:sp>
      <p:sp>
        <p:nvSpPr>
          <p:cNvPr id="6" name="Sous-titre 2">
            <a:extLst>
              <a:ext uri="{FF2B5EF4-FFF2-40B4-BE49-F238E27FC236}">
                <a16:creationId xmlns:a16="http://schemas.microsoft.com/office/drawing/2014/main" id="{0203BC93-BB1D-4BEC-8FF1-BF576CD2F42C}"/>
              </a:ext>
            </a:extLst>
          </p:cNvPr>
          <p:cNvSpPr txBox="1">
            <a:spLocks/>
          </p:cNvSpPr>
          <p:nvPr/>
        </p:nvSpPr>
        <p:spPr>
          <a:xfrm>
            <a:off x="1375983" y="4990232"/>
            <a:ext cx="4725307" cy="1109532"/>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fr" sz="2800" dirty="0"/>
              <a:t>Réalisé par : </a:t>
            </a:r>
          </a:p>
          <a:p>
            <a:r>
              <a:rPr lang="fr" sz="2800" dirty="0"/>
              <a:t>Chadou Mohamed Ali</a:t>
            </a:r>
          </a:p>
        </p:txBody>
      </p:sp>
      <p:sp>
        <p:nvSpPr>
          <p:cNvPr id="7" name="Sous-titre 2">
            <a:extLst>
              <a:ext uri="{FF2B5EF4-FFF2-40B4-BE49-F238E27FC236}">
                <a16:creationId xmlns:a16="http://schemas.microsoft.com/office/drawing/2014/main" id="{6E990325-F92E-493C-885E-D6F28D38E1B4}"/>
              </a:ext>
            </a:extLst>
          </p:cNvPr>
          <p:cNvSpPr txBox="1">
            <a:spLocks/>
          </p:cNvSpPr>
          <p:nvPr/>
        </p:nvSpPr>
        <p:spPr>
          <a:xfrm>
            <a:off x="6090710" y="4990232"/>
            <a:ext cx="4725307" cy="1109532"/>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fr" sz="2800" dirty="0"/>
              <a:t>Encadré par : </a:t>
            </a:r>
          </a:p>
          <a:p>
            <a:r>
              <a:rPr lang="fr" sz="2800" dirty="0"/>
              <a:t>Mr. Badis Souissi</a:t>
            </a:r>
          </a:p>
        </p:txBody>
      </p:sp>
      <p:pic>
        <p:nvPicPr>
          <p:cNvPr id="9" name="Image 8">
            <a:extLst>
              <a:ext uri="{FF2B5EF4-FFF2-40B4-BE49-F238E27FC236}">
                <a16:creationId xmlns:a16="http://schemas.microsoft.com/office/drawing/2014/main" id="{A3FF8E30-0CE8-4EB9-AC5D-1509C5090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608" y="196760"/>
            <a:ext cx="3009364" cy="861302"/>
          </a:xfrm>
          <a:prstGeom prst="rect">
            <a:avLst/>
          </a:pr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26FEB-0E4E-4B07-9477-33EB33FCDB46}"/>
              </a:ext>
            </a:extLst>
          </p:cNvPr>
          <p:cNvSpPr>
            <a:spLocks noGrp="1"/>
          </p:cNvSpPr>
          <p:nvPr>
            <p:ph type="title"/>
          </p:nvPr>
        </p:nvSpPr>
        <p:spPr/>
        <p:txBody>
          <a:bodyPr/>
          <a:lstStyle/>
          <a:p>
            <a:r>
              <a:rPr lang="fr-FR" dirty="0"/>
              <a:t>Environnement logiciel</a:t>
            </a:r>
          </a:p>
        </p:txBody>
      </p:sp>
      <p:sp>
        <p:nvSpPr>
          <p:cNvPr id="3" name="Espace réservé du contenu 2">
            <a:extLst>
              <a:ext uri="{FF2B5EF4-FFF2-40B4-BE49-F238E27FC236}">
                <a16:creationId xmlns:a16="http://schemas.microsoft.com/office/drawing/2014/main" id="{5BCF9B3E-2518-478A-A3D8-2D988E177C85}"/>
              </a:ext>
            </a:extLst>
          </p:cNvPr>
          <p:cNvSpPr>
            <a:spLocks noGrp="1"/>
          </p:cNvSpPr>
          <p:nvPr>
            <p:ph idx="1"/>
          </p:nvPr>
        </p:nvSpPr>
        <p:spPr>
          <a:xfrm>
            <a:off x="913795" y="2641600"/>
            <a:ext cx="10353762" cy="3149599"/>
          </a:xfrm>
        </p:spPr>
        <p:txBody>
          <a:bodyPr>
            <a:normAutofit/>
          </a:bodyPr>
          <a:lstStyle/>
          <a:p>
            <a:r>
              <a:rPr lang="fr-FR" sz="1800" dirty="0">
                <a:solidFill>
                  <a:srgbClr val="00B0F0"/>
                </a:solidFill>
                <a:effectLst/>
                <a:latin typeface="Arial" panose="020B0604020202020204" pitchFamily="34" charset="0"/>
                <a:ea typeface="SimSun" panose="02010600030101010101" pitchFamily="2" charset="-122"/>
              </a:rPr>
              <a:t>Notepad ++ </a:t>
            </a:r>
          </a:p>
          <a:p>
            <a:pPr marL="36900" indent="0">
              <a:buNone/>
            </a:pPr>
            <a:endParaRPr lang="fr-FR" sz="1800" dirty="0">
              <a:solidFill>
                <a:srgbClr val="00B0F0"/>
              </a:solidFill>
              <a:effectLst/>
              <a:latin typeface="Arial" panose="020B0604020202020204" pitchFamily="34" charset="0"/>
              <a:ea typeface="SimSun" panose="02010600030101010101" pitchFamily="2" charset="-122"/>
            </a:endParaRPr>
          </a:p>
          <a:p>
            <a:r>
              <a:rPr lang="fr-FR" sz="1800" dirty="0">
                <a:solidFill>
                  <a:srgbClr val="00B0F0"/>
                </a:solidFill>
                <a:effectLst/>
                <a:latin typeface="Arial" panose="020B0604020202020204" pitchFamily="34" charset="0"/>
                <a:ea typeface="SimSun" panose="02010600030101010101" pitchFamily="2" charset="-122"/>
              </a:rPr>
              <a:t>WampServer</a:t>
            </a:r>
          </a:p>
          <a:p>
            <a:pPr marL="36900" indent="0">
              <a:buNone/>
            </a:pPr>
            <a:endParaRPr lang="fr-FR" sz="1800" dirty="0">
              <a:solidFill>
                <a:srgbClr val="00B0F0"/>
              </a:solidFill>
              <a:effectLst/>
              <a:latin typeface="Arial" panose="020B0604020202020204" pitchFamily="34" charset="0"/>
              <a:ea typeface="SimSun" panose="02010600030101010101" pitchFamily="2" charset="-122"/>
            </a:endParaRPr>
          </a:p>
          <a:p>
            <a:r>
              <a:rPr lang="fr-FR" sz="1800" dirty="0">
                <a:solidFill>
                  <a:srgbClr val="00B0F0"/>
                </a:solidFill>
                <a:effectLst/>
                <a:latin typeface="Arial" panose="020B0604020202020204" pitchFamily="34" charset="0"/>
                <a:ea typeface="SimSun" panose="02010600030101010101" pitchFamily="2" charset="-122"/>
              </a:rPr>
              <a:t>PHP Storm</a:t>
            </a:r>
          </a:p>
          <a:p>
            <a:pPr marL="36900" indent="0">
              <a:buNone/>
            </a:pPr>
            <a:endParaRPr lang="fr-FR" sz="1800" dirty="0">
              <a:solidFill>
                <a:srgbClr val="00B0F0"/>
              </a:solidFill>
              <a:effectLst/>
              <a:latin typeface="Arial" panose="020B0604020202020204" pitchFamily="34" charset="0"/>
              <a:ea typeface="SimSun" panose="02010600030101010101" pitchFamily="2" charset="-122"/>
            </a:endParaRPr>
          </a:p>
          <a:p>
            <a:r>
              <a:rPr lang="fr-FR" sz="1800" dirty="0">
                <a:solidFill>
                  <a:srgbClr val="00B0F0"/>
                </a:solidFill>
                <a:effectLst/>
                <a:latin typeface="Arial" panose="020B0604020202020204" pitchFamily="34" charset="0"/>
                <a:ea typeface="SimSun" panose="02010600030101010101" pitchFamily="2" charset="-122"/>
              </a:rPr>
              <a:t>Android Studio </a:t>
            </a:r>
            <a:endParaRPr lang="fr-FR" dirty="0">
              <a:solidFill>
                <a:srgbClr val="00B0F0"/>
              </a:solidFill>
            </a:endParaRPr>
          </a:p>
        </p:txBody>
      </p:sp>
      <p:sp>
        <p:nvSpPr>
          <p:cNvPr id="6" name="Espace réservé du numéro de diapositive 5">
            <a:extLst>
              <a:ext uri="{FF2B5EF4-FFF2-40B4-BE49-F238E27FC236}">
                <a16:creationId xmlns:a16="http://schemas.microsoft.com/office/drawing/2014/main" id="{40CAB8CA-CE92-49CA-B574-6DC33F53CD08}"/>
              </a:ext>
            </a:extLst>
          </p:cNvPr>
          <p:cNvSpPr>
            <a:spLocks noGrp="1"/>
          </p:cNvSpPr>
          <p:nvPr>
            <p:ph type="sldNum" sz="quarter" idx="12"/>
          </p:nvPr>
        </p:nvSpPr>
        <p:spPr>
          <a:xfrm>
            <a:off x="11438455" y="6492875"/>
            <a:ext cx="753545" cy="365125"/>
          </a:xfrm>
        </p:spPr>
        <p:txBody>
          <a:bodyPr/>
          <a:lstStyle/>
          <a:p>
            <a:pPr rtl="0"/>
            <a:fld id="{3A98EE3D-8CD1-4C3F-BD1C-C98C9596463C}" type="slidenum">
              <a:rPr lang="en-US" sz="2400" smtClean="0"/>
              <a:t>10</a:t>
            </a:fld>
            <a:endParaRPr lang="en-US" sz="2400" dirty="0"/>
          </a:p>
        </p:txBody>
      </p:sp>
      <p:pic>
        <p:nvPicPr>
          <p:cNvPr id="14" name="Image 13">
            <a:extLst>
              <a:ext uri="{FF2B5EF4-FFF2-40B4-BE49-F238E27FC236}">
                <a16:creationId xmlns:a16="http://schemas.microsoft.com/office/drawing/2014/main" id="{0F7AEE4C-7667-457F-921C-756C9FB10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760" y="1866900"/>
            <a:ext cx="2653788" cy="1713810"/>
          </a:xfrm>
          <a:prstGeom prst="rect">
            <a:avLst/>
          </a:prstGeom>
        </p:spPr>
      </p:pic>
      <p:pic>
        <p:nvPicPr>
          <p:cNvPr id="16" name="Image 15">
            <a:extLst>
              <a:ext uri="{FF2B5EF4-FFF2-40B4-BE49-F238E27FC236}">
                <a16:creationId xmlns:a16="http://schemas.microsoft.com/office/drawing/2014/main" id="{416179A9-ABB7-497F-A2BC-7478DEBE7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013" y="1866900"/>
            <a:ext cx="4044068" cy="1713810"/>
          </a:xfrm>
          <a:prstGeom prst="rect">
            <a:avLst/>
          </a:prstGeom>
        </p:spPr>
      </p:pic>
      <p:pic>
        <p:nvPicPr>
          <p:cNvPr id="18" name="Image 17">
            <a:extLst>
              <a:ext uri="{FF2B5EF4-FFF2-40B4-BE49-F238E27FC236}">
                <a16:creationId xmlns:a16="http://schemas.microsoft.com/office/drawing/2014/main" id="{4981F5E4-0A5A-4EDC-BF51-E6FEBB41D3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081" y="3884163"/>
            <a:ext cx="4199146" cy="2099573"/>
          </a:xfrm>
          <a:prstGeom prst="rect">
            <a:avLst/>
          </a:prstGeom>
        </p:spPr>
      </p:pic>
      <p:pic>
        <p:nvPicPr>
          <p:cNvPr id="20" name="Image 19">
            <a:extLst>
              <a:ext uri="{FF2B5EF4-FFF2-40B4-BE49-F238E27FC236}">
                <a16:creationId xmlns:a16="http://schemas.microsoft.com/office/drawing/2014/main" id="{7B54D4A8-9A17-4D58-90F1-2D460C983E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4599" y="3901176"/>
            <a:ext cx="2698896" cy="2099573"/>
          </a:xfrm>
          <a:prstGeom prst="rect">
            <a:avLst/>
          </a:prstGeom>
        </p:spPr>
      </p:pic>
    </p:spTree>
    <p:extLst>
      <p:ext uri="{BB962C8B-B14F-4D97-AF65-F5344CB8AC3E}">
        <p14:creationId xmlns:p14="http://schemas.microsoft.com/office/powerpoint/2010/main" val="371814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2084F6-0A01-4AF3-B494-7AD59202E886}"/>
              </a:ext>
            </a:extLst>
          </p:cNvPr>
          <p:cNvSpPr>
            <a:spLocks noGrp="1"/>
          </p:cNvSpPr>
          <p:nvPr>
            <p:ph type="title"/>
          </p:nvPr>
        </p:nvSpPr>
        <p:spPr/>
        <p:txBody>
          <a:bodyPr/>
          <a:lstStyle/>
          <a:p>
            <a:r>
              <a:rPr lang="fr-FR" dirty="0"/>
              <a:t>Conclusion et perspectives</a:t>
            </a:r>
          </a:p>
        </p:txBody>
      </p:sp>
      <p:sp>
        <p:nvSpPr>
          <p:cNvPr id="3" name="Espace réservé du contenu 2">
            <a:extLst>
              <a:ext uri="{FF2B5EF4-FFF2-40B4-BE49-F238E27FC236}">
                <a16:creationId xmlns:a16="http://schemas.microsoft.com/office/drawing/2014/main" id="{B7D42486-3FF5-482A-BBA6-D6237A8C1E57}"/>
              </a:ext>
            </a:extLst>
          </p:cNvPr>
          <p:cNvSpPr>
            <a:spLocks noGrp="1"/>
          </p:cNvSpPr>
          <p:nvPr>
            <p:ph idx="1"/>
          </p:nvPr>
        </p:nvSpPr>
        <p:spPr>
          <a:xfrm>
            <a:off x="908470" y="2285998"/>
            <a:ext cx="4374729" cy="3714749"/>
          </a:xfrm>
        </p:spPr>
        <p:txBody>
          <a:bodyPr/>
          <a:lstStyle/>
          <a:p>
            <a:pPr marL="36900" indent="0" algn="ctr">
              <a:buNone/>
            </a:pPr>
            <a:r>
              <a:rPr lang="fr-FR" sz="2400" dirty="0">
                <a:effectLst/>
                <a:latin typeface="Arial" panose="020B0604020202020204" pitchFamily="34" charset="0"/>
                <a:ea typeface="SimSun" panose="02010600030101010101" pitchFamily="2" charset="-122"/>
              </a:rPr>
              <a:t>Conclusion</a:t>
            </a:r>
          </a:p>
          <a:p>
            <a:pPr algn="ctr"/>
            <a:endParaRPr lang="fr-FR" sz="1800" dirty="0">
              <a:effectLst/>
              <a:latin typeface="Arial" panose="020B0604020202020204" pitchFamily="34" charset="0"/>
              <a:ea typeface="SimSun" panose="02010600030101010101" pitchFamily="2" charset="-122"/>
            </a:endParaRPr>
          </a:p>
          <a:p>
            <a:pPr algn="ctr"/>
            <a:r>
              <a:rPr lang="fr-FR" sz="1800" dirty="0">
                <a:solidFill>
                  <a:srgbClr val="00B0F0"/>
                </a:solidFill>
                <a:effectLst/>
                <a:latin typeface="Arial" panose="020B0604020202020204" pitchFamily="34" charset="0"/>
                <a:ea typeface="SimSun" panose="02010600030101010101" pitchFamily="2" charset="-122"/>
              </a:rPr>
              <a:t>Ce projet se situe en effet, dans le cadre du projet de fin de la deuxième année du cycle ingénieur en informatique. Ce projet était une véritable expérience de développement, qui me permis de bien gérer mes connaissances.</a:t>
            </a:r>
            <a:endParaRPr lang="fr-FR" dirty="0">
              <a:solidFill>
                <a:srgbClr val="00B0F0"/>
              </a:solidFill>
            </a:endParaRPr>
          </a:p>
        </p:txBody>
      </p:sp>
      <p:sp>
        <p:nvSpPr>
          <p:cNvPr id="4" name="Espace réservé du numéro de diapositive 3">
            <a:extLst>
              <a:ext uri="{FF2B5EF4-FFF2-40B4-BE49-F238E27FC236}">
                <a16:creationId xmlns:a16="http://schemas.microsoft.com/office/drawing/2014/main" id="{311BC570-AF0C-4AEB-8508-BB5C126D00EE}"/>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
        <p:nvSpPr>
          <p:cNvPr id="5" name="Espace réservé du contenu 2">
            <a:extLst>
              <a:ext uri="{FF2B5EF4-FFF2-40B4-BE49-F238E27FC236}">
                <a16:creationId xmlns:a16="http://schemas.microsoft.com/office/drawing/2014/main" id="{6C78287A-AE4F-4933-9113-3216C5A4343D}"/>
              </a:ext>
            </a:extLst>
          </p:cNvPr>
          <p:cNvSpPr txBox="1">
            <a:spLocks/>
          </p:cNvSpPr>
          <p:nvPr/>
        </p:nvSpPr>
        <p:spPr>
          <a:xfrm>
            <a:off x="6908802" y="2285999"/>
            <a:ext cx="4374729"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fr-FR" sz="2400" dirty="0">
                <a:effectLst/>
                <a:latin typeface="Arial" panose="020B0604020202020204" pitchFamily="34" charset="0"/>
                <a:ea typeface="SimSun" panose="02010600030101010101" pitchFamily="2" charset="-122"/>
              </a:rPr>
              <a:t>Perspective</a:t>
            </a:r>
          </a:p>
          <a:p>
            <a:pPr marL="36900" indent="0" algn="ctr">
              <a:buNone/>
            </a:pPr>
            <a:endParaRPr lang="fr-FR" sz="1800" dirty="0">
              <a:effectLst/>
              <a:latin typeface="Arial" panose="020B0604020202020204" pitchFamily="34" charset="0"/>
              <a:ea typeface="SimSun" panose="02010600030101010101" pitchFamily="2" charset="-122"/>
            </a:endParaRPr>
          </a:p>
          <a:p>
            <a:pPr algn="ctr"/>
            <a:r>
              <a:rPr lang="fr-FR" sz="1800" dirty="0">
                <a:solidFill>
                  <a:srgbClr val="00B0F0"/>
                </a:solidFill>
                <a:effectLst/>
                <a:latin typeface="Arial" panose="020B0604020202020204" pitchFamily="34" charset="0"/>
                <a:ea typeface="SimSun" panose="02010600030101010101" pitchFamily="2" charset="-122"/>
              </a:rPr>
              <a:t>On peut encore améliorer cette application en ajoutant autre langage de développement ainsi d’autre outils de générateur de code.de plus, on peut ajouter un Forum pour l’utilisateurs pour facilite la communication entre eux ainsi que le partage de connaissance.</a:t>
            </a:r>
            <a:endParaRPr lang="fr-FR" dirty="0">
              <a:solidFill>
                <a:srgbClr val="00B0F0"/>
              </a:solidFill>
            </a:endParaRPr>
          </a:p>
        </p:txBody>
      </p:sp>
    </p:spTree>
    <p:extLst>
      <p:ext uri="{BB962C8B-B14F-4D97-AF65-F5344CB8AC3E}">
        <p14:creationId xmlns:p14="http://schemas.microsoft.com/office/powerpoint/2010/main" val="24534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6370D-AC0F-4F80-AB2B-3899A00B1E83}"/>
              </a:ext>
            </a:extLst>
          </p:cNvPr>
          <p:cNvSpPr>
            <a:spLocks noGrp="1"/>
          </p:cNvSpPr>
          <p:nvPr>
            <p:ph type="title"/>
          </p:nvPr>
        </p:nvSpPr>
        <p:spPr/>
        <p:txBody>
          <a:bodyPr/>
          <a:lstStyle/>
          <a:p>
            <a:r>
              <a:rPr lang="fr-FR" dirty="0"/>
              <a:t>MERCI POUR VOTRE ATTENTION</a:t>
            </a:r>
          </a:p>
        </p:txBody>
      </p:sp>
      <p:sp>
        <p:nvSpPr>
          <p:cNvPr id="3" name="Espace réservé du contenu 2">
            <a:extLst>
              <a:ext uri="{FF2B5EF4-FFF2-40B4-BE49-F238E27FC236}">
                <a16:creationId xmlns:a16="http://schemas.microsoft.com/office/drawing/2014/main" id="{0FB1CC32-C85F-4A3E-91EB-B20C3664F382}"/>
              </a:ext>
            </a:extLst>
          </p:cNvPr>
          <p:cNvSpPr>
            <a:spLocks noGrp="1"/>
          </p:cNvSpPr>
          <p:nvPr>
            <p:ph idx="1"/>
          </p:nvPr>
        </p:nvSpPr>
        <p:spPr>
          <a:xfrm>
            <a:off x="913794" y="3725333"/>
            <a:ext cx="10353762" cy="2065866"/>
          </a:xfrm>
        </p:spPr>
        <p:txBody>
          <a:bodyPr/>
          <a:lstStyle/>
          <a:p>
            <a:r>
              <a:rPr lang="fr-FR" dirty="0">
                <a:solidFill>
                  <a:srgbClr val="00B0F0"/>
                </a:solidFill>
              </a:rPr>
              <a:t>vous pouvez consulter et télécharger le projet ainsi le code source via mon compte GitHub.</a:t>
            </a:r>
          </a:p>
          <a:p>
            <a:endParaRPr lang="fr-FR" dirty="0">
              <a:solidFill>
                <a:srgbClr val="FF0000"/>
              </a:solidFill>
            </a:endParaRPr>
          </a:p>
          <a:p>
            <a:r>
              <a:rPr lang="fr-FR" dirty="0">
                <a:solidFill>
                  <a:srgbClr val="FF0000"/>
                </a:solidFill>
              </a:rPr>
              <a:t>https://github.com/ChadouMohamedAli/ESPITA-PFA.git</a:t>
            </a:r>
          </a:p>
          <a:p>
            <a:endParaRPr lang="fr-FR" dirty="0"/>
          </a:p>
        </p:txBody>
      </p:sp>
      <p:sp>
        <p:nvSpPr>
          <p:cNvPr id="4" name="Espace réservé du numéro de diapositive 3">
            <a:extLst>
              <a:ext uri="{FF2B5EF4-FFF2-40B4-BE49-F238E27FC236}">
                <a16:creationId xmlns:a16="http://schemas.microsoft.com/office/drawing/2014/main" id="{50B3324F-5E01-440D-AF8F-B7A9DF101D8B}"/>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Tree>
    <p:extLst>
      <p:ext uri="{BB962C8B-B14F-4D97-AF65-F5344CB8AC3E}">
        <p14:creationId xmlns:p14="http://schemas.microsoft.com/office/powerpoint/2010/main" val="322173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A748D-BEEC-43A4-BFF3-B31C0275A5D9}"/>
              </a:ext>
            </a:extLst>
          </p:cNvPr>
          <p:cNvSpPr>
            <a:spLocks noGrp="1"/>
          </p:cNvSpPr>
          <p:nvPr>
            <p:ph type="title"/>
          </p:nvPr>
        </p:nvSpPr>
        <p:spPr>
          <a:xfrm>
            <a:off x="913881" y="380118"/>
            <a:ext cx="10353762" cy="965554"/>
          </a:xfrm>
        </p:spPr>
        <p:txBody>
          <a:bodyPr rtlCol="0">
            <a:normAutofit/>
          </a:bodyPr>
          <a:lstStyle/>
          <a:p>
            <a:pPr rtl="0"/>
            <a:r>
              <a:rPr lang="fr" dirty="0"/>
              <a:t>Plan</a:t>
            </a:r>
          </a:p>
        </p:txBody>
      </p:sp>
      <p:graphicFrame>
        <p:nvGraphicFramePr>
          <p:cNvPr id="4" name="Espace réservé du contenu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888785624"/>
              </p:ext>
            </p:extLst>
          </p:nvPr>
        </p:nvGraphicFramePr>
        <p:xfrm>
          <a:off x="18073" y="1758686"/>
          <a:ext cx="12145378" cy="3340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Espace réservé du numéro de diapositive 15">
            <a:extLst>
              <a:ext uri="{FF2B5EF4-FFF2-40B4-BE49-F238E27FC236}">
                <a16:creationId xmlns:a16="http://schemas.microsoft.com/office/drawing/2014/main" id="{26833264-346A-4CBF-B148-D7CC6016B4CB}"/>
              </a:ext>
            </a:extLst>
          </p:cNvPr>
          <p:cNvSpPr>
            <a:spLocks noGrp="1"/>
          </p:cNvSpPr>
          <p:nvPr>
            <p:ph type="sldNum" sz="quarter" idx="12"/>
          </p:nvPr>
        </p:nvSpPr>
        <p:spPr>
          <a:xfrm>
            <a:off x="11409906" y="6492875"/>
            <a:ext cx="753545" cy="365125"/>
          </a:xfrm>
        </p:spPr>
        <p:txBody>
          <a:bodyPr/>
          <a:lstStyle/>
          <a:p>
            <a:pPr rtl="0"/>
            <a:fld id="{3A98EE3D-8CD1-4C3F-BD1C-C98C9596463C}" type="slidenum">
              <a:rPr lang="en-US" sz="2400" smtClean="0"/>
              <a:t>2</a:t>
            </a:fld>
            <a:endParaRPr lang="en-US" sz="2400"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F8D23-C67A-4F76-9B25-519D949AA382}"/>
              </a:ext>
            </a:extLst>
          </p:cNvPr>
          <p:cNvSpPr>
            <a:spLocks noGrp="1"/>
          </p:cNvSpPr>
          <p:nvPr>
            <p:ph type="title"/>
          </p:nvPr>
        </p:nvSpPr>
        <p:spPr>
          <a:xfrm>
            <a:off x="913795" y="365126"/>
            <a:ext cx="10353762" cy="1091141"/>
          </a:xfrm>
        </p:spPr>
        <p:txBody>
          <a:bodyPr/>
          <a:lstStyle/>
          <a:p>
            <a:r>
              <a:rPr lang="fr-FR" dirty="0"/>
              <a:t>Introduction</a:t>
            </a:r>
          </a:p>
        </p:txBody>
      </p:sp>
      <p:sp>
        <p:nvSpPr>
          <p:cNvPr id="10" name="Espace réservé du contenu 9">
            <a:extLst>
              <a:ext uri="{FF2B5EF4-FFF2-40B4-BE49-F238E27FC236}">
                <a16:creationId xmlns:a16="http://schemas.microsoft.com/office/drawing/2014/main" id="{51A66B43-E7FE-45A1-8FB6-31E957CD31F3}"/>
              </a:ext>
            </a:extLst>
          </p:cNvPr>
          <p:cNvSpPr>
            <a:spLocks noGrp="1"/>
          </p:cNvSpPr>
          <p:nvPr>
            <p:ph idx="1"/>
          </p:nvPr>
        </p:nvSpPr>
        <p:spPr>
          <a:xfrm>
            <a:off x="913795" y="1571626"/>
            <a:ext cx="10353762" cy="2469796"/>
          </a:xfrm>
        </p:spPr>
        <p:txBody>
          <a:bodyPr/>
          <a:lstStyle/>
          <a:p>
            <a:r>
              <a:rPr lang="fr-FR" b="0" i="0" dirty="0">
                <a:solidFill>
                  <a:srgbClr val="00B0F0"/>
                </a:solidFill>
                <a:effectLst/>
                <a:latin typeface="Poppins"/>
              </a:rPr>
              <a:t>Dans le cadre de la conception de systèmes informatiques, la programmation est la base du développement informatique.</a:t>
            </a:r>
          </a:p>
          <a:p>
            <a:r>
              <a:rPr lang="fr-FR" b="0" i="0" dirty="0">
                <a:solidFill>
                  <a:srgbClr val="00B0F0"/>
                </a:solidFill>
                <a:effectLst/>
                <a:latin typeface="Poppins"/>
              </a:rPr>
              <a:t>Généralement, le développeur est le professionnel qui gère cette programmation informatique et dispose des différentes compétences techniques pour maitriser les langages informatiques tels que le PHP, le Javascript, l’HTML, le CSS, etc.</a:t>
            </a:r>
            <a:endParaRPr lang="fr-FR" dirty="0">
              <a:solidFill>
                <a:srgbClr val="00B0F0"/>
              </a:solidFill>
            </a:endParaRPr>
          </a:p>
        </p:txBody>
      </p:sp>
      <p:sp>
        <p:nvSpPr>
          <p:cNvPr id="12" name="Espace réservé du numéro de diapositive 11">
            <a:extLst>
              <a:ext uri="{FF2B5EF4-FFF2-40B4-BE49-F238E27FC236}">
                <a16:creationId xmlns:a16="http://schemas.microsoft.com/office/drawing/2014/main" id="{D8FA0029-55C3-4CAF-9EE9-177502C098AD}"/>
              </a:ext>
            </a:extLst>
          </p:cNvPr>
          <p:cNvSpPr>
            <a:spLocks noGrp="1"/>
          </p:cNvSpPr>
          <p:nvPr>
            <p:ph type="sldNum" sz="quarter" idx="12"/>
          </p:nvPr>
        </p:nvSpPr>
        <p:spPr>
          <a:xfrm>
            <a:off x="11438455" y="6492875"/>
            <a:ext cx="753545" cy="365125"/>
          </a:xfrm>
        </p:spPr>
        <p:txBody>
          <a:bodyPr/>
          <a:lstStyle/>
          <a:p>
            <a:pPr rtl="0"/>
            <a:fld id="{3A98EE3D-8CD1-4C3F-BD1C-C98C9596463C}" type="slidenum">
              <a:rPr lang="en-US" sz="2400" smtClean="0"/>
              <a:t>3</a:t>
            </a:fld>
            <a:endParaRPr lang="en-US" sz="2400" dirty="0"/>
          </a:p>
        </p:txBody>
      </p:sp>
      <p:pic>
        <p:nvPicPr>
          <p:cNvPr id="14" name="Image 13">
            <a:extLst>
              <a:ext uri="{FF2B5EF4-FFF2-40B4-BE49-F238E27FC236}">
                <a16:creationId xmlns:a16="http://schemas.microsoft.com/office/drawing/2014/main" id="{92A674D7-F0CF-4F69-A635-88181FA80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610" y="4156781"/>
            <a:ext cx="6062132" cy="2336093"/>
          </a:xfrm>
          <a:prstGeom prst="rect">
            <a:avLst/>
          </a:prstGeom>
        </p:spPr>
      </p:pic>
    </p:spTree>
    <p:extLst>
      <p:ext uri="{BB962C8B-B14F-4D97-AF65-F5344CB8AC3E}">
        <p14:creationId xmlns:p14="http://schemas.microsoft.com/office/powerpoint/2010/main" val="370524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8BA5D-06A6-450B-84C7-CD34A597DE23}"/>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DFE5F441-E0C2-4BCF-9B04-72ABF0527E3A}"/>
              </a:ext>
            </a:extLst>
          </p:cNvPr>
          <p:cNvSpPr>
            <a:spLocks noGrp="1"/>
          </p:cNvSpPr>
          <p:nvPr>
            <p:ph idx="1"/>
          </p:nvPr>
        </p:nvSpPr>
        <p:spPr>
          <a:xfrm>
            <a:off x="913795" y="2076450"/>
            <a:ext cx="10353762" cy="3861506"/>
          </a:xfrm>
        </p:spPr>
        <p:txBody>
          <a:bodyPr>
            <a:normAutofit/>
          </a:bodyPr>
          <a:lstStyle/>
          <a:p>
            <a:r>
              <a:rPr lang="fr-FR" sz="2400" b="0" i="0" dirty="0">
                <a:solidFill>
                  <a:srgbClr val="00B0F0"/>
                </a:solidFill>
                <a:effectLst/>
                <a:latin typeface="Sofia Pro"/>
              </a:rPr>
              <a:t>Plusieurs sites d’apprentissage en ligne non dédient aux créations de votre propre  projet.</a:t>
            </a:r>
          </a:p>
          <a:p>
            <a:endParaRPr lang="fr-FR" sz="2400" b="0" i="0" dirty="0">
              <a:solidFill>
                <a:srgbClr val="00B0F0"/>
              </a:solidFill>
              <a:effectLst/>
              <a:latin typeface="Sofia Pro"/>
            </a:endParaRPr>
          </a:p>
          <a:p>
            <a:r>
              <a:rPr lang="fr-FR" sz="2400" dirty="0">
                <a:solidFill>
                  <a:srgbClr val="00B0F0"/>
                </a:solidFill>
                <a:effectLst/>
                <a:latin typeface="Sofia Pro"/>
              </a:rPr>
              <a:t>La difficulté de transformer vos études en un exemple concret.</a:t>
            </a:r>
          </a:p>
          <a:p>
            <a:endParaRPr lang="fr-FR" sz="2400" b="0" i="0" dirty="0">
              <a:solidFill>
                <a:srgbClr val="00B0F0"/>
              </a:solidFill>
              <a:effectLst/>
              <a:latin typeface="Sofia Pro"/>
            </a:endParaRPr>
          </a:p>
          <a:p>
            <a:r>
              <a:rPr lang="fr-FR" sz="2400" b="0" i="0" dirty="0">
                <a:solidFill>
                  <a:srgbClr val="00B0F0"/>
                </a:solidFill>
                <a:effectLst/>
                <a:latin typeface="Sofia Pro"/>
              </a:rPr>
              <a:t>Perds de temps en répéter même code en plusieurs projet. </a:t>
            </a:r>
            <a:endParaRPr lang="fr-FR" sz="2400" b="0" i="0" dirty="0">
              <a:solidFill>
                <a:srgbClr val="00B0F0"/>
              </a:solidFill>
              <a:effectLst/>
              <a:latin typeface="arial" panose="020B0604020202020204" pitchFamily="34" charset="0"/>
            </a:endParaRPr>
          </a:p>
          <a:p>
            <a:endParaRPr lang="fr-FR" b="0" i="0" dirty="0">
              <a:solidFill>
                <a:srgbClr val="959595"/>
              </a:solidFill>
              <a:effectLst/>
              <a:latin typeface="Sofia Pro"/>
            </a:endParaRPr>
          </a:p>
          <a:p>
            <a:endParaRPr lang="fr-FR" dirty="0"/>
          </a:p>
        </p:txBody>
      </p:sp>
      <p:pic>
        <p:nvPicPr>
          <p:cNvPr id="6" name="Image 5">
            <a:extLst>
              <a:ext uri="{FF2B5EF4-FFF2-40B4-BE49-F238E27FC236}">
                <a16:creationId xmlns:a16="http://schemas.microsoft.com/office/drawing/2014/main" id="{B9306310-1C67-4069-B06F-DC6F91542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888" y="109714"/>
            <a:ext cx="1557338" cy="2076450"/>
          </a:xfrm>
          <a:prstGeom prst="rect">
            <a:avLst/>
          </a:prstGeom>
        </p:spPr>
      </p:pic>
      <p:sp>
        <p:nvSpPr>
          <p:cNvPr id="8" name="Espace réservé du numéro de diapositive 7">
            <a:extLst>
              <a:ext uri="{FF2B5EF4-FFF2-40B4-BE49-F238E27FC236}">
                <a16:creationId xmlns:a16="http://schemas.microsoft.com/office/drawing/2014/main" id="{C643F91F-5B30-467A-A2C7-56924E7B737C}"/>
              </a:ext>
            </a:extLst>
          </p:cNvPr>
          <p:cNvSpPr>
            <a:spLocks noGrp="1"/>
          </p:cNvSpPr>
          <p:nvPr>
            <p:ph type="sldNum" sz="quarter" idx="12"/>
          </p:nvPr>
        </p:nvSpPr>
        <p:spPr>
          <a:xfrm>
            <a:off x="11438455" y="6492875"/>
            <a:ext cx="753545" cy="365125"/>
          </a:xfrm>
        </p:spPr>
        <p:txBody>
          <a:bodyPr/>
          <a:lstStyle/>
          <a:p>
            <a:pPr rtl="0"/>
            <a:fld id="{3A98EE3D-8CD1-4C3F-BD1C-C98C9596463C}" type="slidenum">
              <a:rPr lang="en-US" sz="2400" smtClean="0"/>
              <a:t>4</a:t>
            </a:fld>
            <a:endParaRPr lang="en-US" sz="2400" dirty="0"/>
          </a:p>
        </p:txBody>
      </p:sp>
    </p:spTree>
    <p:extLst>
      <p:ext uri="{BB962C8B-B14F-4D97-AF65-F5344CB8AC3E}">
        <p14:creationId xmlns:p14="http://schemas.microsoft.com/office/powerpoint/2010/main" val="405653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B4B72-741B-43AE-B539-C170BC4BF6BC}"/>
              </a:ext>
            </a:extLst>
          </p:cNvPr>
          <p:cNvSpPr>
            <a:spLocks noGrp="1"/>
          </p:cNvSpPr>
          <p:nvPr>
            <p:ph type="title"/>
          </p:nvPr>
        </p:nvSpPr>
        <p:spPr/>
        <p:txBody>
          <a:bodyPr>
            <a:normAutofit fontScale="90000"/>
          </a:bodyPr>
          <a:lstStyle/>
          <a:p>
            <a:r>
              <a:rPr lang="fr" dirty="0"/>
              <a:t>Objectifs &amp; Solution</a:t>
            </a:r>
            <a:br>
              <a:rPr lang="fr-FR" dirty="0"/>
            </a:br>
            <a:endParaRPr lang="fr-FR" dirty="0"/>
          </a:p>
        </p:txBody>
      </p:sp>
      <p:sp>
        <p:nvSpPr>
          <p:cNvPr id="3" name="Espace réservé du contenu 2">
            <a:extLst>
              <a:ext uri="{FF2B5EF4-FFF2-40B4-BE49-F238E27FC236}">
                <a16:creationId xmlns:a16="http://schemas.microsoft.com/office/drawing/2014/main" id="{8555417E-4282-4096-987F-111A7CA02985}"/>
              </a:ext>
            </a:extLst>
          </p:cNvPr>
          <p:cNvSpPr>
            <a:spLocks noGrp="1"/>
          </p:cNvSpPr>
          <p:nvPr>
            <p:ph idx="1"/>
          </p:nvPr>
        </p:nvSpPr>
        <p:spPr>
          <a:xfrm>
            <a:off x="913795" y="1726495"/>
            <a:ext cx="10353762" cy="3714749"/>
          </a:xfrm>
        </p:spPr>
        <p:txBody>
          <a:bodyPr/>
          <a:lstStyle/>
          <a:p>
            <a:r>
              <a:rPr lang="fr-FR" dirty="0">
                <a:solidFill>
                  <a:srgbClr val="00B0F0"/>
                </a:solidFill>
                <a:effectLst/>
                <a:latin typeface="arial" panose="020B0604020202020204" pitchFamily="34" charset="0"/>
              </a:rPr>
              <a:t>O</a:t>
            </a:r>
            <a:r>
              <a:rPr lang="fr-FR" b="0" i="0" dirty="0">
                <a:solidFill>
                  <a:srgbClr val="00B0F0"/>
                </a:solidFill>
                <a:effectLst/>
                <a:latin typeface="arial" panose="020B0604020202020204" pitchFamily="34" charset="0"/>
              </a:rPr>
              <a:t>ffre une toute première expérience d’</a:t>
            </a:r>
            <a:r>
              <a:rPr lang="fr-FR" dirty="0">
                <a:solidFill>
                  <a:srgbClr val="00B0F0"/>
                </a:solidFill>
                <a:effectLst/>
                <a:latin typeface="arial" panose="020B0604020202020204" pitchFamily="34" charset="0"/>
              </a:rPr>
              <a:t>é</a:t>
            </a:r>
            <a:r>
              <a:rPr lang="fr-FR" b="0" i="0" dirty="0">
                <a:solidFill>
                  <a:srgbClr val="00B0F0"/>
                </a:solidFill>
                <a:effectLst/>
                <a:latin typeface="arial" panose="020B0604020202020204" pitchFamily="34" charset="0"/>
              </a:rPr>
              <a:t>ducation en création </a:t>
            </a:r>
            <a:r>
              <a:rPr lang="fr-FR" b="0" i="0">
                <a:solidFill>
                  <a:srgbClr val="00B0F0"/>
                </a:solidFill>
                <a:effectLst/>
                <a:latin typeface="arial" panose="020B0604020202020204" pitchFamily="34" charset="0"/>
              </a:rPr>
              <a:t>de votre </a:t>
            </a:r>
            <a:r>
              <a:rPr lang="fr-FR" b="0" i="0" dirty="0">
                <a:solidFill>
                  <a:srgbClr val="00B0F0"/>
                </a:solidFill>
                <a:effectLst/>
                <a:latin typeface="arial" panose="020B0604020202020204" pitchFamily="34" charset="0"/>
              </a:rPr>
              <a:t>propre  code en (HTML, CSS, SQL et JAVA)  y compris sa conception, sa mise en œuvre en utilisant les bons éléments.</a:t>
            </a:r>
          </a:p>
          <a:p>
            <a:pPr marL="36900" indent="0">
              <a:buNone/>
            </a:pPr>
            <a:endParaRPr lang="fr-FR" b="0" i="0" dirty="0">
              <a:solidFill>
                <a:srgbClr val="00B0F0"/>
              </a:solidFill>
              <a:effectLst/>
              <a:latin typeface="arial" panose="020B0604020202020204" pitchFamily="34" charset="0"/>
            </a:endParaRPr>
          </a:p>
          <a:p>
            <a:r>
              <a:rPr lang="fr-FR" dirty="0">
                <a:solidFill>
                  <a:srgbClr val="00B0F0"/>
                </a:solidFill>
                <a:effectLst/>
                <a:latin typeface="arial" panose="020B0604020202020204" pitchFamily="34" charset="0"/>
              </a:rPr>
              <a:t>Facilite l’accessibilité au monde programmation.</a:t>
            </a:r>
          </a:p>
          <a:p>
            <a:pPr marL="36900" indent="0">
              <a:buNone/>
            </a:pPr>
            <a:endParaRPr lang="fr-FR" dirty="0">
              <a:solidFill>
                <a:srgbClr val="00B0F0"/>
              </a:solidFill>
              <a:effectLst/>
              <a:latin typeface="arial" panose="020B0604020202020204" pitchFamily="34" charset="0"/>
            </a:endParaRPr>
          </a:p>
          <a:p>
            <a:r>
              <a:rPr lang="fr-FR" b="0" i="0" dirty="0">
                <a:solidFill>
                  <a:srgbClr val="00B0F0"/>
                </a:solidFill>
                <a:effectLst/>
                <a:latin typeface="arial" panose="020B0604020202020204" pitchFamily="34" charset="0"/>
              </a:rPr>
              <a:t>Facilite la création de grand projet.</a:t>
            </a:r>
          </a:p>
          <a:p>
            <a:pPr marL="36900" indent="0">
              <a:buNone/>
            </a:pPr>
            <a:endParaRPr lang="fr-FR" dirty="0"/>
          </a:p>
        </p:txBody>
      </p:sp>
      <p:pic>
        <p:nvPicPr>
          <p:cNvPr id="6" name="Image 5">
            <a:extLst>
              <a:ext uri="{FF2B5EF4-FFF2-40B4-BE49-F238E27FC236}">
                <a16:creationId xmlns:a16="http://schemas.microsoft.com/office/drawing/2014/main" id="{831609EB-0FF9-4156-BD75-99A2AB29C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0" y="2176639"/>
            <a:ext cx="4312356" cy="3264605"/>
          </a:xfrm>
          <a:prstGeom prst="rect">
            <a:avLst/>
          </a:prstGeom>
        </p:spPr>
      </p:pic>
      <p:sp>
        <p:nvSpPr>
          <p:cNvPr id="8" name="Espace réservé du numéro de diapositive 7">
            <a:extLst>
              <a:ext uri="{FF2B5EF4-FFF2-40B4-BE49-F238E27FC236}">
                <a16:creationId xmlns:a16="http://schemas.microsoft.com/office/drawing/2014/main" id="{03025413-346F-4B25-9673-923706480F46}"/>
              </a:ext>
            </a:extLst>
          </p:cNvPr>
          <p:cNvSpPr>
            <a:spLocks noGrp="1"/>
          </p:cNvSpPr>
          <p:nvPr>
            <p:ph type="sldNum" sz="quarter" idx="12"/>
          </p:nvPr>
        </p:nvSpPr>
        <p:spPr>
          <a:xfrm>
            <a:off x="11424356" y="6492875"/>
            <a:ext cx="753545" cy="365125"/>
          </a:xfrm>
        </p:spPr>
        <p:txBody>
          <a:bodyPr/>
          <a:lstStyle/>
          <a:p>
            <a:pPr rtl="0"/>
            <a:fld id="{3A98EE3D-8CD1-4C3F-BD1C-C98C9596463C}" type="slidenum">
              <a:rPr lang="en-US" sz="2400" smtClean="0"/>
              <a:t>5</a:t>
            </a:fld>
            <a:endParaRPr lang="en-US" sz="2400" dirty="0"/>
          </a:p>
        </p:txBody>
      </p:sp>
    </p:spTree>
    <p:extLst>
      <p:ext uri="{BB962C8B-B14F-4D97-AF65-F5344CB8AC3E}">
        <p14:creationId xmlns:p14="http://schemas.microsoft.com/office/powerpoint/2010/main" val="81637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AE426-295F-4C35-A714-535987A3DCEE}"/>
              </a:ext>
            </a:extLst>
          </p:cNvPr>
          <p:cNvSpPr>
            <a:spLocks noGrp="1"/>
          </p:cNvSpPr>
          <p:nvPr>
            <p:ph type="title"/>
          </p:nvPr>
        </p:nvSpPr>
        <p:spPr>
          <a:xfrm>
            <a:off x="913791" y="428978"/>
            <a:ext cx="10353762" cy="998134"/>
          </a:xfrm>
        </p:spPr>
        <p:txBody>
          <a:bodyPr/>
          <a:lstStyle/>
          <a:p>
            <a:r>
              <a:rPr lang="fr-FR" dirty="0"/>
              <a:t>Etude de l’existence </a:t>
            </a:r>
          </a:p>
        </p:txBody>
      </p:sp>
      <p:graphicFrame>
        <p:nvGraphicFramePr>
          <p:cNvPr id="8" name="Tableau 8">
            <a:extLst>
              <a:ext uri="{FF2B5EF4-FFF2-40B4-BE49-F238E27FC236}">
                <a16:creationId xmlns:a16="http://schemas.microsoft.com/office/drawing/2014/main" id="{D1946BAF-571B-4FAF-A7F9-8F80D3BED4DC}"/>
              </a:ext>
            </a:extLst>
          </p:cNvPr>
          <p:cNvGraphicFramePr>
            <a:graphicFrameLocks noGrp="1"/>
          </p:cNvGraphicFramePr>
          <p:nvPr>
            <p:extLst>
              <p:ext uri="{D42A27DB-BD31-4B8C-83A1-F6EECF244321}">
                <p14:modId xmlns:p14="http://schemas.microsoft.com/office/powerpoint/2010/main" val="2704529472"/>
              </p:ext>
            </p:extLst>
          </p:nvPr>
        </p:nvGraphicFramePr>
        <p:xfrm>
          <a:off x="913791" y="1605826"/>
          <a:ext cx="10353765" cy="4541339"/>
        </p:xfrm>
        <a:graphic>
          <a:graphicData uri="http://schemas.openxmlformats.org/drawingml/2006/table">
            <a:tbl>
              <a:tblPr firstRow="1" bandRow="1">
                <a:tableStyleId>{5C22544A-7EE6-4342-B048-85BDC9FD1C3A}</a:tableStyleId>
              </a:tblPr>
              <a:tblGrid>
                <a:gridCol w="2070753">
                  <a:extLst>
                    <a:ext uri="{9D8B030D-6E8A-4147-A177-3AD203B41FA5}">
                      <a16:colId xmlns:a16="http://schemas.microsoft.com/office/drawing/2014/main" val="446903426"/>
                    </a:ext>
                  </a:extLst>
                </a:gridCol>
                <a:gridCol w="2070753">
                  <a:extLst>
                    <a:ext uri="{9D8B030D-6E8A-4147-A177-3AD203B41FA5}">
                      <a16:colId xmlns:a16="http://schemas.microsoft.com/office/drawing/2014/main" val="1494206833"/>
                    </a:ext>
                  </a:extLst>
                </a:gridCol>
                <a:gridCol w="2070753">
                  <a:extLst>
                    <a:ext uri="{9D8B030D-6E8A-4147-A177-3AD203B41FA5}">
                      <a16:colId xmlns:a16="http://schemas.microsoft.com/office/drawing/2014/main" val="3759879292"/>
                    </a:ext>
                  </a:extLst>
                </a:gridCol>
                <a:gridCol w="2070753">
                  <a:extLst>
                    <a:ext uri="{9D8B030D-6E8A-4147-A177-3AD203B41FA5}">
                      <a16:colId xmlns:a16="http://schemas.microsoft.com/office/drawing/2014/main" val="4048952269"/>
                    </a:ext>
                  </a:extLst>
                </a:gridCol>
                <a:gridCol w="2070753">
                  <a:extLst>
                    <a:ext uri="{9D8B030D-6E8A-4147-A177-3AD203B41FA5}">
                      <a16:colId xmlns:a16="http://schemas.microsoft.com/office/drawing/2014/main" val="669959964"/>
                    </a:ext>
                  </a:extLst>
                </a:gridCol>
              </a:tblGrid>
              <a:tr h="968041">
                <a:tc>
                  <a:txBody>
                    <a:bodyPr/>
                    <a:lstStyle/>
                    <a:p>
                      <a:pPr algn="ctr"/>
                      <a:r>
                        <a:rPr lang="fr-FR" sz="2400" dirty="0">
                          <a:ln>
                            <a:noFill/>
                          </a:ln>
                          <a:pattFill prst="pct5">
                            <a:fgClr>
                              <a:schemeClr val="accent2">
                                <a:hueOff val="0"/>
                                <a:satOff val="0"/>
                                <a:lumOff val="0"/>
                              </a:schemeClr>
                            </a:fgClr>
                            <a:bgClr>
                              <a:schemeClr val="bg1"/>
                            </a:bgClr>
                          </a:pattFill>
                        </a:rPr>
                        <a:t>Concurrents</a:t>
                      </a:r>
                    </a:p>
                  </a:txBody>
                  <a:tcPr/>
                </a:tc>
                <a:tc>
                  <a:txBody>
                    <a:bodyPr/>
                    <a:lstStyle/>
                    <a:p>
                      <a:pPr algn="ctr"/>
                      <a:r>
                        <a:rPr lang="fr-FR" sz="2400" dirty="0">
                          <a:ln>
                            <a:noFill/>
                          </a:ln>
                          <a:pattFill prst="pct5">
                            <a:fgClr>
                              <a:schemeClr val="accent2">
                                <a:hueOff val="0"/>
                                <a:satOff val="0"/>
                                <a:lumOff val="0"/>
                              </a:schemeClr>
                            </a:fgClr>
                            <a:bgClr>
                              <a:schemeClr val="bg1"/>
                            </a:bgClr>
                          </a:pattFill>
                        </a:rPr>
                        <a:t>Cours en ligne	 gratuits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400" dirty="0">
                          <a:ln>
                            <a:noFill/>
                          </a:ln>
                          <a:pattFill prst="pct5">
                            <a:fgClr>
                              <a:schemeClr val="accent2">
                                <a:hueOff val="0"/>
                                <a:satOff val="0"/>
                                <a:lumOff val="0"/>
                              </a:schemeClr>
                            </a:fgClr>
                            <a:bgClr>
                              <a:schemeClr val="bg1"/>
                            </a:bgClr>
                          </a:pattFill>
                        </a:rPr>
                        <a:t>Code dédie au projet</a:t>
                      </a:r>
                    </a:p>
                    <a:p>
                      <a:endParaRPr lang="fr-FR" sz="2400" dirty="0">
                        <a:ln>
                          <a:noFill/>
                        </a:ln>
                        <a:pattFill prst="pct5">
                          <a:fgClr>
                            <a:schemeClr val="accent2">
                              <a:hueOff val="0"/>
                              <a:satOff val="0"/>
                              <a:lumOff val="0"/>
                            </a:schemeClr>
                          </a:fgClr>
                          <a:bgClr>
                            <a:schemeClr val="bg1"/>
                          </a:bgClr>
                        </a:pattFill>
                      </a:endParaRPr>
                    </a:p>
                  </a:txBody>
                  <a:tcPr/>
                </a:tc>
                <a:tc>
                  <a:txBody>
                    <a:bodyPr/>
                    <a:lstStyle/>
                    <a:p>
                      <a:pPr algn="ctr"/>
                      <a:r>
                        <a:rPr lang="fr-FR" sz="2400" dirty="0">
                          <a:ln>
                            <a:noFill/>
                          </a:ln>
                          <a:pattFill prst="pct5">
                            <a:fgClr>
                              <a:schemeClr val="accent2">
                                <a:hueOff val="0"/>
                                <a:satOff val="0"/>
                                <a:lumOff val="0"/>
                              </a:schemeClr>
                            </a:fgClr>
                            <a:bgClr>
                              <a:schemeClr val="bg1"/>
                            </a:bgClr>
                          </a:pattFill>
                        </a:rPr>
                        <a:t>Générateur de code </a:t>
                      </a:r>
                    </a:p>
                  </a:txBody>
                  <a:tcPr/>
                </a:tc>
                <a:tc>
                  <a:txBody>
                    <a:bodyPr/>
                    <a:lstStyle/>
                    <a:p>
                      <a:pPr algn="ctr"/>
                      <a:r>
                        <a:rPr lang="fr-FR" sz="2400" dirty="0">
                          <a:ln>
                            <a:noFill/>
                          </a:ln>
                          <a:pattFill prst="pct5">
                            <a:fgClr>
                              <a:schemeClr val="accent2">
                                <a:hueOff val="0"/>
                                <a:satOff val="0"/>
                                <a:lumOff val="0"/>
                              </a:schemeClr>
                            </a:fgClr>
                            <a:bgClr>
                              <a:schemeClr val="bg1"/>
                            </a:bgClr>
                          </a:pattFill>
                        </a:rPr>
                        <a:t>Système d’exploitation mobile</a:t>
                      </a:r>
                    </a:p>
                  </a:txBody>
                  <a:tcPr/>
                </a:tc>
                <a:extLst>
                  <a:ext uri="{0D108BD9-81ED-4DB2-BD59-A6C34878D82A}">
                    <a16:rowId xmlns:a16="http://schemas.microsoft.com/office/drawing/2014/main" val="3140837437"/>
                  </a:ext>
                </a:extLst>
              </a:tr>
              <a:tr h="664198">
                <a:tc>
                  <a:txBody>
                    <a:bodyPr/>
                    <a:lstStyle/>
                    <a:p>
                      <a:pPr algn="ctr"/>
                      <a:r>
                        <a:rPr lang="fr-FR" sz="2000" dirty="0">
                          <a:ln>
                            <a:noFill/>
                          </a:ln>
                          <a:pattFill prst="pct5">
                            <a:fgClr>
                              <a:schemeClr val="accent2">
                                <a:hueOff val="0"/>
                                <a:satOff val="0"/>
                                <a:lumOff val="0"/>
                              </a:schemeClr>
                            </a:fgClr>
                            <a:bgClr>
                              <a:schemeClr val="bg1"/>
                            </a:bgClr>
                          </a:pattFill>
                        </a:rPr>
                        <a:t>OpenClassrooms</a:t>
                      </a:r>
                    </a:p>
                  </a:txBody>
                  <a:tcPr/>
                </a:tc>
                <a:tc>
                  <a:txBody>
                    <a:bodyPr/>
                    <a:lstStyle/>
                    <a:p>
                      <a:pPr algn="ctr"/>
                      <a:r>
                        <a:rPr lang="fr-FR" sz="3600" dirty="0">
                          <a:ln>
                            <a:noFill/>
                          </a:ln>
                          <a:solidFill>
                            <a:srgbClr val="00B050"/>
                          </a:solidFill>
                          <a:sym typeface="Wingdings 2" panose="05020102010507070707" pitchFamily="18" charset="2"/>
                        </a:rPr>
                        <a:t></a:t>
                      </a:r>
                      <a:endParaRPr lang="fr-FR" sz="3600" dirty="0">
                        <a:ln>
                          <a:noFill/>
                        </a:ln>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C00000"/>
                          </a:solidFill>
                          <a:sym typeface="Wingdings 2" panose="05020102010507070707" pitchFamily="18" charset="2"/>
                        </a:rPr>
                        <a:t></a:t>
                      </a:r>
                      <a:endParaRPr lang="fr-FR" sz="3600" dirty="0">
                        <a:ln>
                          <a:noFill/>
                        </a:ln>
                        <a:solidFill>
                          <a:srgbClr val="C0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C00000"/>
                          </a:solidFill>
                          <a:sym typeface="Wingdings 2" panose="05020102010507070707" pitchFamily="18" charset="2"/>
                        </a:rPr>
                        <a:t></a:t>
                      </a:r>
                      <a:endParaRPr lang="fr-FR" sz="3600" dirty="0">
                        <a:ln>
                          <a:noFill/>
                        </a:ln>
                        <a:solidFill>
                          <a:srgbClr val="C0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00B050"/>
                          </a:solidFill>
                          <a:sym typeface="Wingdings 2" panose="05020102010507070707" pitchFamily="18" charset="2"/>
                        </a:rPr>
                        <a:t></a:t>
                      </a:r>
                      <a:endParaRPr lang="fr-FR" sz="3600" dirty="0">
                        <a:ln>
                          <a:noFill/>
                        </a:ln>
                        <a:solidFill>
                          <a:srgbClr val="00B050"/>
                        </a:solidFill>
                      </a:endParaRPr>
                    </a:p>
                  </a:txBody>
                  <a:tcPr/>
                </a:tc>
                <a:extLst>
                  <a:ext uri="{0D108BD9-81ED-4DB2-BD59-A6C34878D82A}">
                    <a16:rowId xmlns:a16="http://schemas.microsoft.com/office/drawing/2014/main" val="851726921"/>
                  </a:ext>
                </a:extLst>
              </a:tr>
              <a:tr h="69582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000" dirty="0">
                          <a:ln>
                            <a:noFill/>
                          </a:ln>
                          <a:pattFill prst="pct5">
                            <a:fgClr>
                              <a:schemeClr val="accent2">
                                <a:hueOff val="0"/>
                                <a:satOff val="0"/>
                                <a:lumOff val="0"/>
                              </a:schemeClr>
                            </a:fgClr>
                            <a:bgClr>
                              <a:schemeClr val="bg1"/>
                            </a:bgClr>
                          </a:pattFill>
                        </a:rPr>
                        <a:t>W3Schools</a:t>
                      </a:r>
                    </a:p>
                    <a:p>
                      <a:endParaRPr lang="fr-FR" dirty="0">
                        <a:ln>
                          <a:noFill/>
                        </a:ln>
                        <a:pattFill prst="pct5">
                          <a:fgClr>
                            <a:schemeClr val="accent2">
                              <a:hueOff val="0"/>
                              <a:satOff val="0"/>
                              <a:lumOff val="0"/>
                            </a:schemeClr>
                          </a:fgClr>
                          <a:bgClr>
                            <a:schemeClr val="bg1"/>
                          </a:bgClr>
                        </a:patt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00B050"/>
                          </a:solidFill>
                          <a:sym typeface="Wingdings 2" panose="05020102010507070707" pitchFamily="18" charset="2"/>
                        </a:rPr>
                        <a:t></a:t>
                      </a:r>
                      <a:endParaRPr lang="fr-FR" sz="3600" dirty="0">
                        <a:ln>
                          <a:noFill/>
                        </a:ln>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C00000"/>
                          </a:solidFill>
                          <a:sym typeface="Wingdings 2" panose="05020102010507070707" pitchFamily="18" charset="2"/>
                        </a:rPr>
                        <a:t></a:t>
                      </a:r>
                      <a:endParaRPr lang="fr-FR" sz="3600" dirty="0">
                        <a:ln>
                          <a:noFill/>
                        </a:ln>
                        <a:solidFill>
                          <a:srgbClr val="C0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C00000"/>
                          </a:solidFill>
                          <a:sym typeface="Wingdings 2" panose="05020102010507070707" pitchFamily="18" charset="2"/>
                        </a:rPr>
                        <a:t></a:t>
                      </a:r>
                      <a:endParaRPr lang="fr-FR" sz="3600" dirty="0">
                        <a:ln>
                          <a:noFill/>
                        </a:ln>
                        <a:solidFill>
                          <a:srgbClr val="C0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00B050"/>
                          </a:solidFill>
                          <a:sym typeface="Wingdings 2" panose="05020102010507070707" pitchFamily="18" charset="2"/>
                        </a:rPr>
                        <a:t></a:t>
                      </a:r>
                      <a:endParaRPr lang="fr-FR" sz="3600" dirty="0">
                        <a:ln>
                          <a:noFill/>
                        </a:ln>
                        <a:solidFill>
                          <a:srgbClr val="00B050"/>
                        </a:solidFill>
                      </a:endParaRPr>
                    </a:p>
                  </a:txBody>
                  <a:tcPr/>
                </a:tc>
                <a:extLst>
                  <a:ext uri="{0D108BD9-81ED-4DB2-BD59-A6C34878D82A}">
                    <a16:rowId xmlns:a16="http://schemas.microsoft.com/office/drawing/2014/main" val="1562718954"/>
                  </a:ext>
                </a:extLst>
              </a:tr>
              <a:tr h="664198">
                <a:tc>
                  <a:txBody>
                    <a:bodyPr/>
                    <a:lstStyle/>
                    <a:p>
                      <a:pPr algn="ctr"/>
                      <a:r>
                        <a:rPr lang="fr-FR" sz="2000" dirty="0">
                          <a:ln>
                            <a:noFill/>
                          </a:ln>
                          <a:pattFill prst="pct5">
                            <a:fgClr>
                              <a:schemeClr val="accent2">
                                <a:hueOff val="0"/>
                                <a:satOff val="0"/>
                                <a:lumOff val="0"/>
                              </a:schemeClr>
                            </a:fgClr>
                            <a:bgClr>
                              <a:schemeClr val="bg1"/>
                            </a:bgClr>
                          </a:pattFill>
                        </a:rPr>
                        <a:t>Udemy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00B050"/>
                          </a:solidFill>
                          <a:sym typeface="Wingdings 2" panose="05020102010507070707" pitchFamily="18" charset="2"/>
                        </a:rPr>
                        <a:t></a:t>
                      </a:r>
                      <a:r>
                        <a:rPr lang="fr-FR" sz="3600" dirty="0">
                          <a:ln>
                            <a:noFill/>
                          </a:ln>
                          <a:solidFill>
                            <a:srgbClr val="C00000"/>
                          </a:solidFill>
                          <a:sym typeface="Wingdings 2" panose="05020102010507070707" pitchFamily="18" charset="2"/>
                        </a:rPr>
                        <a:t></a:t>
                      </a:r>
                      <a:endParaRPr lang="fr-FR" sz="3600" dirty="0">
                        <a:ln>
                          <a:noFill/>
                        </a:ln>
                        <a:solidFill>
                          <a:srgbClr val="C0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C00000"/>
                          </a:solidFill>
                          <a:sym typeface="Wingdings 2" panose="05020102010507070707" pitchFamily="18" charset="2"/>
                        </a:rPr>
                        <a:t></a:t>
                      </a:r>
                      <a:endParaRPr lang="fr-FR" sz="3600" dirty="0">
                        <a:ln>
                          <a:noFill/>
                        </a:ln>
                        <a:solidFill>
                          <a:srgbClr val="C0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C00000"/>
                          </a:solidFill>
                          <a:sym typeface="Wingdings 2" panose="05020102010507070707" pitchFamily="18" charset="2"/>
                        </a:rPr>
                        <a:t></a:t>
                      </a:r>
                      <a:endParaRPr lang="fr-FR" sz="3600" dirty="0">
                        <a:ln>
                          <a:noFill/>
                        </a:ln>
                        <a:solidFill>
                          <a:srgbClr val="C0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00B050"/>
                          </a:solidFill>
                          <a:sym typeface="Wingdings 2" panose="05020102010507070707" pitchFamily="18" charset="2"/>
                        </a:rPr>
                        <a:t></a:t>
                      </a:r>
                      <a:endParaRPr lang="fr-FR" sz="3600" dirty="0">
                        <a:ln>
                          <a:noFill/>
                        </a:ln>
                        <a:solidFill>
                          <a:srgbClr val="00B050"/>
                        </a:solidFill>
                      </a:endParaRPr>
                    </a:p>
                  </a:txBody>
                  <a:tcPr/>
                </a:tc>
                <a:extLst>
                  <a:ext uri="{0D108BD9-81ED-4DB2-BD59-A6C34878D82A}">
                    <a16:rowId xmlns:a16="http://schemas.microsoft.com/office/drawing/2014/main" val="3275902810"/>
                  </a:ext>
                </a:extLst>
              </a:tr>
              <a:tr h="664198">
                <a:tc>
                  <a:txBody>
                    <a:bodyPr/>
                    <a:lstStyle/>
                    <a:p>
                      <a:pPr algn="ctr"/>
                      <a:r>
                        <a:rPr lang="fr-FR" sz="2000" dirty="0">
                          <a:ln>
                            <a:noFill/>
                          </a:ln>
                          <a:pattFill prst="pct5">
                            <a:fgClr>
                              <a:schemeClr val="accent2">
                                <a:hueOff val="0"/>
                                <a:satOff val="0"/>
                                <a:lumOff val="0"/>
                              </a:schemeClr>
                            </a:fgClr>
                            <a:bgClr>
                              <a:schemeClr val="bg1"/>
                            </a:bgClr>
                          </a:pattFill>
                        </a:rPr>
                        <a:t>Editeur-Html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C00000"/>
                          </a:solidFill>
                          <a:sym typeface="Wingdings 2" panose="05020102010507070707" pitchFamily="18" charset="2"/>
                        </a:rPr>
                        <a:t></a:t>
                      </a:r>
                      <a:endParaRPr lang="fr-FR" sz="3600" dirty="0">
                        <a:ln>
                          <a:noFill/>
                        </a:ln>
                        <a:solidFill>
                          <a:srgbClr val="C0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00B050"/>
                          </a:solidFill>
                          <a:sym typeface="Wingdings 2" panose="05020102010507070707" pitchFamily="18" charset="2"/>
                        </a:rPr>
                        <a:t></a:t>
                      </a:r>
                      <a:endParaRPr lang="fr-FR" sz="3600" dirty="0">
                        <a:ln>
                          <a:noFill/>
                        </a:ln>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00B050"/>
                          </a:solidFill>
                          <a:sym typeface="Wingdings 2" panose="05020102010507070707" pitchFamily="18" charset="2"/>
                        </a:rPr>
                        <a:t></a:t>
                      </a:r>
                      <a:r>
                        <a:rPr lang="fr-FR" sz="3600" dirty="0">
                          <a:ln>
                            <a:noFill/>
                          </a:ln>
                          <a:solidFill>
                            <a:srgbClr val="C00000"/>
                          </a:solidFill>
                          <a:sym typeface="Wingdings 2" panose="05020102010507070707" pitchFamily="18" charset="2"/>
                        </a:rPr>
                        <a:t></a:t>
                      </a:r>
                      <a:endParaRPr lang="fr-FR" sz="3600" dirty="0">
                        <a:ln>
                          <a:noFill/>
                        </a:ln>
                        <a:solidFill>
                          <a:srgbClr val="C0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dirty="0">
                          <a:ln>
                            <a:noFill/>
                          </a:ln>
                          <a:solidFill>
                            <a:srgbClr val="C00000"/>
                          </a:solidFill>
                          <a:sym typeface="Wingdings 2" panose="05020102010507070707" pitchFamily="18" charset="2"/>
                        </a:rPr>
                        <a:t></a:t>
                      </a:r>
                      <a:endParaRPr lang="fr-FR" sz="3600" dirty="0">
                        <a:ln>
                          <a:noFill/>
                        </a:ln>
                        <a:solidFill>
                          <a:srgbClr val="C00000"/>
                        </a:solidFill>
                      </a:endParaRPr>
                    </a:p>
                  </a:txBody>
                  <a:tcPr/>
                </a:tc>
                <a:extLst>
                  <a:ext uri="{0D108BD9-81ED-4DB2-BD59-A6C34878D82A}">
                    <a16:rowId xmlns:a16="http://schemas.microsoft.com/office/drawing/2014/main" val="312612472"/>
                  </a:ext>
                </a:extLst>
              </a:tr>
              <a:tr h="664198">
                <a:tc>
                  <a:txBody>
                    <a:bodyPr/>
                    <a:lstStyle/>
                    <a:p>
                      <a:pPr algn="ctr"/>
                      <a:r>
                        <a:rPr lang="fr-FR" sz="2000" dirty="0">
                          <a:ln>
                            <a:noFill/>
                          </a:ln>
                          <a:pattFill prst="pct5">
                            <a:fgClr>
                              <a:schemeClr val="accent2">
                                <a:hueOff val="0"/>
                                <a:satOff val="0"/>
                                <a:lumOff val="0"/>
                              </a:schemeClr>
                            </a:fgClr>
                            <a:bgClr>
                              <a:schemeClr val="bg1"/>
                            </a:bgClr>
                          </a:pattFill>
                        </a:rPr>
                        <a:t>Solutions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800" dirty="0">
                          <a:ln>
                            <a:noFill/>
                          </a:ln>
                          <a:solidFill>
                            <a:srgbClr val="002060"/>
                          </a:solidFill>
                        </a:rPr>
                        <a:t>Cours légères et simples </a:t>
                      </a:r>
                    </a:p>
                  </a:txBody>
                  <a:tcPr/>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800" dirty="0">
                          <a:ln>
                            <a:noFill/>
                          </a:ln>
                          <a:solidFill>
                            <a:srgbClr val="002060"/>
                          </a:solidFill>
                        </a:rPr>
                        <a:t>Introduire un générateur de code pour déférents langages </a:t>
                      </a:r>
                      <a:endParaRPr lang="fr-FR" sz="1800" dirty="0">
                        <a:ln>
                          <a:noFill/>
                        </a:ln>
                        <a:solidFill>
                          <a:srgbClr val="00B050"/>
                        </a:solidFill>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fr-FR" sz="3600" dirty="0">
                        <a:ln>
                          <a:noFill/>
                        </a:ln>
                        <a:solidFill>
                          <a:srgbClr val="00B05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800" dirty="0">
                          <a:ln>
                            <a:noFill/>
                          </a:ln>
                          <a:solidFill>
                            <a:srgbClr val="002060"/>
                          </a:solidFill>
                        </a:rPr>
                        <a:t>Android</a:t>
                      </a:r>
                      <a:r>
                        <a:rPr lang="fr-FR" sz="3600" dirty="0">
                          <a:ln>
                            <a:noFill/>
                          </a:ln>
                          <a:solidFill>
                            <a:srgbClr val="002060"/>
                          </a:solidFill>
                        </a:rPr>
                        <a:t> </a:t>
                      </a:r>
                      <a:endParaRPr lang="fr-FR" sz="3600" dirty="0">
                        <a:ln>
                          <a:noFill/>
                        </a:ln>
                        <a:solidFill>
                          <a:srgbClr val="C00000"/>
                        </a:solidFill>
                      </a:endParaRPr>
                    </a:p>
                  </a:txBody>
                  <a:tcPr/>
                </a:tc>
                <a:extLst>
                  <a:ext uri="{0D108BD9-81ED-4DB2-BD59-A6C34878D82A}">
                    <a16:rowId xmlns:a16="http://schemas.microsoft.com/office/drawing/2014/main" val="1616862047"/>
                  </a:ext>
                </a:extLst>
              </a:tr>
            </a:tbl>
          </a:graphicData>
        </a:graphic>
      </p:graphicFrame>
      <p:sp>
        <p:nvSpPr>
          <p:cNvPr id="13" name="Espace réservé du numéro de diapositive 12">
            <a:extLst>
              <a:ext uri="{FF2B5EF4-FFF2-40B4-BE49-F238E27FC236}">
                <a16:creationId xmlns:a16="http://schemas.microsoft.com/office/drawing/2014/main" id="{465C66BA-8757-4F36-A222-509162AC7A35}"/>
              </a:ext>
            </a:extLst>
          </p:cNvPr>
          <p:cNvSpPr>
            <a:spLocks noGrp="1"/>
          </p:cNvSpPr>
          <p:nvPr>
            <p:ph type="sldNum" sz="quarter" idx="12"/>
          </p:nvPr>
        </p:nvSpPr>
        <p:spPr>
          <a:xfrm>
            <a:off x="11438455" y="6492875"/>
            <a:ext cx="753545" cy="365125"/>
          </a:xfrm>
        </p:spPr>
        <p:txBody>
          <a:bodyPr/>
          <a:lstStyle/>
          <a:p>
            <a:pPr rtl="0"/>
            <a:fld id="{3A98EE3D-8CD1-4C3F-BD1C-C98C9596463C}" type="slidenum">
              <a:rPr lang="en-US" sz="2400" smtClean="0"/>
              <a:t>6</a:t>
            </a:fld>
            <a:endParaRPr lang="en-US" sz="2400" dirty="0"/>
          </a:p>
        </p:txBody>
      </p:sp>
    </p:spTree>
    <p:extLst>
      <p:ext uri="{BB962C8B-B14F-4D97-AF65-F5344CB8AC3E}">
        <p14:creationId xmlns:p14="http://schemas.microsoft.com/office/powerpoint/2010/main" val="193274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C8930E-ECF5-4FC4-A6A3-13DD49A004BE}"/>
              </a:ext>
            </a:extLst>
          </p:cNvPr>
          <p:cNvSpPr>
            <a:spLocks noGrp="1"/>
          </p:cNvSpPr>
          <p:nvPr>
            <p:ph type="title"/>
          </p:nvPr>
        </p:nvSpPr>
        <p:spPr>
          <a:xfrm>
            <a:off x="913795" y="609600"/>
            <a:ext cx="10353762" cy="688622"/>
          </a:xfrm>
        </p:spPr>
        <p:txBody>
          <a:bodyPr>
            <a:normAutofit fontScale="90000"/>
          </a:bodyPr>
          <a:lstStyle/>
          <a:p>
            <a:r>
              <a:rPr lang="fr-FR" dirty="0"/>
              <a:t>Analyse des besoins</a:t>
            </a:r>
          </a:p>
        </p:txBody>
      </p:sp>
      <p:graphicFrame>
        <p:nvGraphicFramePr>
          <p:cNvPr id="5" name="Espace réservé du contenu 4">
            <a:extLst>
              <a:ext uri="{FF2B5EF4-FFF2-40B4-BE49-F238E27FC236}">
                <a16:creationId xmlns:a16="http://schemas.microsoft.com/office/drawing/2014/main" id="{9BC9BD7F-3426-491E-ACDE-22E44CF3D73A}"/>
              </a:ext>
            </a:extLst>
          </p:cNvPr>
          <p:cNvGraphicFramePr>
            <a:graphicFrameLocks noGrp="1"/>
          </p:cNvGraphicFramePr>
          <p:nvPr>
            <p:ph idx="1"/>
            <p:extLst>
              <p:ext uri="{D42A27DB-BD31-4B8C-83A1-F6EECF244321}">
                <p14:modId xmlns:p14="http://schemas.microsoft.com/office/powerpoint/2010/main" val="393848601"/>
              </p:ext>
            </p:extLst>
          </p:nvPr>
        </p:nvGraphicFramePr>
        <p:xfrm>
          <a:off x="3160890" y="1349022"/>
          <a:ext cx="11176000" cy="4899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me 6">
            <a:extLst>
              <a:ext uri="{FF2B5EF4-FFF2-40B4-BE49-F238E27FC236}">
                <a16:creationId xmlns:a16="http://schemas.microsoft.com/office/drawing/2014/main" id="{B1300217-C402-4C92-A0E6-DDCD3CE70585}"/>
              </a:ext>
            </a:extLst>
          </p:cNvPr>
          <p:cNvGraphicFramePr/>
          <p:nvPr>
            <p:extLst>
              <p:ext uri="{D42A27DB-BD31-4B8C-83A1-F6EECF244321}">
                <p14:modId xmlns:p14="http://schemas.microsoft.com/office/powerpoint/2010/main" val="3729447087"/>
              </p:ext>
            </p:extLst>
          </p:nvPr>
        </p:nvGraphicFramePr>
        <p:xfrm>
          <a:off x="462845" y="1399822"/>
          <a:ext cx="5508977" cy="48993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Espace réservé du numéro de diapositive 8">
            <a:extLst>
              <a:ext uri="{FF2B5EF4-FFF2-40B4-BE49-F238E27FC236}">
                <a16:creationId xmlns:a16="http://schemas.microsoft.com/office/drawing/2014/main" id="{E92B6813-5181-42DF-AB62-93394B25F379}"/>
              </a:ext>
            </a:extLst>
          </p:cNvPr>
          <p:cNvSpPr>
            <a:spLocks noGrp="1"/>
          </p:cNvSpPr>
          <p:nvPr>
            <p:ph type="sldNum" sz="quarter" idx="12"/>
          </p:nvPr>
        </p:nvSpPr>
        <p:spPr>
          <a:xfrm>
            <a:off x="11438455" y="6492875"/>
            <a:ext cx="753545" cy="365125"/>
          </a:xfrm>
        </p:spPr>
        <p:txBody>
          <a:bodyPr/>
          <a:lstStyle/>
          <a:p>
            <a:pPr rtl="0"/>
            <a:fld id="{3A98EE3D-8CD1-4C3F-BD1C-C98C9596463C}" type="slidenum">
              <a:rPr lang="en-US" sz="2400" smtClean="0"/>
              <a:t>7</a:t>
            </a:fld>
            <a:endParaRPr lang="en-US" sz="2400" dirty="0"/>
          </a:p>
        </p:txBody>
      </p:sp>
    </p:spTree>
    <p:extLst>
      <p:ext uri="{BB962C8B-B14F-4D97-AF65-F5344CB8AC3E}">
        <p14:creationId xmlns:p14="http://schemas.microsoft.com/office/powerpoint/2010/main" val="71570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D8A054-A9AF-43AD-AA1A-33830319EB59}"/>
              </a:ext>
            </a:extLst>
          </p:cNvPr>
          <p:cNvSpPr>
            <a:spLocks noGrp="1"/>
          </p:cNvSpPr>
          <p:nvPr>
            <p:ph type="title"/>
          </p:nvPr>
        </p:nvSpPr>
        <p:spPr>
          <a:xfrm>
            <a:off x="913795" y="523795"/>
            <a:ext cx="10353762" cy="706693"/>
          </a:xfrm>
        </p:spPr>
        <p:txBody>
          <a:bodyPr>
            <a:normAutofit fontScale="90000"/>
          </a:bodyPr>
          <a:lstStyle/>
          <a:p>
            <a:r>
              <a:rPr lang="fr-FR" dirty="0"/>
              <a:t>E</a:t>
            </a:r>
            <a:r>
              <a:rPr lang="fr" dirty="0"/>
              <a:t>tude conceptuel </a:t>
            </a:r>
            <a:br>
              <a:rPr lang="fr" dirty="0"/>
            </a:br>
            <a:endParaRPr lang="fr-FR" dirty="0"/>
          </a:p>
        </p:txBody>
      </p:sp>
      <p:sp>
        <p:nvSpPr>
          <p:cNvPr id="3" name="Espace réservé du contenu 2">
            <a:extLst>
              <a:ext uri="{FF2B5EF4-FFF2-40B4-BE49-F238E27FC236}">
                <a16:creationId xmlns:a16="http://schemas.microsoft.com/office/drawing/2014/main" id="{E2D20812-66DB-4155-A483-5E242B7E0D8C}"/>
              </a:ext>
            </a:extLst>
          </p:cNvPr>
          <p:cNvSpPr>
            <a:spLocks noGrp="1"/>
          </p:cNvSpPr>
          <p:nvPr>
            <p:ph idx="1"/>
          </p:nvPr>
        </p:nvSpPr>
        <p:spPr>
          <a:xfrm>
            <a:off x="913795" y="1309511"/>
            <a:ext cx="10353762" cy="5024693"/>
          </a:xfrm>
        </p:spPr>
        <p:txBody>
          <a:bodyPr/>
          <a:lstStyle/>
          <a:p>
            <a:r>
              <a:rPr lang="fr-FR" dirty="0"/>
              <a:t>Diagramme de cas d’utilisations du client :</a:t>
            </a:r>
          </a:p>
          <a:p>
            <a:pPr marL="36900" indent="0">
              <a:buNone/>
            </a:pPr>
            <a:endParaRPr lang="fr-FR" dirty="0"/>
          </a:p>
        </p:txBody>
      </p:sp>
      <p:sp>
        <p:nvSpPr>
          <p:cNvPr id="6" name="Espace réservé du numéro de diapositive 5">
            <a:extLst>
              <a:ext uri="{FF2B5EF4-FFF2-40B4-BE49-F238E27FC236}">
                <a16:creationId xmlns:a16="http://schemas.microsoft.com/office/drawing/2014/main" id="{5DDFDB3C-B734-4817-AEF2-4D7184BD56AC}"/>
              </a:ext>
            </a:extLst>
          </p:cNvPr>
          <p:cNvSpPr>
            <a:spLocks noGrp="1"/>
          </p:cNvSpPr>
          <p:nvPr>
            <p:ph type="sldNum" sz="quarter" idx="12"/>
          </p:nvPr>
        </p:nvSpPr>
        <p:spPr>
          <a:xfrm>
            <a:off x="11438455" y="6492875"/>
            <a:ext cx="753545" cy="365125"/>
          </a:xfrm>
        </p:spPr>
        <p:txBody>
          <a:bodyPr/>
          <a:lstStyle/>
          <a:p>
            <a:pPr rtl="0"/>
            <a:fld id="{3A98EE3D-8CD1-4C3F-BD1C-C98C9596463C}" type="slidenum">
              <a:rPr lang="en-US" sz="2400" smtClean="0"/>
              <a:t>8</a:t>
            </a:fld>
            <a:endParaRPr lang="en-US" sz="2400" dirty="0"/>
          </a:p>
        </p:txBody>
      </p:sp>
      <p:pic>
        <p:nvPicPr>
          <p:cNvPr id="7" name="Image 6">
            <a:extLst>
              <a:ext uri="{FF2B5EF4-FFF2-40B4-BE49-F238E27FC236}">
                <a16:creationId xmlns:a16="http://schemas.microsoft.com/office/drawing/2014/main" id="{7E5BD5DA-66F6-425E-BB05-A7518930C703}"/>
              </a:ext>
            </a:extLst>
          </p:cNvPr>
          <p:cNvPicPr/>
          <p:nvPr/>
        </p:nvPicPr>
        <p:blipFill>
          <a:blip r:embed="rId2">
            <a:extLst>
              <a:ext uri="{28A0092B-C50C-407E-A947-70E740481C1C}">
                <a14:useLocalDpi xmlns:a14="http://schemas.microsoft.com/office/drawing/2010/main" val="0"/>
              </a:ext>
            </a:extLst>
          </a:blip>
          <a:stretch>
            <a:fillRect/>
          </a:stretch>
        </p:blipFill>
        <p:spPr>
          <a:xfrm>
            <a:off x="913796" y="1890288"/>
            <a:ext cx="10524660" cy="4443916"/>
          </a:xfrm>
          <a:prstGeom prst="rect">
            <a:avLst/>
          </a:prstGeom>
        </p:spPr>
      </p:pic>
    </p:spTree>
    <p:extLst>
      <p:ext uri="{BB962C8B-B14F-4D97-AF65-F5344CB8AC3E}">
        <p14:creationId xmlns:p14="http://schemas.microsoft.com/office/powerpoint/2010/main" val="408663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6DFD4A-3D43-458F-BE0D-76A9298F73AA}"/>
              </a:ext>
            </a:extLst>
          </p:cNvPr>
          <p:cNvSpPr>
            <a:spLocks noGrp="1"/>
          </p:cNvSpPr>
          <p:nvPr>
            <p:ph type="title"/>
          </p:nvPr>
        </p:nvSpPr>
        <p:spPr>
          <a:xfrm>
            <a:off x="913795" y="438151"/>
            <a:ext cx="10353762" cy="1257300"/>
          </a:xfrm>
        </p:spPr>
        <p:txBody>
          <a:bodyPr>
            <a:normAutofit/>
          </a:bodyPr>
          <a:lstStyle/>
          <a:p>
            <a:r>
              <a:rPr lang="fr-FR" dirty="0"/>
              <a:t>Environnement technique</a:t>
            </a:r>
          </a:p>
        </p:txBody>
      </p:sp>
      <p:sp>
        <p:nvSpPr>
          <p:cNvPr id="3" name="Espace réservé du contenu 2">
            <a:extLst>
              <a:ext uri="{FF2B5EF4-FFF2-40B4-BE49-F238E27FC236}">
                <a16:creationId xmlns:a16="http://schemas.microsoft.com/office/drawing/2014/main" id="{E4109D9A-A301-4888-80FC-7D9E7C4676A2}"/>
              </a:ext>
            </a:extLst>
          </p:cNvPr>
          <p:cNvSpPr>
            <a:spLocks noGrp="1"/>
          </p:cNvSpPr>
          <p:nvPr>
            <p:ph idx="1"/>
          </p:nvPr>
        </p:nvSpPr>
        <p:spPr>
          <a:xfrm>
            <a:off x="913795" y="2076450"/>
            <a:ext cx="10353762" cy="3985683"/>
          </a:xfrm>
        </p:spPr>
        <p:txBody>
          <a:bodyPr>
            <a:normAutofit/>
          </a:bodyPr>
          <a:lstStyle/>
          <a:p>
            <a:r>
              <a:rPr lang="fr-FR" dirty="0"/>
              <a:t>Technologies utilisées:</a:t>
            </a:r>
          </a:p>
          <a:p>
            <a:pPr>
              <a:buFont typeface="Wingdings" panose="05000000000000000000" pitchFamily="2" charset="2"/>
              <a:buChar char="v"/>
            </a:pPr>
            <a:r>
              <a:rPr lang="fr-FR" dirty="0">
                <a:solidFill>
                  <a:srgbClr val="00B0F0"/>
                </a:solidFill>
              </a:rPr>
              <a:t>HTML/CSS</a:t>
            </a:r>
          </a:p>
          <a:p>
            <a:pPr>
              <a:buFont typeface="Wingdings" panose="05000000000000000000" pitchFamily="2" charset="2"/>
              <a:buChar char="v"/>
            </a:pPr>
            <a:r>
              <a:rPr lang="fr-FR" dirty="0">
                <a:solidFill>
                  <a:srgbClr val="00B0F0"/>
                </a:solidFill>
              </a:rPr>
              <a:t>JAVASCRIPT</a:t>
            </a:r>
          </a:p>
          <a:p>
            <a:pPr>
              <a:buFont typeface="Wingdings" panose="05000000000000000000" pitchFamily="2" charset="2"/>
              <a:buChar char="v"/>
            </a:pPr>
            <a:r>
              <a:rPr lang="fr-FR" dirty="0">
                <a:solidFill>
                  <a:srgbClr val="00B0F0"/>
                </a:solidFill>
              </a:rPr>
              <a:t>PHP</a:t>
            </a:r>
          </a:p>
          <a:p>
            <a:pPr>
              <a:buFont typeface="Wingdings" panose="05000000000000000000" pitchFamily="2" charset="2"/>
              <a:buChar char="v"/>
            </a:pPr>
            <a:r>
              <a:rPr lang="fr-FR" dirty="0">
                <a:solidFill>
                  <a:srgbClr val="00B0F0"/>
                </a:solidFill>
              </a:rPr>
              <a:t>ANDROID</a:t>
            </a:r>
          </a:p>
          <a:p>
            <a:pPr>
              <a:buFont typeface="Wingdings" panose="05000000000000000000" pitchFamily="2" charset="2"/>
              <a:buChar char="v"/>
            </a:pPr>
            <a:r>
              <a:rPr lang="fr-FR" dirty="0">
                <a:solidFill>
                  <a:srgbClr val="00B0F0"/>
                </a:solidFill>
              </a:rPr>
              <a:t>MYSQL</a:t>
            </a:r>
          </a:p>
          <a:p>
            <a:endParaRPr lang="fr-FR" dirty="0"/>
          </a:p>
        </p:txBody>
      </p:sp>
      <p:pic>
        <p:nvPicPr>
          <p:cNvPr id="20" name="Image 19">
            <a:extLst>
              <a:ext uri="{FF2B5EF4-FFF2-40B4-BE49-F238E27FC236}">
                <a16:creationId xmlns:a16="http://schemas.microsoft.com/office/drawing/2014/main" id="{6D6F83D7-E99C-4CF8-91C3-61AEBA22A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546" y="2855380"/>
            <a:ext cx="3332259" cy="2427817"/>
          </a:xfrm>
          <a:prstGeom prst="rect">
            <a:avLst/>
          </a:prstGeom>
        </p:spPr>
      </p:pic>
      <p:pic>
        <p:nvPicPr>
          <p:cNvPr id="24" name="Image 23">
            <a:extLst>
              <a:ext uri="{FF2B5EF4-FFF2-40B4-BE49-F238E27FC236}">
                <a16:creationId xmlns:a16="http://schemas.microsoft.com/office/drawing/2014/main" id="{CE109118-582B-4417-9EF0-B351F60B6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172" y="2929243"/>
            <a:ext cx="1693333" cy="2280093"/>
          </a:xfrm>
          <a:prstGeom prst="rect">
            <a:avLst/>
          </a:prstGeom>
        </p:spPr>
      </p:pic>
      <p:sp>
        <p:nvSpPr>
          <p:cNvPr id="26" name="Espace réservé du numéro de diapositive 25">
            <a:extLst>
              <a:ext uri="{FF2B5EF4-FFF2-40B4-BE49-F238E27FC236}">
                <a16:creationId xmlns:a16="http://schemas.microsoft.com/office/drawing/2014/main" id="{758995C1-3C0B-4333-9495-A6FCC058F5FF}"/>
              </a:ext>
            </a:extLst>
          </p:cNvPr>
          <p:cNvSpPr>
            <a:spLocks noGrp="1"/>
          </p:cNvSpPr>
          <p:nvPr>
            <p:ph type="sldNum" sz="quarter" idx="12"/>
          </p:nvPr>
        </p:nvSpPr>
        <p:spPr>
          <a:xfrm>
            <a:off x="11408883" y="6492875"/>
            <a:ext cx="753545" cy="365125"/>
          </a:xfrm>
        </p:spPr>
        <p:txBody>
          <a:bodyPr/>
          <a:lstStyle/>
          <a:p>
            <a:pPr rtl="0"/>
            <a:fld id="{3A98EE3D-8CD1-4C3F-BD1C-C98C9596463C}" type="slidenum">
              <a:rPr lang="en-US" sz="2400" smtClean="0"/>
              <a:t>9</a:t>
            </a:fld>
            <a:endParaRPr lang="en-US" sz="2400" dirty="0"/>
          </a:p>
        </p:txBody>
      </p:sp>
    </p:spTree>
    <p:extLst>
      <p:ext uri="{BB962C8B-B14F-4D97-AF65-F5344CB8AC3E}">
        <p14:creationId xmlns:p14="http://schemas.microsoft.com/office/powerpoint/2010/main" val="627754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776_TF12214701" id="{A4CB04E2-D25E-446E-9946-3788EEAFC8A2}" vid="{C717B0A5-1DBC-4918-B9D4-77A3C79A5DA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{F6C87AB9-A932-4B31-A43A-8ED5CE767BF0}tf12214701_win32</Template>
  <TotalTime>2192</TotalTime>
  <Words>450</Words>
  <Application>Microsoft Office PowerPoint</Application>
  <PresentationFormat>Grand écran</PresentationFormat>
  <Paragraphs>110</Paragraphs>
  <Slides>12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Arial</vt:lpstr>
      <vt:lpstr>Arial</vt:lpstr>
      <vt:lpstr>Calibri</vt:lpstr>
      <vt:lpstr>Goudy Old Style</vt:lpstr>
      <vt:lpstr>Poppins</vt:lpstr>
      <vt:lpstr>Sofia Pro</vt:lpstr>
      <vt:lpstr>Wingdings</vt:lpstr>
      <vt:lpstr>Wingdings 2</vt:lpstr>
      <vt:lpstr>SlateVTI</vt:lpstr>
      <vt:lpstr>Projet de Fin d’ Année</vt:lpstr>
      <vt:lpstr>Plan</vt:lpstr>
      <vt:lpstr>Introduction</vt:lpstr>
      <vt:lpstr>Problématique</vt:lpstr>
      <vt:lpstr>Objectifs &amp; Solution </vt:lpstr>
      <vt:lpstr>Etude de l’existence </vt:lpstr>
      <vt:lpstr>Analyse des besoins</vt:lpstr>
      <vt:lpstr>Etude conceptuel  </vt:lpstr>
      <vt:lpstr>Environnement technique</vt:lpstr>
      <vt:lpstr>Environnement logiciel</vt:lpstr>
      <vt:lpstr>Conclusion et perspectives</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dalix2010dalix@gmail.com</dc:creator>
  <cp:lastModifiedBy>dalix2010dalix@gmail.com</cp:lastModifiedBy>
  <cp:revision>43</cp:revision>
  <dcterms:created xsi:type="dcterms:W3CDTF">2021-02-22T17:34:26Z</dcterms:created>
  <dcterms:modified xsi:type="dcterms:W3CDTF">2021-06-01T15:18:28Z</dcterms:modified>
</cp:coreProperties>
</file>