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3750785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757276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952417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094748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675604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0527301"/>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0725375"/>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936274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809981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812535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717625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03673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154631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59728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911951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5807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6109814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14013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841730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257286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9224476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7"/>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4931534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161064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86328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87090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34770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35166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02952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313291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293444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665665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3" cy="1333500"/>
            <a:chOff x="876298" y="990599"/>
            <a:chExt cx="1628523"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4" y="0"/>
                  </a:lnTo>
                  <a:lnTo>
                    <a:pt x="0" y="10801"/>
                  </a:lnTo>
                  <a:lnTo>
                    <a:pt x="4644"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8" y="0"/>
                </a:moveTo>
                <a:lnTo>
                  <a:pt x="4659" y="0"/>
                </a:lnTo>
                <a:lnTo>
                  <a:pt x="0" y="10798"/>
                </a:lnTo>
                <a:lnTo>
                  <a:pt x="4659"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3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J</a:t>
            </a:r>
            <a:r>
              <a:rPr lang="en-US" altLang="zh-CN" sz="2400" b="0" i="0" u="none" strike="noStrike" kern="1200" cap="none" spc="0" baseline="0">
                <a:solidFill>
                  <a:schemeClr val="tx1"/>
                </a:solidFill>
                <a:latin typeface="Calibri" pitchFamily="0" charset="0"/>
                <a:ea typeface="宋体" pitchFamily="0" charset="0"/>
                <a:cs typeface="Calibri" pitchFamily="0" charset="0"/>
              </a:rPr>
              <a:t>.chandran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17</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4421877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104207182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2203881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67302325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65828144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15688627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8709418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9645045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233738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899380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9856823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7225475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2109761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8669529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6799152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2024-08-31T15:40:56Z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