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Schneider" userId="c7291f744e0b53a6" providerId="LiveId" clId="{D3358EA0-3901-4FC4-8B9E-C344A195A46A}"/>
    <pc:docChg chg="undo custSel addSld delSld modSld">
      <pc:chgData name="Chad Schneider" userId="c7291f744e0b53a6" providerId="LiveId" clId="{D3358EA0-3901-4FC4-8B9E-C344A195A46A}" dt="2022-12-05T19:32:13.304" v="6309" actId="20577"/>
      <pc:docMkLst>
        <pc:docMk/>
      </pc:docMkLst>
      <pc:sldChg chg="addSp modSp mod">
        <pc:chgData name="Chad Schneider" userId="c7291f744e0b53a6" providerId="LiveId" clId="{D3358EA0-3901-4FC4-8B9E-C344A195A46A}" dt="2022-12-05T19:32:13.304" v="6309" actId="20577"/>
        <pc:sldMkLst>
          <pc:docMk/>
          <pc:sldMk cId="3510711337" sldId="256"/>
        </pc:sldMkLst>
        <pc:spChg chg="mod">
          <ac:chgData name="Chad Schneider" userId="c7291f744e0b53a6" providerId="LiveId" clId="{D3358EA0-3901-4FC4-8B9E-C344A195A46A}" dt="2022-12-05T19:32:13.304" v="6309" actId="20577"/>
          <ac:spMkLst>
            <pc:docMk/>
            <pc:sldMk cId="3510711337" sldId="256"/>
            <ac:spMk id="2" creationId="{00FAB24D-2EAB-4C50-46E0-E25AF9FA00BF}"/>
          </ac:spMkLst>
        </pc:spChg>
        <pc:spChg chg="mod">
          <ac:chgData name="Chad Schneider" userId="c7291f744e0b53a6" providerId="LiveId" clId="{D3358EA0-3901-4FC4-8B9E-C344A195A46A}" dt="2022-12-03T18:13:05.984" v="1349" actId="1076"/>
          <ac:spMkLst>
            <pc:docMk/>
            <pc:sldMk cId="3510711337" sldId="256"/>
            <ac:spMk id="3" creationId="{101A1AFA-5A09-C8A5-0D57-74FEE497F225}"/>
          </ac:spMkLst>
        </pc:spChg>
        <pc:picChg chg="add mod">
          <ac:chgData name="Chad Schneider" userId="c7291f744e0b53a6" providerId="LiveId" clId="{D3358EA0-3901-4FC4-8B9E-C344A195A46A}" dt="2022-12-03T19:37:50.267" v="4268" actId="1076"/>
          <ac:picMkLst>
            <pc:docMk/>
            <pc:sldMk cId="3510711337" sldId="256"/>
            <ac:picMk id="4" creationId="{6184BE05-8D12-5772-F2A4-303203550B6D}"/>
          </ac:picMkLst>
        </pc:picChg>
      </pc:sldChg>
      <pc:sldChg chg="modSp mod">
        <pc:chgData name="Chad Schneider" userId="c7291f744e0b53a6" providerId="LiveId" clId="{D3358EA0-3901-4FC4-8B9E-C344A195A46A}" dt="2022-12-03T20:14:45.413" v="5479" actId="20577"/>
        <pc:sldMkLst>
          <pc:docMk/>
          <pc:sldMk cId="436043411" sldId="257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436043411" sldId="257"/>
            <ac:spMk id="2" creationId="{B70BC7B6-CC8C-72FF-1D7B-1B05C9CC714B}"/>
          </ac:spMkLst>
        </pc:spChg>
        <pc:spChg chg="mod">
          <ac:chgData name="Chad Schneider" userId="c7291f744e0b53a6" providerId="LiveId" clId="{D3358EA0-3901-4FC4-8B9E-C344A195A46A}" dt="2022-12-03T20:14:45.413" v="5479" actId="20577"/>
          <ac:spMkLst>
            <pc:docMk/>
            <pc:sldMk cId="436043411" sldId="257"/>
            <ac:spMk id="3" creationId="{4CB43261-78FD-6C54-1994-315F58C7B3C9}"/>
          </ac:spMkLst>
        </pc:spChg>
      </pc:sldChg>
      <pc:sldChg chg="addSp delSp modSp mod">
        <pc:chgData name="Chad Schneider" userId="c7291f744e0b53a6" providerId="LiveId" clId="{D3358EA0-3901-4FC4-8B9E-C344A195A46A}" dt="2022-12-03T20:14:48.658" v="5480" actId="20577"/>
        <pc:sldMkLst>
          <pc:docMk/>
          <pc:sldMk cId="1568339798" sldId="258"/>
        </pc:sldMkLst>
        <pc:spChg chg="mod">
          <ac:chgData name="Chad Schneider" userId="c7291f744e0b53a6" providerId="LiveId" clId="{D3358EA0-3901-4FC4-8B9E-C344A195A46A}" dt="2022-12-03T20:14:48.658" v="5480" actId="20577"/>
          <ac:spMkLst>
            <pc:docMk/>
            <pc:sldMk cId="1568339798" sldId="258"/>
            <ac:spMk id="2" creationId="{97D6486C-9EF8-2A5F-CCBA-A9B52382B440}"/>
          </ac:spMkLst>
        </pc:spChg>
        <pc:spChg chg="mod">
          <ac:chgData name="Chad Schneider" userId="c7291f744e0b53a6" providerId="LiveId" clId="{D3358EA0-3901-4FC4-8B9E-C344A195A46A}" dt="2022-12-03T20:14:36.932" v="5478" actId="403"/>
          <ac:spMkLst>
            <pc:docMk/>
            <pc:sldMk cId="1568339798" sldId="258"/>
            <ac:spMk id="3" creationId="{0516107C-0CAC-7C63-2019-CA903556402B}"/>
          </ac:spMkLst>
        </pc:spChg>
        <pc:picChg chg="add del mod">
          <ac:chgData name="Chad Schneider" userId="c7291f744e0b53a6" providerId="LiveId" clId="{D3358EA0-3901-4FC4-8B9E-C344A195A46A}" dt="2022-12-03T18:57:24.535" v="2289" actId="478"/>
          <ac:picMkLst>
            <pc:docMk/>
            <pc:sldMk cId="1568339798" sldId="258"/>
            <ac:picMk id="4" creationId="{FF1E2A6E-AD83-2671-0A8A-57C387008711}"/>
          </ac:picMkLst>
        </pc:picChg>
        <pc:picChg chg="add mod">
          <ac:chgData name="Chad Schneider" userId="c7291f744e0b53a6" providerId="LiveId" clId="{D3358EA0-3901-4FC4-8B9E-C344A195A46A}" dt="2022-12-03T19:35:36.635" v="4236" actId="1076"/>
          <ac:picMkLst>
            <pc:docMk/>
            <pc:sldMk cId="1568339798" sldId="258"/>
            <ac:picMk id="5" creationId="{C7A5DCF4-0745-9286-5423-E157993D41E1}"/>
          </ac:picMkLst>
        </pc:picChg>
      </pc:sldChg>
      <pc:sldChg chg="addSp delSp modSp new mod">
        <pc:chgData name="Chad Schneider" userId="c7291f744e0b53a6" providerId="LiveId" clId="{D3358EA0-3901-4FC4-8B9E-C344A195A46A}" dt="2022-12-05T19:06:38.533" v="6296" actId="20577"/>
        <pc:sldMkLst>
          <pc:docMk/>
          <pc:sldMk cId="2419820418" sldId="259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2419820418" sldId="259"/>
            <ac:spMk id="2" creationId="{976E314B-4794-334B-9346-C50BFAA0CB2E}"/>
          </ac:spMkLst>
        </pc:spChg>
        <pc:spChg chg="del">
          <ac:chgData name="Chad Schneider" userId="c7291f744e0b53a6" providerId="LiveId" clId="{D3358EA0-3901-4FC4-8B9E-C344A195A46A}" dt="2022-12-03T17:21:45.028" v="19" actId="478"/>
          <ac:spMkLst>
            <pc:docMk/>
            <pc:sldMk cId="2419820418" sldId="259"/>
            <ac:spMk id="3" creationId="{B27E7FC5-1279-0ED3-BA45-A32511D02597}"/>
          </ac:spMkLst>
        </pc:spChg>
        <pc:spChg chg="add mod">
          <ac:chgData name="Chad Schneider" userId="c7291f744e0b53a6" providerId="LiveId" clId="{D3358EA0-3901-4FC4-8B9E-C344A195A46A}" dt="2022-12-05T19:06:38.533" v="6296" actId="20577"/>
          <ac:spMkLst>
            <pc:docMk/>
            <pc:sldMk cId="2419820418" sldId="259"/>
            <ac:spMk id="7" creationId="{2A5B192D-9121-9B5C-C6CF-45179CDEFBF9}"/>
          </ac:spMkLst>
        </pc:spChg>
        <pc:picChg chg="add mod">
          <ac:chgData name="Chad Schneider" userId="c7291f744e0b53a6" providerId="LiveId" clId="{D3358EA0-3901-4FC4-8B9E-C344A195A46A}" dt="2022-12-05T18:26:19.710" v="6089" actId="1076"/>
          <ac:picMkLst>
            <pc:docMk/>
            <pc:sldMk cId="2419820418" sldId="259"/>
            <ac:picMk id="4" creationId="{F0508C60-D6BA-16EC-B8FF-6D96F6534DBF}"/>
          </ac:picMkLst>
        </pc:picChg>
        <pc:picChg chg="add mod">
          <ac:chgData name="Chad Schneider" userId="c7291f744e0b53a6" providerId="LiveId" clId="{D3358EA0-3901-4FC4-8B9E-C344A195A46A}" dt="2022-12-05T18:26:16.973" v="6087" actId="1076"/>
          <ac:picMkLst>
            <pc:docMk/>
            <pc:sldMk cId="2419820418" sldId="259"/>
            <ac:picMk id="5" creationId="{BB57C0FB-6994-4AC9-EDB8-F206F353B107}"/>
          </ac:picMkLst>
        </pc:picChg>
        <pc:picChg chg="add del mod">
          <ac:chgData name="Chad Schneider" userId="c7291f744e0b53a6" providerId="LiveId" clId="{D3358EA0-3901-4FC4-8B9E-C344A195A46A}" dt="2022-12-05T18:25:27.309" v="6079" actId="478"/>
          <ac:picMkLst>
            <pc:docMk/>
            <pc:sldMk cId="2419820418" sldId="259"/>
            <ac:picMk id="9" creationId="{171C4CB0-78DF-262B-F5CC-B93E2BC46968}"/>
          </ac:picMkLst>
        </pc:picChg>
        <pc:cxnChg chg="add mod">
          <ac:chgData name="Chad Schneider" userId="c7291f744e0b53a6" providerId="LiveId" clId="{D3358EA0-3901-4FC4-8B9E-C344A195A46A}" dt="2022-12-05T18:26:27.870" v="6092" actId="14100"/>
          <ac:cxnSpMkLst>
            <pc:docMk/>
            <pc:sldMk cId="2419820418" sldId="259"/>
            <ac:cxnSpMk id="8" creationId="{B2A0B46C-568D-827D-4999-CE74AF34011F}"/>
          </ac:cxnSpMkLst>
        </pc:cxnChg>
      </pc:sldChg>
      <pc:sldChg chg="addSp delSp modSp new mod">
        <pc:chgData name="Chad Schneider" userId="c7291f744e0b53a6" providerId="LiveId" clId="{D3358EA0-3901-4FC4-8B9E-C344A195A46A}" dt="2022-12-05T18:25:05.109" v="6078" actId="14100"/>
        <pc:sldMkLst>
          <pc:docMk/>
          <pc:sldMk cId="1939326818" sldId="260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1939326818" sldId="260"/>
            <ac:spMk id="2" creationId="{D890B592-ECDB-B8D5-E7FE-858C0524F586}"/>
          </ac:spMkLst>
        </pc:spChg>
        <pc:spChg chg="del mod">
          <ac:chgData name="Chad Schneider" userId="c7291f744e0b53a6" providerId="LiveId" clId="{D3358EA0-3901-4FC4-8B9E-C344A195A46A}" dt="2022-12-03T17:51:58.876" v="521" actId="478"/>
          <ac:spMkLst>
            <pc:docMk/>
            <pc:sldMk cId="1939326818" sldId="260"/>
            <ac:spMk id="3" creationId="{B43AD0AC-0619-3687-BAA3-B3A1E52D5BAA}"/>
          </ac:spMkLst>
        </pc:spChg>
        <pc:spChg chg="add del mod">
          <ac:chgData name="Chad Schneider" userId="c7291f744e0b53a6" providerId="LiveId" clId="{D3358EA0-3901-4FC4-8B9E-C344A195A46A}" dt="2022-12-03T17:52:00.884" v="522" actId="478"/>
          <ac:spMkLst>
            <pc:docMk/>
            <pc:sldMk cId="1939326818" sldId="260"/>
            <ac:spMk id="9" creationId="{240F058D-E04D-C476-B7A2-9BE0E792235D}"/>
          </ac:spMkLst>
        </pc:spChg>
        <pc:spChg chg="add mod">
          <ac:chgData name="Chad Schneider" userId="c7291f744e0b53a6" providerId="LiveId" clId="{D3358EA0-3901-4FC4-8B9E-C344A195A46A}" dt="2022-12-05T17:52:10.372" v="5810" actId="1076"/>
          <ac:spMkLst>
            <pc:docMk/>
            <pc:sldMk cId="1939326818" sldId="260"/>
            <ac:spMk id="9" creationId="{67BB1CBA-B9E3-9C61-B4C0-F9B4E8F87767}"/>
          </ac:spMkLst>
        </pc:spChg>
        <pc:spChg chg="add mod">
          <ac:chgData name="Chad Schneider" userId="c7291f744e0b53a6" providerId="LiveId" clId="{D3358EA0-3901-4FC4-8B9E-C344A195A46A}" dt="2022-12-05T18:24:56.556" v="6077" actId="14100"/>
          <ac:spMkLst>
            <pc:docMk/>
            <pc:sldMk cId="1939326818" sldId="260"/>
            <ac:spMk id="22" creationId="{ABAC6E03-EA28-204C-C06E-6080D62D9403}"/>
          </ac:spMkLst>
        </pc:spChg>
        <pc:spChg chg="add mod">
          <ac:chgData name="Chad Schneider" userId="c7291f744e0b53a6" providerId="LiveId" clId="{D3358EA0-3901-4FC4-8B9E-C344A195A46A}" dt="2022-12-05T18:24:54.205" v="6076" actId="14100"/>
          <ac:spMkLst>
            <pc:docMk/>
            <pc:sldMk cId="1939326818" sldId="260"/>
            <ac:spMk id="34" creationId="{E143997A-8B26-403C-83CF-E331F68B6301}"/>
          </ac:spMkLst>
        </pc:spChg>
        <pc:picChg chg="add del mod">
          <ac:chgData name="Chad Schneider" userId="c7291f744e0b53a6" providerId="LiveId" clId="{D3358EA0-3901-4FC4-8B9E-C344A195A46A}" dt="2022-12-05T17:46:32.033" v="5597" actId="478"/>
          <ac:picMkLst>
            <pc:docMk/>
            <pc:sldMk cId="1939326818" sldId="260"/>
            <ac:picMk id="4" creationId="{73B628F8-4C9E-5956-C928-37D83246D937}"/>
          </ac:picMkLst>
        </pc:picChg>
        <pc:picChg chg="add del mod">
          <ac:chgData name="Chad Schneider" userId="c7291f744e0b53a6" providerId="LiveId" clId="{D3358EA0-3901-4FC4-8B9E-C344A195A46A}" dt="2022-12-03T18:23:39.472" v="1474" actId="478"/>
          <ac:picMkLst>
            <pc:docMk/>
            <pc:sldMk cId="1939326818" sldId="260"/>
            <ac:picMk id="5" creationId="{F6FA5E39-D4EE-75F4-0D1F-1A5BD29D1E1C}"/>
          </ac:picMkLst>
        </pc:picChg>
        <pc:picChg chg="add mod">
          <ac:chgData name="Chad Schneider" userId="c7291f744e0b53a6" providerId="LiveId" clId="{D3358EA0-3901-4FC4-8B9E-C344A195A46A}" dt="2022-12-05T17:47:52.185" v="5665" actId="14100"/>
          <ac:picMkLst>
            <pc:docMk/>
            <pc:sldMk cId="1939326818" sldId="260"/>
            <ac:picMk id="6" creationId="{90273FA2-54BB-C037-CE3C-712494539A01}"/>
          </ac:picMkLst>
        </pc:picChg>
        <pc:picChg chg="add del mod">
          <ac:chgData name="Chad Schneider" userId="c7291f744e0b53a6" providerId="LiveId" clId="{D3358EA0-3901-4FC4-8B9E-C344A195A46A}" dt="2022-12-03T18:31:59.732" v="1638" actId="478"/>
          <ac:picMkLst>
            <pc:docMk/>
            <pc:sldMk cId="1939326818" sldId="260"/>
            <ac:picMk id="7" creationId="{76DF1D18-F93F-3479-58F4-619FF85EA397}"/>
          </ac:picMkLst>
        </pc:picChg>
        <pc:picChg chg="add del mod">
          <ac:chgData name="Chad Schneider" userId="c7291f744e0b53a6" providerId="LiveId" clId="{D3358EA0-3901-4FC4-8B9E-C344A195A46A}" dt="2022-12-03T18:22:52.663" v="1471" actId="478"/>
          <ac:picMkLst>
            <pc:docMk/>
            <pc:sldMk cId="1939326818" sldId="260"/>
            <ac:picMk id="11" creationId="{992D01E2-CC0C-B2EB-7570-679F0B892367}"/>
          </ac:picMkLst>
        </pc:picChg>
        <pc:picChg chg="add mod">
          <ac:chgData name="Chad Schneider" userId="c7291f744e0b53a6" providerId="LiveId" clId="{D3358EA0-3901-4FC4-8B9E-C344A195A46A}" dt="2022-12-05T17:47:35.401" v="5660" actId="1076"/>
          <ac:picMkLst>
            <pc:docMk/>
            <pc:sldMk cId="1939326818" sldId="260"/>
            <ac:picMk id="13" creationId="{2F821CF5-2FBA-4383-BF41-C913156B8C0D}"/>
          </ac:picMkLst>
        </pc:picChg>
        <pc:picChg chg="add del mod">
          <ac:chgData name="Chad Schneider" userId="c7291f744e0b53a6" providerId="LiveId" clId="{D3358EA0-3901-4FC4-8B9E-C344A195A46A}" dt="2022-12-03T19:36:43.159" v="4260" actId="478"/>
          <ac:picMkLst>
            <pc:docMk/>
            <pc:sldMk cId="1939326818" sldId="260"/>
            <ac:picMk id="15" creationId="{6C1C8E3F-A9C1-4472-439D-CDDEC646F464}"/>
          </ac:picMkLst>
        </pc:picChg>
        <pc:picChg chg="add mod">
          <ac:chgData name="Chad Schneider" userId="c7291f744e0b53a6" providerId="LiveId" clId="{D3358EA0-3901-4FC4-8B9E-C344A195A46A}" dt="2022-12-03T19:36:24.397" v="4251" actId="1076"/>
          <ac:picMkLst>
            <pc:docMk/>
            <pc:sldMk cId="1939326818" sldId="260"/>
            <ac:picMk id="17" creationId="{0CF10F47-8336-BAED-758D-899DA8C376D7}"/>
          </ac:picMkLst>
        </pc:picChg>
        <pc:picChg chg="add del mod">
          <ac:chgData name="Chad Schneider" userId="c7291f744e0b53a6" providerId="LiveId" clId="{D3358EA0-3901-4FC4-8B9E-C344A195A46A}" dt="2022-12-05T17:46:23.656" v="5593" actId="478"/>
          <ac:picMkLst>
            <pc:docMk/>
            <pc:sldMk cId="1939326818" sldId="260"/>
            <ac:picMk id="19" creationId="{FB1AC8A6-D219-6EDB-C46B-BD0E7FB2AAF7}"/>
          </ac:picMkLst>
        </pc:picChg>
        <pc:picChg chg="add mod">
          <ac:chgData name="Chad Schneider" userId="c7291f744e0b53a6" providerId="LiveId" clId="{D3358EA0-3901-4FC4-8B9E-C344A195A46A}" dt="2022-12-03T19:36:20.837" v="4249" actId="1076"/>
          <ac:picMkLst>
            <pc:docMk/>
            <pc:sldMk cId="1939326818" sldId="260"/>
            <ac:picMk id="21" creationId="{74FDCDCD-25F6-64A0-CC78-AADB3DEA6B6E}"/>
          </ac:picMkLst>
        </pc:picChg>
        <pc:cxnChg chg="add del mod">
          <ac:chgData name="Chad Schneider" userId="c7291f744e0b53a6" providerId="LiveId" clId="{D3358EA0-3901-4FC4-8B9E-C344A195A46A}" dt="2022-12-03T19:07:38.374" v="2592" actId="478"/>
          <ac:cxnSpMkLst>
            <pc:docMk/>
            <pc:sldMk cId="1939326818" sldId="260"/>
            <ac:cxnSpMk id="24" creationId="{6DDF54B6-021A-59AD-F31E-6437B9CF8629}"/>
          </ac:cxnSpMkLst>
        </pc:cxnChg>
        <pc:cxnChg chg="add mod">
          <ac:chgData name="Chad Schneider" userId="c7291f744e0b53a6" providerId="LiveId" clId="{D3358EA0-3901-4FC4-8B9E-C344A195A46A}" dt="2022-12-05T18:25:05.109" v="6078" actId="14100"/>
          <ac:cxnSpMkLst>
            <pc:docMk/>
            <pc:sldMk cId="1939326818" sldId="260"/>
            <ac:cxnSpMk id="26" creationId="{B9AEF821-729E-AD57-8759-39856A18439F}"/>
          </ac:cxnSpMkLst>
        </pc:cxnChg>
        <pc:cxnChg chg="add mod">
          <ac:chgData name="Chad Schneider" userId="c7291f744e0b53a6" providerId="LiveId" clId="{D3358EA0-3901-4FC4-8B9E-C344A195A46A}" dt="2022-12-03T19:39:29.344" v="4314" actId="14100"/>
          <ac:cxnSpMkLst>
            <pc:docMk/>
            <pc:sldMk cId="1939326818" sldId="260"/>
            <ac:cxnSpMk id="35" creationId="{A322C3F6-BFFA-1B91-C3CC-121D883C9B1F}"/>
          </ac:cxnSpMkLst>
        </pc:cxnChg>
      </pc:sldChg>
      <pc:sldChg chg="modSp new mod">
        <pc:chgData name="Chad Schneider" userId="c7291f744e0b53a6" providerId="LiveId" clId="{D3358EA0-3901-4FC4-8B9E-C344A195A46A}" dt="2022-12-05T17:17:22.040" v="5592" actId="20577"/>
        <pc:sldMkLst>
          <pc:docMk/>
          <pc:sldMk cId="1649433083" sldId="261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1649433083" sldId="261"/>
            <ac:spMk id="2" creationId="{570B32C2-1B7F-9C53-F631-332C351FB363}"/>
          </ac:spMkLst>
        </pc:spChg>
        <pc:spChg chg="mod">
          <ac:chgData name="Chad Schneider" userId="c7291f744e0b53a6" providerId="LiveId" clId="{D3358EA0-3901-4FC4-8B9E-C344A195A46A}" dt="2022-12-05T17:17:22.040" v="5592" actId="20577"/>
          <ac:spMkLst>
            <pc:docMk/>
            <pc:sldMk cId="1649433083" sldId="261"/>
            <ac:spMk id="3" creationId="{6D92195B-98A1-BA01-27BB-A99A10487096}"/>
          </ac:spMkLst>
        </pc:spChg>
      </pc:sldChg>
      <pc:sldChg chg="addSp delSp modSp new mod">
        <pc:chgData name="Chad Schneider" userId="c7291f744e0b53a6" providerId="LiveId" clId="{D3358EA0-3901-4FC4-8B9E-C344A195A46A}" dt="2022-12-05T18:10:33.261" v="5954" actId="13926"/>
        <pc:sldMkLst>
          <pc:docMk/>
          <pc:sldMk cId="1297157979" sldId="262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1297157979" sldId="262"/>
            <ac:spMk id="2" creationId="{53737EB2-4101-6CE9-0705-A26571E21015}"/>
          </ac:spMkLst>
        </pc:spChg>
        <pc:spChg chg="del mod">
          <ac:chgData name="Chad Schneider" userId="c7291f744e0b53a6" providerId="LiveId" clId="{D3358EA0-3901-4FC4-8B9E-C344A195A46A}" dt="2022-12-03T17:39:38.438" v="391" actId="478"/>
          <ac:spMkLst>
            <pc:docMk/>
            <pc:sldMk cId="1297157979" sldId="262"/>
            <ac:spMk id="3" creationId="{34A5102B-8C79-AD1E-880B-1232F6971155}"/>
          </ac:spMkLst>
        </pc:spChg>
        <pc:spChg chg="add del mod">
          <ac:chgData name="Chad Schneider" userId="c7291f744e0b53a6" providerId="LiveId" clId="{D3358EA0-3901-4FC4-8B9E-C344A195A46A}" dt="2022-12-05T18:05:40.013" v="5898" actId="478"/>
          <ac:spMkLst>
            <pc:docMk/>
            <pc:sldMk cId="1297157979" sldId="262"/>
            <ac:spMk id="7" creationId="{567C411A-C38D-5C36-39A8-92449F8F7384}"/>
          </ac:spMkLst>
        </pc:spChg>
        <pc:spChg chg="add mod">
          <ac:chgData name="Chad Schneider" userId="c7291f744e0b53a6" providerId="LiveId" clId="{D3358EA0-3901-4FC4-8B9E-C344A195A46A}" dt="2022-12-05T18:04:13.561" v="5881" actId="20577"/>
          <ac:spMkLst>
            <pc:docMk/>
            <pc:sldMk cId="1297157979" sldId="262"/>
            <ac:spMk id="8" creationId="{D9909A66-337B-F611-1654-772F3BC2A1A8}"/>
          </ac:spMkLst>
        </pc:spChg>
        <pc:spChg chg="add del mod">
          <ac:chgData name="Chad Schneider" userId="c7291f744e0b53a6" providerId="LiveId" clId="{D3358EA0-3901-4FC4-8B9E-C344A195A46A}" dt="2022-12-05T18:04:20.871" v="5893" actId="1036"/>
          <ac:spMkLst>
            <pc:docMk/>
            <pc:sldMk cId="1297157979" sldId="262"/>
            <ac:spMk id="9" creationId="{EA38F4CE-8698-F2DE-7C5D-9B95E87DE92B}"/>
          </ac:spMkLst>
        </pc:spChg>
        <pc:spChg chg="add del mod ord">
          <ac:chgData name="Chad Schneider" userId="c7291f744e0b53a6" providerId="LiveId" clId="{D3358EA0-3901-4FC4-8B9E-C344A195A46A}" dt="2022-12-05T18:07:17.777" v="5925" actId="478"/>
          <ac:spMkLst>
            <pc:docMk/>
            <pc:sldMk cId="1297157979" sldId="262"/>
            <ac:spMk id="10" creationId="{E48BACA1-8F21-B72D-B18C-CEC024317A11}"/>
          </ac:spMkLst>
        </pc:spChg>
        <pc:spChg chg="add del mod ord">
          <ac:chgData name="Chad Schneider" userId="c7291f744e0b53a6" providerId="LiveId" clId="{D3358EA0-3901-4FC4-8B9E-C344A195A46A}" dt="2022-12-05T18:07:23.809" v="5926" actId="478"/>
          <ac:spMkLst>
            <pc:docMk/>
            <pc:sldMk cId="1297157979" sldId="262"/>
            <ac:spMk id="11" creationId="{DBB5152E-6698-3705-6616-1E12FB081B3A}"/>
          </ac:spMkLst>
        </pc:spChg>
        <pc:spChg chg="add del mod">
          <ac:chgData name="Chad Schneider" userId="c7291f744e0b53a6" providerId="LiveId" clId="{D3358EA0-3901-4FC4-8B9E-C344A195A46A}" dt="2022-12-05T18:05:42.840" v="5899" actId="478"/>
          <ac:spMkLst>
            <pc:docMk/>
            <pc:sldMk cId="1297157979" sldId="262"/>
            <ac:spMk id="12" creationId="{FE043CD9-4583-1827-1646-60DC7976F009}"/>
          </ac:spMkLst>
        </pc:spChg>
        <pc:spChg chg="add mod">
          <ac:chgData name="Chad Schneider" userId="c7291f744e0b53a6" providerId="LiveId" clId="{D3358EA0-3901-4FC4-8B9E-C344A195A46A}" dt="2022-12-05T18:10:33.261" v="5954" actId="13926"/>
          <ac:spMkLst>
            <pc:docMk/>
            <pc:sldMk cId="1297157979" sldId="262"/>
            <ac:spMk id="14" creationId="{E6864709-4F9A-31AB-B4AC-65331A8C22D4}"/>
          </ac:spMkLst>
        </pc:spChg>
        <pc:spChg chg="add mod">
          <ac:chgData name="Chad Schneider" userId="c7291f744e0b53a6" providerId="LiveId" clId="{D3358EA0-3901-4FC4-8B9E-C344A195A46A}" dt="2022-12-05T18:10:29.928" v="5953" actId="13926"/>
          <ac:spMkLst>
            <pc:docMk/>
            <pc:sldMk cId="1297157979" sldId="262"/>
            <ac:spMk id="17" creationId="{1C7C8357-A5AD-D9A0-529A-FCD56EEBE061}"/>
          </ac:spMkLst>
        </pc:spChg>
        <pc:spChg chg="add del mod ord">
          <ac:chgData name="Chad Schneider" userId="c7291f744e0b53a6" providerId="LiveId" clId="{D3358EA0-3901-4FC4-8B9E-C344A195A46A}" dt="2022-12-05T18:09:38.875" v="5946" actId="478"/>
          <ac:spMkLst>
            <pc:docMk/>
            <pc:sldMk cId="1297157979" sldId="262"/>
            <ac:spMk id="20" creationId="{73ADCB89-F288-D510-54A2-DECEF1ED25FE}"/>
          </ac:spMkLst>
        </pc:spChg>
        <pc:spChg chg="add del mod ord">
          <ac:chgData name="Chad Schneider" userId="c7291f744e0b53a6" providerId="LiveId" clId="{D3358EA0-3901-4FC4-8B9E-C344A195A46A}" dt="2022-12-05T18:09:44.332" v="5947" actId="478"/>
          <ac:spMkLst>
            <pc:docMk/>
            <pc:sldMk cId="1297157979" sldId="262"/>
            <ac:spMk id="21" creationId="{24910ADB-2843-96D8-2F33-C0A98C125BB8}"/>
          </ac:spMkLst>
        </pc:spChg>
        <pc:picChg chg="add del mod ord">
          <ac:chgData name="Chad Schneider" userId="c7291f744e0b53a6" providerId="LiveId" clId="{D3358EA0-3901-4FC4-8B9E-C344A195A46A}" dt="2022-12-05T18:08:16.681" v="5927" actId="478"/>
          <ac:picMkLst>
            <pc:docMk/>
            <pc:sldMk cId="1297157979" sldId="262"/>
            <ac:picMk id="4" creationId="{1F77A1B0-CEC1-6E97-6CDA-B2C679FDDDD0}"/>
          </ac:picMkLst>
        </pc:picChg>
        <pc:picChg chg="add del mod">
          <ac:chgData name="Chad Schneider" userId="c7291f744e0b53a6" providerId="LiveId" clId="{D3358EA0-3901-4FC4-8B9E-C344A195A46A}" dt="2022-12-03T18:45:17.569" v="1898" actId="478"/>
          <ac:picMkLst>
            <pc:docMk/>
            <pc:sldMk cId="1297157979" sldId="262"/>
            <ac:picMk id="5" creationId="{24BAC6E5-2347-7B72-516F-D3973E4B77CF}"/>
          </ac:picMkLst>
        </pc:picChg>
        <pc:picChg chg="add mod ord">
          <ac:chgData name="Chad Schneider" userId="c7291f744e0b53a6" providerId="LiveId" clId="{D3358EA0-3901-4FC4-8B9E-C344A195A46A}" dt="2022-12-05T18:08:51.249" v="5934" actId="1076"/>
          <ac:picMkLst>
            <pc:docMk/>
            <pc:sldMk cId="1297157979" sldId="262"/>
            <ac:picMk id="6" creationId="{33BA837B-A5DF-F276-4532-0C47267C610E}"/>
          </ac:picMkLst>
        </pc:picChg>
        <pc:picChg chg="add del mod">
          <ac:chgData name="Chad Schneider" userId="c7291f744e0b53a6" providerId="LiveId" clId="{D3358EA0-3901-4FC4-8B9E-C344A195A46A}" dt="2022-12-03T18:47:43.226" v="1911" actId="478"/>
          <ac:picMkLst>
            <pc:docMk/>
            <pc:sldMk cId="1297157979" sldId="262"/>
            <ac:picMk id="7" creationId="{F42FD2DC-EE47-8847-99CD-A8246039BAE6}"/>
          </ac:picMkLst>
        </pc:picChg>
        <pc:picChg chg="add mod ord">
          <ac:chgData name="Chad Schneider" userId="c7291f744e0b53a6" providerId="LiveId" clId="{D3358EA0-3901-4FC4-8B9E-C344A195A46A}" dt="2022-12-05T18:08:46.433" v="5932" actId="1076"/>
          <ac:picMkLst>
            <pc:docMk/>
            <pc:sldMk cId="1297157979" sldId="262"/>
            <ac:picMk id="16" creationId="{88EDBD0A-1A97-FD21-A235-7735ACAE888A}"/>
          </ac:picMkLst>
        </pc:picChg>
        <pc:picChg chg="add del mod">
          <ac:chgData name="Chad Schneider" userId="c7291f744e0b53a6" providerId="LiveId" clId="{D3358EA0-3901-4FC4-8B9E-C344A195A46A}" dt="2022-12-05T17:56:44.056" v="5813" actId="478"/>
          <ac:picMkLst>
            <pc:docMk/>
            <pc:sldMk cId="1297157979" sldId="262"/>
            <ac:picMk id="23" creationId="{FC8724E4-08FB-3657-690B-A909643476E6}"/>
          </ac:picMkLst>
        </pc:picChg>
        <pc:picChg chg="add del mod">
          <ac:chgData name="Chad Schneider" userId="c7291f744e0b53a6" providerId="LiveId" clId="{D3358EA0-3901-4FC4-8B9E-C344A195A46A}" dt="2022-12-05T18:00:41.732" v="5839" actId="478"/>
          <ac:picMkLst>
            <pc:docMk/>
            <pc:sldMk cId="1297157979" sldId="262"/>
            <ac:picMk id="25" creationId="{FCC030C1-F74B-C3FB-F727-B9ECADFAE150}"/>
          </ac:picMkLst>
        </pc:picChg>
        <pc:cxnChg chg="add del mod">
          <ac:chgData name="Chad Schneider" userId="c7291f744e0b53a6" providerId="LiveId" clId="{D3358EA0-3901-4FC4-8B9E-C344A195A46A}" dt="2022-12-03T18:05:41.069" v="944" actId="478"/>
          <ac:cxnSpMkLst>
            <pc:docMk/>
            <pc:sldMk cId="1297157979" sldId="262"/>
            <ac:cxnSpMk id="13" creationId="{2B431D69-8CED-1B36-6074-3E7F09E2BB1C}"/>
          </ac:cxnSpMkLst>
        </pc:cxnChg>
        <pc:cxnChg chg="add del mod">
          <ac:chgData name="Chad Schneider" userId="c7291f744e0b53a6" providerId="LiveId" clId="{D3358EA0-3901-4FC4-8B9E-C344A195A46A}" dt="2022-12-03T18:05:43.096" v="945" actId="478"/>
          <ac:cxnSpMkLst>
            <pc:docMk/>
            <pc:sldMk cId="1297157979" sldId="262"/>
            <ac:cxnSpMk id="14" creationId="{C2091F19-363B-7A7F-1BAF-056EF244EAF8}"/>
          </ac:cxnSpMkLst>
        </pc:cxnChg>
      </pc:sldChg>
      <pc:sldChg chg="new del">
        <pc:chgData name="Chad Schneider" userId="c7291f744e0b53a6" providerId="LiveId" clId="{D3358EA0-3901-4FC4-8B9E-C344A195A46A}" dt="2022-12-03T17:44:45.398" v="477" actId="47"/>
        <pc:sldMkLst>
          <pc:docMk/>
          <pc:sldMk cId="417299815" sldId="263"/>
        </pc:sldMkLst>
      </pc:sldChg>
      <pc:sldChg chg="addSp delSp modSp new mod">
        <pc:chgData name="Chad Schneider" userId="c7291f744e0b53a6" providerId="LiveId" clId="{D3358EA0-3901-4FC4-8B9E-C344A195A46A}" dt="2022-12-05T18:30:49.347" v="6117" actId="1076"/>
        <pc:sldMkLst>
          <pc:docMk/>
          <pc:sldMk cId="3219869013" sldId="264"/>
        </pc:sldMkLst>
        <pc:spChg chg="mod">
          <ac:chgData name="Chad Schneider" userId="c7291f744e0b53a6" providerId="LiveId" clId="{D3358EA0-3901-4FC4-8B9E-C344A195A46A}" dt="2022-12-05T18:26:50.876" v="6093" actId="20577"/>
          <ac:spMkLst>
            <pc:docMk/>
            <pc:sldMk cId="3219869013" sldId="264"/>
            <ac:spMk id="2" creationId="{68F3D1D0-083A-720A-C8C7-612A7F44AD26}"/>
          </ac:spMkLst>
        </pc:spChg>
        <pc:spChg chg="mod">
          <ac:chgData name="Chad Schneider" userId="c7291f744e0b53a6" providerId="LiveId" clId="{D3358EA0-3901-4FC4-8B9E-C344A195A46A}" dt="2022-12-05T18:29:03.088" v="6106" actId="14100"/>
          <ac:spMkLst>
            <pc:docMk/>
            <pc:sldMk cId="3219869013" sldId="264"/>
            <ac:spMk id="3" creationId="{B48908E1-F53A-122E-D9DB-29BF6E42F19C}"/>
          </ac:spMkLst>
        </pc:spChg>
        <pc:spChg chg="add del mod">
          <ac:chgData name="Chad Schneider" userId="c7291f744e0b53a6" providerId="LiveId" clId="{D3358EA0-3901-4FC4-8B9E-C344A195A46A}" dt="2022-12-03T19:40:33.708" v="4330" actId="478"/>
          <ac:spMkLst>
            <pc:docMk/>
            <pc:sldMk cId="3219869013" sldId="264"/>
            <ac:spMk id="4" creationId="{7B894901-ABB0-289B-8D48-589A8E146E1E}"/>
          </ac:spMkLst>
        </pc:spChg>
        <pc:spChg chg="add del mod">
          <ac:chgData name="Chad Schneider" userId="c7291f744e0b53a6" providerId="LiveId" clId="{D3358EA0-3901-4FC4-8B9E-C344A195A46A}" dt="2022-12-05T18:27:47.192" v="6105" actId="478"/>
          <ac:spMkLst>
            <pc:docMk/>
            <pc:sldMk cId="3219869013" sldId="264"/>
            <ac:spMk id="5" creationId="{3B87C4FA-1205-EEDE-B9EE-D144FC1E030E}"/>
          </ac:spMkLst>
        </pc:spChg>
        <pc:picChg chg="add mod modCrop">
          <ac:chgData name="Chad Schneider" userId="c7291f744e0b53a6" providerId="LiveId" clId="{D3358EA0-3901-4FC4-8B9E-C344A195A46A}" dt="2022-12-05T18:30:49.347" v="6117" actId="1076"/>
          <ac:picMkLst>
            <pc:docMk/>
            <pc:sldMk cId="3219869013" sldId="264"/>
            <ac:picMk id="4" creationId="{AC8AD059-E769-BC73-FB58-0EB18DE9D300}"/>
          </ac:picMkLst>
        </pc:picChg>
      </pc:sldChg>
      <pc:sldChg chg="addSp modSp new mod">
        <pc:chgData name="Chad Schneider" userId="c7291f744e0b53a6" providerId="LiveId" clId="{D3358EA0-3901-4FC4-8B9E-C344A195A46A}" dt="2022-12-05T18:23:43.959" v="6075" actId="20577"/>
        <pc:sldMkLst>
          <pc:docMk/>
          <pc:sldMk cId="2564551703" sldId="265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2564551703" sldId="265"/>
            <ac:spMk id="2" creationId="{36AA998A-454C-8D8C-1569-A1E0DE3086F0}"/>
          </ac:spMkLst>
        </pc:spChg>
        <pc:spChg chg="mod">
          <ac:chgData name="Chad Schneider" userId="c7291f744e0b53a6" providerId="LiveId" clId="{D3358EA0-3901-4FC4-8B9E-C344A195A46A}" dt="2022-12-05T18:23:43.959" v="6075" actId="20577"/>
          <ac:spMkLst>
            <pc:docMk/>
            <pc:sldMk cId="2564551703" sldId="265"/>
            <ac:spMk id="3" creationId="{AF1468B4-7587-7CDD-56AD-2C53B92C39A3}"/>
          </ac:spMkLst>
        </pc:spChg>
        <pc:picChg chg="add mod modCrop">
          <ac:chgData name="Chad Schneider" userId="c7291f744e0b53a6" providerId="LiveId" clId="{D3358EA0-3901-4FC4-8B9E-C344A195A46A}" dt="2022-12-03T20:09:47.135" v="5182" actId="1076"/>
          <ac:picMkLst>
            <pc:docMk/>
            <pc:sldMk cId="2564551703" sldId="265"/>
            <ac:picMk id="4" creationId="{4083E270-0396-902D-7D0F-38A392CF79FD}"/>
          </ac:picMkLst>
        </pc:picChg>
      </pc:sldChg>
      <pc:sldChg chg="modSp new mod">
        <pc:chgData name="Chad Schneider" userId="c7291f744e0b53a6" providerId="LiveId" clId="{D3358EA0-3901-4FC4-8B9E-C344A195A46A}" dt="2022-12-05T18:33:53.315" v="6285" actId="20577"/>
        <pc:sldMkLst>
          <pc:docMk/>
          <pc:sldMk cId="613521761" sldId="266"/>
        </pc:sldMkLst>
        <pc:spChg chg="mod">
          <ac:chgData name="Chad Schneider" userId="c7291f744e0b53a6" providerId="LiveId" clId="{D3358EA0-3901-4FC4-8B9E-C344A195A46A}" dt="2022-12-03T19:35:25.049" v="4232"/>
          <ac:spMkLst>
            <pc:docMk/>
            <pc:sldMk cId="613521761" sldId="266"/>
            <ac:spMk id="2" creationId="{273FED04-993E-AA18-21F3-0E0020565766}"/>
          </ac:spMkLst>
        </pc:spChg>
        <pc:spChg chg="mod">
          <ac:chgData name="Chad Schneider" userId="c7291f744e0b53a6" providerId="LiveId" clId="{D3358EA0-3901-4FC4-8B9E-C344A195A46A}" dt="2022-12-05T18:33:53.315" v="6285" actId="20577"/>
          <ac:spMkLst>
            <pc:docMk/>
            <pc:sldMk cId="613521761" sldId="266"/>
            <ac:spMk id="3" creationId="{9AB23FDA-2D7A-A8A5-E5FE-E6DD524A20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BC925F-A210-4B7C-812B-7AD92238085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8D64B-361D-43F7-AFE9-33EB94C81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8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24D-2EAB-4C50-46E0-E25AF9FA0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4370"/>
          </a:xfrm>
        </p:spPr>
        <p:txBody>
          <a:bodyPr anchor="ctr">
            <a:normAutofit/>
          </a:bodyPr>
          <a:lstStyle/>
          <a:p>
            <a:r>
              <a:rPr lang="en-US" dirty="0"/>
              <a:t>Great Offense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Stout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A1AFA-5A09-C8A5-0D57-74FEE497F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267" y="4907756"/>
            <a:ext cx="9144000" cy="1655762"/>
          </a:xfrm>
        </p:spPr>
        <p:txBody>
          <a:bodyPr/>
          <a:lstStyle/>
          <a:p>
            <a:r>
              <a:rPr lang="en-US" dirty="0"/>
              <a:t>By Chad Schneider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4BE05-8D12-5772-F2A4-30320355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840" y="1822186"/>
            <a:ext cx="2119643" cy="20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ED04-993E-AA18-21F3-0E002056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3FDA-2D7A-A8A5-E5FE-E6DD524A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.csv minimized the amount of EDA and data manipulation I have to do.</a:t>
            </a:r>
          </a:p>
          <a:p>
            <a:endParaRPr lang="en-US" dirty="0"/>
          </a:p>
          <a:p>
            <a:r>
              <a:rPr lang="en-US" dirty="0"/>
              <a:t>Using yearly rankings vs. actual output was a better approach because it standardized the data accounted for the league shifting towards higher offensive output numbers towards the recent years.</a:t>
            </a:r>
          </a:p>
          <a:p>
            <a:endParaRPr lang="en-US" dirty="0"/>
          </a:p>
          <a:p>
            <a:r>
              <a:rPr lang="en-US" dirty="0"/>
              <a:t>ADA/gradient boost and decision tree models were heavily overtrained to this smaller dataset.</a:t>
            </a:r>
          </a:p>
          <a:p>
            <a:endParaRPr lang="en-US" dirty="0"/>
          </a:p>
          <a:p>
            <a:r>
              <a:rPr lang="en-US" dirty="0"/>
              <a:t>My hunch was offense was going to prevail based on my knowledge of the league and how it has changed, but may get different understanding by modeling a different timeframe or statistics.</a:t>
            </a:r>
          </a:p>
        </p:txBody>
      </p:sp>
    </p:spTree>
    <p:extLst>
      <p:ext uri="{BB962C8B-B14F-4D97-AF65-F5344CB8AC3E}">
        <p14:creationId xmlns:p14="http://schemas.microsoft.com/office/powerpoint/2010/main" val="6135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C7B6-CC8C-72FF-1D7B-1B05C9CC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3261-78FD-6C54-1994-315F58C7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60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86C-9EF8-2A5F-CCBA-A9B52382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107C-0CAC-7C63-2019-CA903556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 having a better NFL offense or defense give you a better opportunity at making the NFL playoffs?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5DCF4-0745-9286-5423-E157993D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33" y="2693085"/>
            <a:ext cx="4870450" cy="33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3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314B-4794-334B-9346-C50BFAA0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7C0FB-6994-4AC9-EDB8-F206F353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2281"/>
            <a:ext cx="6721851" cy="3317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B192D-9121-9B5C-C6CF-45179CDEFBF9}"/>
              </a:ext>
            </a:extLst>
          </p:cNvPr>
          <p:cNvSpPr txBox="1"/>
          <p:nvPr/>
        </p:nvSpPr>
        <p:spPr>
          <a:xfrm>
            <a:off x="1097280" y="1918174"/>
            <a:ext cx="101549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Exported both offensive and defensive yearly rankings from 2017-2021 seasons into created .csv and added whether each team made playoffs that year as YES or NO from per NFL.com</a:t>
            </a:r>
            <a:endParaRPr lang="en-US" sz="1200" i="1" dirty="0"/>
          </a:p>
          <a:p>
            <a:endParaRPr lang="en-US" sz="1200" dirty="0"/>
          </a:p>
          <a:p>
            <a:r>
              <a:rPr lang="en-US" sz="1200" dirty="0"/>
              <a:t>https://www.lineups.com/nfl-team-rankings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08C60-D6BA-16EC-B8FF-6D96F653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27" y="2872281"/>
            <a:ext cx="3617963" cy="32514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A0B46C-568D-827D-4999-CE74AF3401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19131" y="4531245"/>
            <a:ext cx="346896" cy="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2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B592-ECDB-B8D5-E7FE-858C0524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821CF5-2FBA-4383-BF41-C913156B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82" y="4205334"/>
            <a:ext cx="5437227" cy="2088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F10F47-8336-BAED-758D-899DA8C3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52" y="3538933"/>
            <a:ext cx="1234400" cy="2755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FDCDCD-25F6-64A0-CC78-AADB3DEA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67" y="1839651"/>
            <a:ext cx="9210396" cy="15969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AC6E03-EA28-204C-C06E-6080D62D9403}"/>
              </a:ext>
            </a:extLst>
          </p:cNvPr>
          <p:cNvSpPr/>
          <p:nvPr/>
        </p:nvSpPr>
        <p:spPr>
          <a:xfrm>
            <a:off x="6460067" y="3429000"/>
            <a:ext cx="3048237" cy="21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Integers So No Encoding Necessary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AEF821-729E-AD57-8759-39856A18439F}"/>
              </a:ext>
            </a:extLst>
          </p:cNvPr>
          <p:cNvCxnSpPr>
            <a:cxnSpLocks/>
          </p:cNvCxnSpPr>
          <p:nvPr/>
        </p:nvCxnSpPr>
        <p:spPr>
          <a:xfrm flipH="1" flipV="1">
            <a:off x="9493516" y="3646672"/>
            <a:ext cx="315332" cy="21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143997A-8B26-403C-83CF-E331F68B6301}"/>
              </a:ext>
            </a:extLst>
          </p:cNvPr>
          <p:cNvSpPr/>
          <p:nvPr/>
        </p:nvSpPr>
        <p:spPr>
          <a:xfrm>
            <a:off x="2818011" y="3429000"/>
            <a:ext cx="1880989" cy="21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Nulls To Remove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22C3F6-BFFA-1B91-C3CC-121D883C9B1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83152" y="3646672"/>
            <a:ext cx="434859" cy="126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273FA2-54BB-C037-CE3C-71249453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951" y="3429000"/>
            <a:ext cx="1428342" cy="28045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BB1CBA-B9E3-9C61-B4C0-F9B4E8F87767}"/>
              </a:ext>
            </a:extLst>
          </p:cNvPr>
          <p:cNvSpPr/>
          <p:nvPr/>
        </p:nvSpPr>
        <p:spPr>
          <a:xfrm>
            <a:off x="3265182" y="3955077"/>
            <a:ext cx="5437227" cy="21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Ranking Ranges from 1-32; No Standardization/Normalization Necessary </a:t>
            </a:r>
          </a:p>
        </p:txBody>
      </p:sp>
    </p:spTree>
    <p:extLst>
      <p:ext uri="{BB962C8B-B14F-4D97-AF65-F5344CB8AC3E}">
        <p14:creationId xmlns:p14="http://schemas.microsoft.com/office/powerpoint/2010/main" val="19393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32C2-1B7F-9C53-F631-332C351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Predictors,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195B-98A1-BA01-27BB-A99A1048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733"/>
            <a:ext cx="10391986" cy="4204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Offense Model: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Predictors: </a:t>
            </a:r>
          </a:p>
          <a:p>
            <a:pPr lvl="2"/>
            <a:r>
              <a:rPr lang="en-US" dirty="0"/>
              <a:t>Passing Yards, Passing Completions, Passing Touchdowns, Rushing Yards, Rushing Touchdowns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Response: </a:t>
            </a:r>
          </a:p>
          <a:p>
            <a:pPr lvl="2"/>
            <a:r>
              <a:rPr lang="en-US" dirty="0"/>
              <a:t>Made Playoffs</a:t>
            </a:r>
          </a:p>
          <a:p>
            <a:r>
              <a:rPr lang="en-US" dirty="0"/>
              <a:t>Defense Model: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Predictors</a:t>
            </a:r>
          </a:p>
          <a:p>
            <a:pPr lvl="2"/>
            <a:r>
              <a:rPr lang="en-US" dirty="0"/>
              <a:t>Passing Yards Allowed, Passing Completions Allowed, Passing Touchdowns Allowed, Rushing Yards Allowed, Rushing Touchdowns Allowed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/>
              <a:t>Made Playoffs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D1D0-083A-720A-C8C7-612A7F44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8E1-F53A-122E-D9DB-29BF6E4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325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Classification Models Used:</a:t>
            </a:r>
          </a:p>
          <a:p>
            <a:pPr lvl="1"/>
            <a:r>
              <a:rPr lang="en-US" sz="2800" dirty="0"/>
              <a:t>Logistic Regression Model</a:t>
            </a:r>
          </a:p>
          <a:p>
            <a:pPr lvl="1"/>
            <a:r>
              <a:rPr lang="en-US" sz="2800" dirty="0"/>
              <a:t>Naïve Bayes Model</a:t>
            </a:r>
          </a:p>
          <a:p>
            <a:pPr lvl="1"/>
            <a:r>
              <a:rPr lang="en-US" sz="2800" dirty="0"/>
              <a:t>Lasso Logistic Regression Model</a:t>
            </a:r>
          </a:p>
          <a:p>
            <a:pPr lvl="1"/>
            <a:r>
              <a:rPr lang="en-US" sz="2800" dirty="0"/>
              <a:t>Ridge Logistic Regression Model</a:t>
            </a:r>
          </a:p>
          <a:p>
            <a:pPr lvl="1"/>
            <a:r>
              <a:rPr lang="en-US" sz="2800" dirty="0"/>
              <a:t>K-Nearest Neighbors with K = 5</a:t>
            </a:r>
          </a:p>
          <a:p>
            <a:pPr lvl="1"/>
            <a:r>
              <a:rPr lang="en-US" sz="2800" dirty="0"/>
              <a:t>Support Vector Machine Models</a:t>
            </a:r>
          </a:p>
          <a:p>
            <a:pPr lvl="2"/>
            <a:r>
              <a:rPr lang="en-US" sz="2200" dirty="0"/>
              <a:t>SVM Linear</a:t>
            </a:r>
          </a:p>
          <a:p>
            <a:pPr lvl="2"/>
            <a:r>
              <a:rPr lang="en-US" sz="2200" dirty="0"/>
              <a:t>SVM Polynomial </a:t>
            </a:r>
            <a:r>
              <a:rPr lang="en-US" sz="2200" dirty="0" err="1"/>
              <a:t>Kernal</a:t>
            </a:r>
            <a:endParaRPr lang="en-US" sz="2200" dirty="0"/>
          </a:p>
          <a:p>
            <a:pPr lvl="2"/>
            <a:r>
              <a:rPr lang="en-US" sz="2200" dirty="0"/>
              <a:t>SVM Radial Basis Function </a:t>
            </a:r>
            <a:r>
              <a:rPr lang="en-US" sz="2200" dirty="0" err="1"/>
              <a:t>Kernal</a:t>
            </a: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AD059-E769-BC73-FB58-0EB18DE9D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59" t="18356"/>
          <a:stretch/>
        </p:blipFill>
        <p:spPr>
          <a:xfrm>
            <a:off x="6959600" y="2133599"/>
            <a:ext cx="3496734" cy="3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8EDBD0A-1A97-FD21-A235-7735ACAE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25" y="2267036"/>
            <a:ext cx="5571880" cy="171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A837B-A5DF-F276-4532-0C47267C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26" y="4514807"/>
            <a:ext cx="5571879" cy="1752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37EB2-4101-6CE9-0705-A26571E2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09A66-337B-F611-1654-772F3BC2A1A8}"/>
              </a:ext>
            </a:extLst>
          </p:cNvPr>
          <p:cNvSpPr txBox="1"/>
          <p:nvPr/>
        </p:nvSpPr>
        <p:spPr>
          <a:xfrm>
            <a:off x="2413002" y="1805371"/>
            <a:ext cx="2432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Offensive Models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8F4CE-8698-F2DE-7C5D-9B95E87DE92B}"/>
              </a:ext>
            </a:extLst>
          </p:cNvPr>
          <p:cNvSpPr txBox="1"/>
          <p:nvPr/>
        </p:nvSpPr>
        <p:spPr>
          <a:xfrm>
            <a:off x="2413002" y="4046556"/>
            <a:ext cx="240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Defensive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64709-4F9A-31AB-B4AC-65331A8C22D4}"/>
              </a:ext>
            </a:extLst>
          </p:cNvPr>
          <p:cNvSpPr txBox="1"/>
          <p:nvPr/>
        </p:nvSpPr>
        <p:spPr>
          <a:xfrm>
            <a:off x="7938605" y="2240238"/>
            <a:ext cx="18403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Accuracy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75.75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75.14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73.85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73.87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68.59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77.04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72.83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74.77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7C8357-A5AD-D9A0-529A-FCD56EEBE061}"/>
              </a:ext>
            </a:extLst>
          </p:cNvPr>
          <p:cNvSpPr txBox="1"/>
          <p:nvPr/>
        </p:nvSpPr>
        <p:spPr>
          <a:xfrm>
            <a:off x="7938604" y="4497442"/>
            <a:ext cx="18403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Accuracy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70.45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68.36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67.86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70.65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67.47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71.13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67.45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69.74</a:t>
            </a:r>
          </a:p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5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998A-454C-8D8C-1569-A1E0DE30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68B4-7587-7CDD-56AD-2C53B92C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9732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support vector machine linear model had the best average performance across both offense and defense model sets.</a:t>
            </a:r>
          </a:p>
          <a:p>
            <a:endParaRPr lang="en-US" dirty="0"/>
          </a:p>
          <a:p>
            <a:r>
              <a:rPr lang="en-US" dirty="0"/>
              <a:t>The offensive models performed better as a predictors on training accuracy, 10 fold cross validation mean, and the unseen test data.</a:t>
            </a:r>
          </a:p>
          <a:p>
            <a:endParaRPr lang="en-US" dirty="0"/>
          </a:p>
          <a:p>
            <a:r>
              <a:rPr lang="en-US" dirty="0"/>
              <a:t>Based on this information, NFL general managers today should invest more on the offensive side of the team during the draft and free agency to ensure potential playoff appearances.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3E270-0396-902D-7D0F-38A392CF7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2" r="25007"/>
          <a:stretch/>
        </p:blipFill>
        <p:spPr>
          <a:xfrm>
            <a:off x="7594600" y="1998134"/>
            <a:ext cx="3859032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1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400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Great Offense  vs.  Stout Defense</vt:lpstr>
      <vt:lpstr>Table Of Contents</vt:lpstr>
      <vt:lpstr>The Question</vt:lpstr>
      <vt:lpstr>Dataset</vt:lpstr>
      <vt:lpstr>EDA</vt:lpstr>
      <vt:lpstr>Models, Predictors, and Responses</vt:lpstr>
      <vt:lpstr>Selected Models</vt:lpstr>
      <vt:lpstr>Evaluation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Wins Championships?</dc:title>
  <dc:creator>Chad Schneider</dc:creator>
  <cp:lastModifiedBy>Chad Schneider</cp:lastModifiedBy>
  <cp:revision>1</cp:revision>
  <dcterms:created xsi:type="dcterms:W3CDTF">2022-12-03T17:15:46Z</dcterms:created>
  <dcterms:modified xsi:type="dcterms:W3CDTF">2022-12-05T19:32:16Z</dcterms:modified>
</cp:coreProperties>
</file>