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23F1B-2206-9540-C2A8-6B2C5DD05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E1FC60-1962-69F9-CE12-848AED06E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633CA-E914-EAC8-53C4-EDF62761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20C3-09BF-4089-9D7B-EBA1DD963A33}" type="datetimeFigureOut">
              <a:rPr lang="zh-CN" altLang="en-US" smtClean="0"/>
              <a:t>2024-03-31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BCF33-89AB-D1C6-76B2-3726325E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34392-2E2A-044A-C736-E66791D7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7464-B5EC-49C1-B5D0-8FD005777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2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A958C-BD98-D783-91A0-F03A8D1C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47E446-761D-F589-C328-86A7E89B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E8280-7675-E63F-9640-CF303E20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20C3-09BF-4089-9D7B-EBA1DD963A33}" type="datetimeFigureOut">
              <a:rPr lang="zh-CN" altLang="en-US" smtClean="0"/>
              <a:t>2024-03-31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EC8AF-372C-9AC7-94F8-7112CA3E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AF0B5-08AF-FD12-C978-D7B2C5DD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7464-B5EC-49C1-B5D0-8FD005777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DBDBA9-1B99-B99B-EC14-4BB247394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77DC7-7F0A-3E8C-F21E-B9391971C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C5FF9-0D5B-8EE2-AA5B-3CD3D99F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20C3-09BF-4089-9D7B-EBA1DD963A33}" type="datetimeFigureOut">
              <a:rPr lang="zh-CN" altLang="en-US" smtClean="0"/>
              <a:t>2024-03-31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62D58-3622-F85F-E5CC-8ED369C9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FE18D-2C20-CE60-4A62-6A36F5F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7464-B5EC-49C1-B5D0-8FD005777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5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9EF8C-EB95-F2E2-E1AB-D77AA09E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4C156-BCBC-DB30-BB61-5F7BB8B6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E4B0A-FD8F-0C23-0D4C-EAD38605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20C3-09BF-4089-9D7B-EBA1DD963A33}" type="datetimeFigureOut">
              <a:rPr lang="zh-CN" altLang="en-US" smtClean="0"/>
              <a:t>2024-03-31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D76DD-B8AA-793F-3B62-38C3433C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F0EEA-AAA4-92B5-4D7E-4CA9286A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7464-B5EC-49C1-B5D0-8FD005777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7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59FD9-2C67-76B9-53D3-5D9954F2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0B0EC-9EB6-81C0-C56D-BE6976AA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E313F-582A-8B0F-D366-13E929B3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20C3-09BF-4089-9D7B-EBA1DD963A33}" type="datetimeFigureOut">
              <a:rPr lang="zh-CN" altLang="en-US" smtClean="0"/>
              <a:t>2024-03-31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D82A9-C291-8158-A797-E6EA8070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E3166-A570-9169-A368-89484C8D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7464-B5EC-49C1-B5D0-8FD005777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1338-37A7-EE0B-158D-7C8F7308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94E32-6E9B-7856-E044-D31F91F94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42E683-4BD0-F61D-10B3-2483DBBA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CD6D2-E3C4-6A3E-EF5A-49E9A67F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20C3-09BF-4089-9D7B-EBA1DD963A33}" type="datetimeFigureOut">
              <a:rPr lang="zh-CN" altLang="en-US" smtClean="0"/>
              <a:t>2024-03-31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56532-59A7-608C-0C86-C5A4C753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8672A-D2A2-36B3-4DCE-0CEAE3D7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7464-B5EC-49C1-B5D0-8FD005777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3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F264E-A71C-9AD4-352E-C85A5089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58574-4C95-A253-B59F-6BAC1C3B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D0A2D-3549-A3CB-FF63-B4E320F4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59C322-DE46-193D-F55D-6392B423D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ED7F92-CA8A-4CAF-B952-327765857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6FF51F-0B5E-0DB5-A243-6368ACC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20C3-09BF-4089-9D7B-EBA1DD963A33}" type="datetimeFigureOut">
              <a:rPr lang="zh-CN" altLang="en-US" smtClean="0"/>
              <a:t>2024-03-31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48B74E-D6D7-3338-05ED-2EF158AA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CB6FAF-3901-0857-CF20-4035E565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7464-B5EC-49C1-B5D0-8FD005777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0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B6326-E42A-6CD6-3983-7664E1BA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F0C4C5-44C8-B6BD-2B03-E8BD82BA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20C3-09BF-4089-9D7B-EBA1DD963A33}" type="datetimeFigureOut">
              <a:rPr lang="zh-CN" altLang="en-US" smtClean="0"/>
              <a:t>2024-03-31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C26D2-8AB9-930B-EE72-B5C26711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5E14-FD85-DAA0-33B7-60AFEF27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7464-B5EC-49C1-B5D0-8FD005777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3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94C3FC-28FC-4560-EC35-BFA2E11F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20C3-09BF-4089-9D7B-EBA1DD963A33}" type="datetimeFigureOut">
              <a:rPr lang="zh-CN" altLang="en-US" smtClean="0"/>
              <a:t>2024-03-31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94AA4F-D562-CA61-C2BE-A7EDC3AC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31F860-EEC7-E76B-8850-8D49CF74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7464-B5EC-49C1-B5D0-8FD005777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9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B3A6F-8952-74C6-ADDF-AB61D487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D386A-5F1B-7FC2-25A6-174AC25E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67FB6-F3B2-72AC-DA1C-8E3A939B9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438ED-53CA-D500-6D6F-D52A7162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20C3-09BF-4089-9D7B-EBA1DD963A33}" type="datetimeFigureOut">
              <a:rPr lang="zh-CN" altLang="en-US" smtClean="0"/>
              <a:t>2024-03-31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CF26A-F36B-E68B-2DEA-8179660D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FE4D80-AC23-0FFF-3AE7-80A0AA48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7464-B5EC-49C1-B5D0-8FD005777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D1505-5E3E-7849-1428-9D4F8D33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10C2E0-F70F-6F48-FB2B-F939FDEB6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742C30-8E46-7948-723B-E0B9EB80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80273-D3FA-6EE2-C30E-AAAC80B1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20C3-09BF-4089-9D7B-EBA1DD963A33}" type="datetimeFigureOut">
              <a:rPr lang="zh-CN" altLang="en-US" smtClean="0"/>
              <a:t>2024-03-31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106FD-5D2B-5CF5-2FF3-CF2BC9E9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33B86-7443-0227-07FC-110A7ABF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7464-B5EC-49C1-B5D0-8FD005777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2F3E92-D4E6-8CCF-1EFA-FF7DBC55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73459-1047-4D93-64A7-406CFEA19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FF783-5C8E-860D-C22C-731E56BB9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B20C3-09BF-4089-9D7B-EBA1DD963A33}" type="datetimeFigureOut">
              <a:rPr lang="zh-CN" altLang="en-US" smtClean="0"/>
              <a:t>2024-03-31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90D48-121F-4AB5-9C71-2A7D7180C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048D6-F0C3-F566-2E8E-458C7738A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7464-B5EC-49C1-B5D0-8FD005777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7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A13BC-E280-6162-8FE8-0A7B04B7C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000630-8FCD-DB50-DF94-F8DC1EFDB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09B536-E327-BC30-A0FA-80D7666A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53"/>
            <a:ext cx="4672659" cy="3035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0B00C8-A61B-A588-23C8-418921F0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74" y="185927"/>
            <a:ext cx="5778538" cy="25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1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BE2F6-1187-7A24-52FB-417E200A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AE417E6-BE06-B3CE-8141-285902680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43" y="0"/>
            <a:ext cx="5007640" cy="24351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F24A21-DAB5-7373-8566-04E78351C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883" y="1"/>
            <a:ext cx="4216916" cy="24351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41F84E-0082-1A7D-100E-FA755C7E3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2692"/>
            <a:ext cx="5879258" cy="301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2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728B5-584D-66FC-114F-4270C11D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370084-0AF1-FF84-FB59-5EE72BA9A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005557" cy="30415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2E53C0-0B8B-2FD5-8787-89FE10967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043" y="0"/>
            <a:ext cx="4681499" cy="39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9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48703-9161-E1AD-31DC-B5A341C3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55D7EE-C2D9-E762-0C63-224F193E6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18" y="64654"/>
            <a:ext cx="541575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5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丹 程</dc:creator>
  <cp:lastModifiedBy>丹 程</cp:lastModifiedBy>
  <cp:revision>8</cp:revision>
  <dcterms:created xsi:type="dcterms:W3CDTF">2024-03-31T13:10:03Z</dcterms:created>
  <dcterms:modified xsi:type="dcterms:W3CDTF">2024-03-31T14:25:49Z</dcterms:modified>
</cp:coreProperties>
</file>