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6CC3B-F7CE-2C1D-760D-1839ADA9D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8E54AF-6BA1-281E-ABFB-AC0C40A5E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F6AA1-7276-CC37-79D4-57AC4766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328-145A-45C6-BD8A-7E21FB20DA59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D54FB1-89F3-5824-213A-67897742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AD2BF-F4DC-1B62-18AF-531B7A70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CD5D-F380-442D-A520-54E194A03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13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1F451-E681-CB17-31F2-A1CC0C8A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9883EA-1DE2-6BDA-1942-7755752B6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0C8144-6BD4-2305-189F-7EB6F52D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328-145A-45C6-BD8A-7E21FB20DA59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7EF416-DC90-AB39-6F18-D18FD403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8EFC2A-C0F4-B547-FD10-54109BEA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CD5D-F380-442D-A520-54E194A03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01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65E41C-2267-5810-AE20-84203E166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A8BCFF-A736-71FC-78F0-1D1785F56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780FB-34C0-AA35-03DA-57EE99AD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328-145A-45C6-BD8A-7E21FB20DA59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3F8EE-230C-49C7-F4AF-0F5CB77D4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06C946-864A-A614-AF5B-C08C2B4A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CD5D-F380-442D-A520-54E194A03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29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634FC-1DF1-7BD3-4E90-260791DD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0ADB40-5959-AEB5-7C2E-BD9539DC0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ADF8-02C7-96B0-BBE3-D6A048AD8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328-145A-45C6-BD8A-7E21FB20DA59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2E8372-B89F-96A4-5A2D-452B086D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16981-A7AA-941E-5EA5-8AF1ADAB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CD5D-F380-442D-A520-54E194A03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46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BD0C6-2D61-15CB-0502-D6E97668C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38AB72-BFD2-45DE-88DA-856F37231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5259AB-B32B-079D-E06F-5306C14E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328-145A-45C6-BD8A-7E21FB20DA59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571FD1-E7F1-A039-8021-82D9CCE4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E9C533-D126-5965-96E5-0799E2AA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CD5D-F380-442D-A520-54E194A03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26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F5ED0-D4E2-4669-FB22-077372CC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8F51B0-F038-E195-6C14-4CC0AE3D7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0D2351-8219-1B79-80C7-AD85A7007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ABA31E-EEC3-D7BD-9323-2D75E24D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328-145A-45C6-BD8A-7E21FB20DA59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65BB60-64BF-0B04-C86E-76837820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F33F08-18D7-1A66-9B78-0A5F6458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CD5D-F380-442D-A520-54E194A03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54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9BD93-14FC-E210-6FED-F1977960B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FEB717-45FB-32A4-23B0-481D56ADE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8AE530-F35C-059A-0EF6-964F1DC63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4DD972-BFAA-2D68-49D8-0FF1E3582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C3347F-CDDC-1C77-D98E-C48C5CED5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7417B7-B411-D4B6-FCBE-335DAA86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328-145A-45C6-BD8A-7E21FB20DA59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239DF8-1814-7CC8-5689-8A652051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F2CBE3-A3A7-1168-1049-4323F462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CD5D-F380-442D-A520-54E194A03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95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56B78-F597-FAFC-3C56-2907811E1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F6E027-DEDF-3C4A-A7E2-749B6C54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328-145A-45C6-BD8A-7E21FB20DA59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1801A0-2984-8149-4524-13C6D198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AE2943-560A-B1B6-A0A9-6742CFC5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CD5D-F380-442D-A520-54E194A03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86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E5F46F-4209-B891-8C67-46027C41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328-145A-45C6-BD8A-7E21FB20DA59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359545-DBDE-4741-117F-AD4F15436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29354F-B8A3-25F0-E217-4822C150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CD5D-F380-442D-A520-54E194A03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22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7AB85-C14A-61BD-10E5-43C09F0F9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05043F-FA13-4D4E-514D-30D119BED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A19A9B-6197-31DF-AB96-7814877CC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4CD985-F18B-7778-EB8C-C8B966E5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328-145A-45C6-BD8A-7E21FB20DA59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0B7DC6-7B50-F43B-6236-82A8763D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6D7952-EB08-FF99-BEBF-6409B3CC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CD5D-F380-442D-A520-54E194A03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59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BBCA8-A05E-0C1B-4F04-EE16AC74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72BD2D-A867-FD47-C98D-6CE5E2B0B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37A62C-542E-D1D9-90C0-8D60259EE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B5CA2A-FC0F-250E-F81E-373AC223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328-145A-45C6-BD8A-7E21FB20DA59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173902-C1FC-E52E-0769-645634EE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25B8A1-AB05-88F3-44A7-EFE26EA7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CD5D-F380-442D-A520-54E194A03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25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D114A2-79D7-4E51-C7C7-BF2CB13E0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26EA61-E978-396E-F788-68C740AF9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19A6EF-D464-5CD3-FEC5-66CAAFB55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9E328-145A-45C6-BD8A-7E21FB20DA59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90E1D-D192-3A5C-8482-CA8BE63AF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B8AA1-AA00-2646-AB53-BEDA0BD60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FCD5D-F380-442D-A520-54E194A03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14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A672E-0845-A3C0-8E6E-6267715EE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记账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762AFB-A643-D862-6F7E-5BD8312953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4920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967C9-0028-7C8A-8131-C7083BA4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统计区域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333B260-1F1F-8011-AE65-31AB4AA17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9325" y="1825625"/>
            <a:ext cx="57933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59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18292-E6CC-053B-B9F8-EE9D5EEB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81FF260-C9F5-9C12-7759-B2A050CAC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3785" y="1838817"/>
            <a:ext cx="5944430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56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2578C-0CE5-9143-13B2-8E96AA19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时间显示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4E1073D-95A8-CD4A-8E92-FD4A0004B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809" y="1825625"/>
            <a:ext cx="73763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07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02C29-5C4D-1680-0CCF-99E8E389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按月划分数据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CDB79A6-8378-6A45-89D5-C03075C9E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107" y="1825625"/>
            <a:ext cx="96497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18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CCE67-30E0-512A-A5E6-113D19D5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月份数据统计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EDB46AA-15CA-E379-622A-5AB4F51B5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835" y="2043633"/>
            <a:ext cx="9526329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05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2D3C6-1F07-0907-D8C6-AF4F83F8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初始时渲染数据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49EA95D-4EFF-7DEA-0E41-DDE2E93FD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942" y="1825625"/>
            <a:ext cx="87201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11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183C0-0225-79C2-515D-1DE22F523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4039308-04CC-D6F5-1D18-9AB719777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440" y="883119"/>
            <a:ext cx="10355120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03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06A21-A21E-3203-0942-5427135A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8F9331B-4AE3-D8F8-0D0B-52AC259AB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760" y="1825625"/>
            <a:ext cx="86684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58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E684C-BDC6-BE79-D553-CC1939C4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099422C-2D98-36DB-9090-ACB4B7EF5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128" y="1825625"/>
            <a:ext cx="86397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82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D2E7F-FDAF-B76C-BC8B-419942D5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94574E8-E3C4-5345-FEE0-390B260AE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804" y="1825625"/>
            <a:ext cx="95543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6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A3B95-7A6C-1321-0968-6EBD3A60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A5D9135-E25E-5E68-4382-0CCA8C358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200" y="1825625"/>
            <a:ext cx="79835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69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1A655-F592-B891-3204-CF5A083B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C5E75BB-C6A6-4E91-5935-CABB6A5D9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7757" y="1825625"/>
            <a:ext cx="57764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18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3CDC5-C1FC-838F-4E7F-6BA9497B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71DCBCB-C851-9A2F-687C-AF78B8852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3850" y="1825625"/>
            <a:ext cx="7484300" cy="4351338"/>
          </a:xfrm>
          <a:prstGeom prst="rect">
            <a:avLst/>
          </a:prstGeom>
        </p:spPr>
      </p:pic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09EB5EEA-259F-E32F-9BC1-54077BBBB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250" y="1978025"/>
            <a:ext cx="74843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7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BB86E-B708-61EA-48C9-D282766E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28586A3-BC28-6626-1B8C-A458FF7B1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521" y="75406"/>
            <a:ext cx="5091607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26C916E-E1A9-A1A7-EC07-0CF62FC20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167" y="724344"/>
            <a:ext cx="6715833" cy="251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4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3CFFE-F637-1E2F-C3D2-FF4AB246F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F093E7B-EEAD-AF3B-6005-970BAFD48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770" y="939800"/>
            <a:ext cx="90659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4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11A43-383D-069C-9AA7-F4074D8F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00F6EE0-6E37-9DC8-F132-CBB4D78E8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0758" y="851356"/>
            <a:ext cx="7230484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0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51130-B644-9194-F1D8-DB41B11D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路由设计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330028A-7FCF-1123-49D5-CD775F68A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079" y="1825625"/>
            <a:ext cx="70498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1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CB97D-9675-4ED4-9A28-9DFE847B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Antd</a:t>
            </a:r>
            <a:r>
              <a:rPr lang="en-US" altLang="zh-CN" dirty="0"/>
              <a:t>-mobile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EF884CA-CA85-F4B0-7D6D-ACB4EF38A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658" y="1825625"/>
            <a:ext cx="80886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5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236AF-3D63-34A2-0509-2152C595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Redux</a:t>
            </a:r>
            <a:r>
              <a:rPr lang="zh-CN" altLang="en-US" dirty="0"/>
              <a:t>管理账目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40341BA-F7AF-1F1C-ABC8-6E7A21448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126" y="1867396"/>
            <a:ext cx="7687748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84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ED60D-3C9F-2CC9-5CA2-25335776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Tabbar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33D1D01-EA57-0157-69DC-854A0E5CC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697" y="1825625"/>
            <a:ext cx="57346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2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36</Words>
  <Application>Microsoft Office PowerPoint</Application>
  <PresentationFormat>宽屏</PresentationFormat>
  <Paragraphs>22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记账app</vt:lpstr>
      <vt:lpstr> </vt:lpstr>
      <vt:lpstr> </vt:lpstr>
      <vt:lpstr> </vt:lpstr>
      <vt:lpstr> </vt:lpstr>
      <vt:lpstr>路由设计</vt:lpstr>
      <vt:lpstr>Antd-mobile</vt:lpstr>
      <vt:lpstr>Redux管理账目</vt:lpstr>
      <vt:lpstr>Tabbar</vt:lpstr>
      <vt:lpstr>统计区域</vt:lpstr>
      <vt:lpstr> </vt:lpstr>
      <vt:lpstr>时间显示</vt:lpstr>
      <vt:lpstr>按月划分数据</vt:lpstr>
      <vt:lpstr>月份数据统计</vt:lpstr>
      <vt:lpstr>初始时渲染数据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记账app</dc:title>
  <dc:creator>丹 程</dc:creator>
  <cp:lastModifiedBy>丹 程</cp:lastModifiedBy>
  <cp:revision>24</cp:revision>
  <dcterms:created xsi:type="dcterms:W3CDTF">2024-03-29T10:21:16Z</dcterms:created>
  <dcterms:modified xsi:type="dcterms:W3CDTF">2024-03-29T13:16:48Z</dcterms:modified>
</cp:coreProperties>
</file>