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FEA3E-BE85-438F-9191-966DB18B3851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A79BF-3D8F-40A8-B09C-B202F9F94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33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A79BF-3D8F-40A8-B09C-B202F9F94CD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163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AF7C4-D4A4-BDBA-FCC0-C3BD4F724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CE4F4A-8BFC-824C-735C-5D862B94C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E407F-C7A2-484E-7A56-040C1542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3135-FB95-4C29-B68D-251F45D4115D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E7518A-EDEC-96DD-53D9-744DDB70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682856-6923-60E5-521D-02F65885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5707-065E-48C6-8597-1EA27C9AC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34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F9C2B-5011-D01A-E8CF-2B116283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03B129-0AFD-18B7-1032-B6C6BB781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BC835-C7D5-4F7B-E6AA-C281EA35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3135-FB95-4C29-B68D-251F45D4115D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B72C08-03CD-FE59-4503-2A47BC79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0D4B23-ADE2-EDF5-88F4-7C1045017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5707-065E-48C6-8597-1EA27C9AC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51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EA9F54-8D53-98DB-4DBD-B26181483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B29017-8125-B48B-5F17-1D92540D1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721FA6-F8DB-D602-1418-9A8EE66D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3135-FB95-4C29-B68D-251F45D4115D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9B7C9C-D777-9D9F-11BA-809E3019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BC74E-BF09-06A5-36A1-528BCC8B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5707-065E-48C6-8597-1EA27C9AC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13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9E23F-0EC6-868B-448B-FEC467F0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DB7D2-13D5-7FB7-45C1-68345CDE8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BE507-9195-939A-5A6E-BFCE35F0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3135-FB95-4C29-B68D-251F45D4115D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24A9C8-7ABA-8D65-8A92-E9AB4559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2FAD47-50CC-D73B-1FBA-DCC6A97B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5707-065E-48C6-8597-1EA27C9AC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22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1EEA7-CB0A-D65B-3C5A-397191B33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B74900-3DCE-D66A-3C50-79033A241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365F3F-C3A4-1FA9-EBB6-7F170AB7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3135-FB95-4C29-B68D-251F45D4115D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B83048-EE19-18C3-8E78-E8064463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0722A6-A230-2D18-902E-BCA4A681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5707-065E-48C6-8597-1EA27C9AC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40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3A4AB-46DA-1A97-9B85-D8E178B7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1763B0-AFF0-ACBB-922A-3BC8D7049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CB8450-042D-2489-4607-76C205425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24F274-C28F-8667-3DBB-B051B899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3135-FB95-4C29-B68D-251F45D4115D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ABF194-770D-FBCB-E162-94DBC9DD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3AAC51-FD07-35C6-8A96-06A3E137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5707-065E-48C6-8597-1EA27C9AC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51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AC565-75F4-149D-3E50-F9D174D93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56E214-A1ED-5507-4344-CD211CFAE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E07B91-B973-ED43-EC90-4771F0C9C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E56939-93B0-FFE8-A309-0A5ED932F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150F43-3536-1060-ED5D-3C629830E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2292B5-8394-1591-455D-234ADDA3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3135-FB95-4C29-B68D-251F45D4115D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A1C289-0A39-4D7A-C06D-5B741894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04D59D-1928-0D05-3CE1-593BAE19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5707-065E-48C6-8597-1EA27C9AC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3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0E60C-81E9-00DD-C323-510AED7F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BBECD8-2831-CD5E-5600-5DEDC5C0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3135-FB95-4C29-B68D-251F45D4115D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464B3B-210E-98A9-4E27-332A9A787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8B2541-EC7C-BAEA-96FD-B66F3AB0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5707-065E-48C6-8597-1EA27C9AC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1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6536E1-85CB-95B4-8AD9-CCE89F23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3135-FB95-4C29-B68D-251F45D4115D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C8722B-59CF-8190-F504-AE0DD569A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AC08B9-8F8A-6FDE-5262-4AA9C130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5707-065E-48C6-8597-1EA27C9AC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51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0A729-6693-8D06-80EE-9F6CD224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4EE278-A5FA-A738-AE45-4C4D2D251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F5D280-2728-DCB0-0FC9-A0031E129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1D7FC6-4158-7B6B-EF97-8CE2EF0B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3135-FB95-4C29-B68D-251F45D4115D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1C5A59-7DF2-6247-7FEC-CC307B4F9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BC8A6-A320-6385-2BBA-4AB48CBD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5707-065E-48C6-8597-1EA27C9AC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29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76DC0-BD14-F0D4-F3A4-CFD1497A5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6240E9-128C-3DC2-E72B-74B2331D4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6D06EC-09B5-DB4F-FF07-1CAD9BDDD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130566-D7BE-AACF-EE55-FB69910D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3135-FB95-4C29-B68D-251F45D4115D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598B87-0280-2AF2-2DFF-3C52726C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CB0720-F1AD-7794-E7E2-2A624CF2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5707-065E-48C6-8597-1EA27C9AC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88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7E53CC-F679-9E91-2234-1704F313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02D8AA-7434-493B-3A5C-73C1D6C69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53964-6126-EA62-365A-C67858A9F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73135-FB95-4C29-B68D-251F45D4115D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76078B-8697-54F6-B90E-2FEDD0EAC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05C2BF-709B-EE1D-8F51-75505B117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35707-065E-48C6-8597-1EA27C9AC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0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57D80-A34F-5692-2FB5-ABB600E33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88E8A9-7ABF-17B4-440E-7A6D081639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A7A703-9163-62ED-563C-BEDC46776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67" y="1017588"/>
            <a:ext cx="9431066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9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36546-4E58-813D-0CF5-55B7BAF5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默认二级路由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27C86AF-0C38-9C81-5B92-036AAE945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782" y="1957896"/>
            <a:ext cx="9564435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8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A256C-8E55-67D9-B399-0214939E9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404</a:t>
            </a:r>
            <a:r>
              <a:rPr lang="zh-CN" altLang="en-US" dirty="0"/>
              <a:t>路由 用户输入错误路由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B711BFE-189E-1698-6FCF-45A74FEBE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142" y="1825625"/>
            <a:ext cx="90497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68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3FA1E-08F8-679A-6893-D6AE9691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两种路由模式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BFF2CE6-7689-ED7F-4070-9D5E8DF57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756" y="2215107"/>
            <a:ext cx="9402487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4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4D6DA-7743-655D-1AF0-4B5563EF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0FD76A5-8BF5-776D-0B3F-62F35033B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2216" y="1139825"/>
            <a:ext cx="53351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7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BE1D2-CED6-0831-5106-D7785083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31C843D-65AE-26D7-383F-8D61F9C22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657" y="2048460"/>
            <a:ext cx="8497486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1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07928-B584-8912-B681-86186380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70334E6-224E-3B58-4426-E461E69CD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705" y="2386581"/>
            <a:ext cx="7630590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7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300CD-05DE-F7F2-224A-8940B610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B599A71-2F0F-3BDB-88C3-62448719B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125" y="2091265"/>
            <a:ext cx="9497750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08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AF91B-5BCF-76B7-36CD-8458B18C1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15A313C-DBFA-ECD4-C04F-5A85FA082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501" y="1825625"/>
            <a:ext cx="89229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05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4793A-3726-05BD-A48A-AF010CD8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17344F-7B6E-FEB3-DA79-3C60E066C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E7BC5AD-4E41-F433-7AFC-108B965F5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415" y="1099812"/>
            <a:ext cx="8745170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4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4844A-AFF3-28A2-7D25-9E8B05FB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8380029-7537-5941-C7AF-E249CE99E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060" y="1825625"/>
            <a:ext cx="86198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77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9F64A-AE88-03ED-1090-D2914753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FA254B0-D2FC-9CE1-6EAB-CE9676FC3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148" y="1825625"/>
            <a:ext cx="70497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72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25</Words>
  <Application>Microsoft Office PowerPoint</Application>
  <PresentationFormat>宽屏</PresentationFormat>
  <Paragraphs>15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默认二级路由</vt:lpstr>
      <vt:lpstr>404路由 用户输入错误路由</vt:lpstr>
      <vt:lpstr>两种路由模式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丹 程</dc:creator>
  <cp:lastModifiedBy>丹 程</cp:lastModifiedBy>
  <cp:revision>16</cp:revision>
  <dcterms:created xsi:type="dcterms:W3CDTF">2024-03-29T08:06:38Z</dcterms:created>
  <dcterms:modified xsi:type="dcterms:W3CDTF">2024-03-29T08:54:41Z</dcterms:modified>
</cp:coreProperties>
</file>