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63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1C02-FC7A-EA9C-AA4E-D470F7D3F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F5189-5A84-6476-BE9A-42E900C45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1B5A5-338F-DC17-DCCC-65881C0C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90DF-C385-4F75-B766-67971AECA68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7B946-441A-287C-C926-26EA5BFAF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2255C-383F-B215-DF07-F37A3FC3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5D90-1C11-4A6C-BBD5-EA7FDF26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2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49A46-FC24-2F45-8218-BB9E7C20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A195E-B01A-741B-A076-512D6E6AA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3F189-A882-E340-200D-4DCA8B66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90DF-C385-4F75-B766-67971AECA68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7032E-4614-AB0F-747E-43E1BCE55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19C15-C153-4296-1195-0488FD2E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5D90-1C11-4A6C-BBD5-EA7FDF26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8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3F05D-2553-5691-2536-60C054C74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9AD85-DF79-2745-1B20-DC0126078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31D33-11EF-3808-F0C8-8D7C412B2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90DF-C385-4F75-B766-67971AECA68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13D6F-D70A-3FBF-7446-6F24BDED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BF6D7-8D6D-E7CF-C481-B533EDD7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5D90-1C11-4A6C-BBD5-EA7FDF26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7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DEA7-8718-24C0-090F-E3CFA300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E0C52-2C4C-326E-6EC2-152BE5CF5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B6E7D-5DF9-A1A7-D231-2BA0CC0A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90DF-C385-4F75-B766-67971AECA68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B338A-FDBE-0F1D-559A-C6E5120ED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7688F-FA55-E8A6-008B-55D37BE3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5D90-1C11-4A6C-BBD5-EA7FDF26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2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0EE8-17F4-C0D9-05C3-9620C8A3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0C977-8CED-6B7C-F268-E0445666D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A99C2-45AD-1DC3-BB5D-60E7AB03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90DF-C385-4F75-B766-67971AECA68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39CF7-AD73-C7AE-F362-451265A1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85ED0-4BC5-E274-6458-F79D79EC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5D90-1C11-4A6C-BBD5-EA7FDF26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D6C1-57E0-DD2C-EDD2-565E2097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CEF10-F219-B8BB-F009-B29E670E5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F6461-EEDA-BFED-0066-36B9A2E1D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36215-F801-2402-63D2-CD474C9F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90DF-C385-4F75-B766-67971AECA68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4EF39-6236-8ED8-45CA-AA97BC04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5D434-727D-BE82-7EC9-61371B1E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5D90-1C11-4A6C-BBD5-EA7FDF26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8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BFD0-11BB-08E9-8053-07B77364C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BDAA5-3E27-0162-37C6-0E76E60E9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EAE1B-535B-4C04-B9B8-B6390835D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AD704-6FF4-828B-2372-6E7464351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5DE7F-B5AD-A350-55E0-819224B3C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59E72C-D4A3-C6C8-368E-6CA23DE5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90DF-C385-4F75-B766-67971AECA68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C807A5-14B6-0884-A832-F4C10D885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83AAA-E7F0-7D2D-4748-D0FAE182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5D90-1C11-4A6C-BBD5-EA7FDF26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8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78B49-ABC5-6F28-1CDC-B93CA3E39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66E2F7-5938-1D93-B533-2B49F0302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90DF-C385-4F75-B766-67971AECA68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5993D-9B21-2EFB-0AC1-2A83231D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08A4D-25BA-7FA4-2A1B-F1EED152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5D90-1C11-4A6C-BBD5-EA7FDF26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6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BF8604-965F-9823-9C22-6D737BBF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90DF-C385-4F75-B766-67971AECA68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6A403-E557-6927-6F4D-C0C24D97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B63A2-A6E7-0611-B8F2-0367940C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5D90-1C11-4A6C-BBD5-EA7FDF26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9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09962-1970-B59E-3560-CAD2A5D4A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C1E27-00FC-CFE9-D52D-697BB1F9F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751A5-24A7-4A23-D1C4-5483E766E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12B8F-54E6-25AE-4412-DEAAE82A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90DF-C385-4F75-B766-67971AECA68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6B290-5BD9-A3C7-86EA-D207D322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BAE0F-05F8-94C2-02BF-82BD75C9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5D90-1C11-4A6C-BBD5-EA7FDF26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AFF9-9434-CED6-D226-F80B7AAF3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BAFC80-9BBE-23C9-917D-F8CB802B8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333EC-FA69-A04A-744E-A5D38A678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C4C28-552C-7E15-20B8-772D6618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90DF-C385-4F75-B766-67971AECA68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93E90-84F5-CAA1-D0C5-876155A2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4C927-6EDB-C989-09D7-9525DD3F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5D90-1C11-4A6C-BBD5-EA7FDF26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9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C9BB1-6CF4-DD1F-73EB-4A4E495CD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A9276-A553-417C-73D5-F45AB0912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699E1-F3DA-7392-A44B-EA141E1A7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A90DF-C385-4F75-B766-67971AECA68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AAFBE-D1CE-F84C-A0BC-C54EBF716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37F07-BFE4-6E69-F90E-24FB49A7B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5D90-1C11-4A6C-BBD5-EA7FDF26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1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5045E7-2118-2554-7584-99F3A29223E5}"/>
              </a:ext>
            </a:extLst>
          </p:cNvPr>
          <p:cNvSpPr txBox="1"/>
          <p:nvPr/>
        </p:nvSpPr>
        <p:spPr>
          <a:xfrm>
            <a:off x="1295400" y="496571"/>
            <a:ext cx="960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Lowpass</a:t>
            </a:r>
            <a:r>
              <a:rPr lang="en-US" sz="2000" dirty="0"/>
              <a:t> filter. There is a ripple setting here and both the IIR and FIR can be selected</a:t>
            </a:r>
            <a:r>
              <a:rPr lang="en-U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283ABC-F9C0-F9E0-62AA-17C76989A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593" y="1337262"/>
            <a:ext cx="8061407" cy="480274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CF5F170-F2FD-4276-7FE2-B1266673FAE3}"/>
              </a:ext>
            </a:extLst>
          </p:cNvPr>
          <p:cNvSpPr/>
          <p:nvPr/>
        </p:nvSpPr>
        <p:spPr>
          <a:xfrm>
            <a:off x="10356898" y="4691621"/>
            <a:ext cx="1427584" cy="64381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FCB0B3C-FD3A-A300-99F0-1C88636F329A}"/>
              </a:ext>
            </a:extLst>
          </p:cNvPr>
          <p:cNvSpPr/>
          <p:nvPr/>
        </p:nvSpPr>
        <p:spPr>
          <a:xfrm>
            <a:off x="4194591" y="2218425"/>
            <a:ext cx="1310711" cy="77152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AA2F45-3A52-A981-ACA0-343AE1A72532}"/>
              </a:ext>
            </a:extLst>
          </p:cNvPr>
          <p:cNvSpPr txBox="1"/>
          <p:nvPr/>
        </p:nvSpPr>
        <p:spPr>
          <a:xfrm>
            <a:off x="2138094" y="2404133"/>
            <a:ext cx="2000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Simulink Blocks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AD67A3-FB76-84CF-0E73-B3EDB10F9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93" y="4425351"/>
            <a:ext cx="3881951" cy="19089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30C48AC-1739-290A-54EC-C10F74544FAA}"/>
              </a:ext>
            </a:extLst>
          </p:cNvPr>
          <p:cNvSpPr txBox="1"/>
          <p:nvPr/>
        </p:nvSpPr>
        <p:spPr>
          <a:xfrm>
            <a:off x="256393" y="3907766"/>
            <a:ext cx="361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Filter Designer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372502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5045E7-2118-2554-7584-99F3A29223E5}"/>
              </a:ext>
            </a:extLst>
          </p:cNvPr>
          <p:cNvSpPr txBox="1"/>
          <p:nvPr/>
        </p:nvSpPr>
        <p:spPr>
          <a:xfrm>
            <a:off x="4099659" y="549131"/>
            <a:ext cx="446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sz="2000" b="1" dirty="0"/>
              <a:t>Lowpass</a:t>
            </a:r>
            <a:r>
              <a:rPr lang="en-US" dirty="0"/>
              <a:t> filter: The Filter Response.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4D87F4-1D72-5F6F-4170-A28F69B28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114" y="1258862"/>
            <a:ext cx="9045724" cy="5410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7352F0-EEA3-7E7E-9CE1-28A7BD648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59" y="4798331"/>
            <a:ext cx="3200677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04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65B71B-317D-4490-FEC3-20D2B696B8FB}"/>
              </a:ext>
            </a:extLst>
          </p:cNvPr>
          <p:cNvSpPr txBox="1"/>
          <p:nvPr/>
        </p:nvSpPr>
        <p:spPr>
          <a:xfrm>
            <a:off x="1418253" y="633798"/>
            <a:ext cx="10217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b="1" dirty="0" err="1"/>
              <a:t>Highpass</a:t>
            </a:r>
            <a:r>
              <a:rPr lang="en-US" sz="2000" dirty="0"/>
              <a:t> filter. There is a ripple setting here and both the IIR and FIR can be selected</a:t>
            </a:r>
            <a:r>
              <a:rPr lang="en-US" dirty="0"/>
              <a:t>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69FE9E-88D4-D800-D432-8E4C65FD86A6}"/>
              </a:ext>
            </a:extLst>
          </p:cNvPr>
          <p:cNvGrpSpPr/>
          <p:nvPr/>
        </p:nvGrpSpPr>
        <p:grpSpPr>
          <a:xfrm>
            <a:off x="3397339" y="1459168"/>
            <a:ext cx="8237934" cy="5159187"/>
            <a:chOff x="2818827" y="963704"/>
            <a:chExt cx="8237934" cy="51591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788FB9F-4A64-55AD-A11D-BF0999DF2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8827" y="963704"/>
              <a:ext cx="8237934" cy="5159187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230D510-6D06-3C8C-36EE-CF50BC7C6F1E}"/>
                </a:ext>
              </a:extLst>
            </p:cNvPr>
            <p:cNvSpPr/>
            <p:nvPr/>
          </p:nvSpPr>
          <p:spPr>
            <a:xfrm>
              <a:off x="9469128" y="4504547"/>
              <a:ext cx="1427584" cy="64381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BCFEE0D-9096-272D-FABB-E6C28C021FF1}"/>
                </a:ext>
              </a:extLst>
            </p:cNvPr>
            <p:cNvSpPr/>
            <p:nvPr/>
          </p:nvSpPr>
          <p:spPr>
            <a:xfrm>
              <a:off x="3440080" y="3207105"/>
              <a:ext cx="1287625" cy="67238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32EA345-5141-5630-ECFE-33F7738F20EF}"/>
              </a:ext>
            </a:extLst>
          </p:cNvPr>
          <p:cNvSpPr txBox="1"/>
          <p:nvPr/>
        </p:nvSpPr>
        <p:spPr>
          <a:xfrm>
            <a:off x="1894776" y="2778482"/>
            <a:ext cx="2000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Simulink Blocks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486BD9-D8E0-059F-998D-D53A1A496E5B}"/>
              </a:ext>
            </a:extLst>
          </p:cNvPr>
          <p:cNvSpPr txBox="1"/>
          <p:nvPr/>
        </p:nvSpPr>
        <p:spPr>
          <a:xfrm>
            <a:off x="291319" y="4106702"/>
            <a:ext cx="34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Filter Designer Specifications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C836F2-C51A-2046-3E28-70D2CB850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27" y="4548206"/>
            <a:ext cx="3933667" cy="201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3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65B71B-317D-4490-FEC3-20D2B696B8FB}"/>
              </a:ext>
            </a:extLst>
          </p:cNvPr>
          <p:cNvSpPr txBox="1"/>
          <p:nvPr/>
        </p:nvSpPr>
        <p:spPr>
          <a:xfrm>
            <a:off x="4289666" y="505480"/>
            <a:ext cx="4245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sz="2000" b="1" dirty="0" err="1"/>
              <a:t>Highpass</a:t>
            </a:r>
            <a:r>
              <a:rPr lang="en-US" dirty="0"/>
              <a:t> filter: The Filter Response.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533A3-7827-4D4D-6868-EA5E06F1B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648" y="1020817"/>
            <a:ext cx="9571210" cy="57285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4A3362-E53F-781F-D36F-3DBE318EA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69" y="4847618"/>
            <a:ext cx="2916441" cy="143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5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8C6DF5-C85B-F4EF-CC49-6CCE849B4699}"/>
              </a:ext>
            </a:extLst>
          </p:cNvPr>
          <p:cNvSpPr txBox="1"/>
          <p:nvPr/>
        </p:nvSpPr>
        <p:spPr>
          <a:xfrm>
            <a:off x="385372" y="375671"/>
            <a:ext cx="10217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b="1" dirty="0" err="1"/>
              <a:t>Bandstop</a:t>
            </a:r>
            <a:r>
              <a:rPr lang="en-US" sz="2000" dirty="0"/>
              <a:t> filter. (Instead of notch filter. Simulink has other types of notch blocks that wouldn’t be applicable.) There is a ripple setting here and both the IIR and FIR can be selected.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7D3BED-5CBE-7305-679D-0480AF1BDBE1}"/>
              </a:ext>
            </a:extLst>
          </p:cNvPr>
          <p:cNvGrpSpPr/>
          <p:nvPr/>
        </p:nvGrpSpPr>
        <p:grpSpPr>
          <a:xfrm>
            <a:off x="5779017" y="1063854"/>
            <a:ext cx="6057571" cy="5616864"/>
            <a:chOff x="4183131" y="956761"/>
            <a:chExt cx="6057571" cy="56168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263E8D3-718B-BDD3-07B6-AA35F754C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83131" y="956761"/>
              <a:ext cx="5932419" cy="5616864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8EDD940-67DC-D9C0-8F56-E7FB8E20A8F3}"/>
                </a:ext>
              </a:extLst>
            </p:cNvPr>
            <p:cNvSpPr/>
            <p:nvPr/>
          </p:nvSpPr>
          <p:spPr>
            <a:xfrm>
              <a:off x="8813118" y="1361297"/>
              <a:ext cx="1427584" cy="64381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733B364-AA8B-D90F-B188-340154751640}"/>
                </a:ext>
              </a:extLst>
            </p:cNvPr>
            <p:cNvSpPr/>
            <p:nvPr/>
          </p:nvSpPr>
          <p:spPr>
            <a:xfrm>
              <a:off x="4364005" y="3429000"/>
              <a:ext cx="1287625" cy="67238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D00D141-94E3-DB00-0DFC-E983E054042E}"/>
              </a:ext>
            </a:extLst>
          </p:cNvPr>
          <p:cNvSpPr txBox="1"/>
          <p:nvPr/>
        </p:nvSpPr>
        <p:spPr>
          <a:xfrm>
            <a:off x="3627736" y="2918065"/>
            <a:ext cx="2000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Simulink Blocks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D1D87D-FBEC-236D-5C9C-B1ADD1D84513}"/>
              </a:ext>
            </a:extLst>
          </p:cNvPr>
          <p:cNvSpPr txBox="1"/>
          <p:nvPr/>
        </p:nvSpPr>
        <p:spPr>
          <a:xfrm>
            <a:off x="964180" y="3687620"/>
            <a:ext cx="314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Filter Designer Specifications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99E5E0-C6F2-56C3-BB06-8FA3D65E4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39" y="4056951"/>
            <a:ext cx="4863435" cy="244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0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8C6DF5-C85B-F4EF-CC49-6CCE849B4699}"/>
              </a:ext>
            </a:extLst>
          </p:cNvPr>
          <p:cNvSpPr txBox="1"/>
          <p:nvPr/>
        </p:nvSpPr>
        <p:spPr>
          <a:xfrm>
            <a:off x="4321484" y="563887"/>
            <a:ext cx="4329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sz="2000" b="1" dirty="0" err="1"/>
              <a:t>Bandstop</a:t>
            </a:r>
            <a:r>
              <a:rPr lang="en-US" dirty="0"/>
              <a:t> filter: The Filter Response.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427FA-B516-27CE-17B2-2C1B7D0C6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866" y="1033895"/>
            <a:ext cx="8828225" cy="5738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A3F59E-1763-3666-06F7-D5D111BA5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76" y="3902908"/>
            <a:ext cx="3359554" cy="268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4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315783-C190-8FB3-E1FC-B1BB5373C85B}"/>
              </a:ext>
            </a:extLst>
          </p:cNvPr>
          <p:cNvSpPr txBox="1"/>
          <p:nvPr/>
        </p:nvSpPr>
        <p:spPr>
          <a:xfrm>
            <a:off x="1048550" y="239568"/>
            <a:ext cx="10217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</a:t>
            </a:r>
            <a:r>
              <a:rPr lang="en-US" sz="2000" b="1" dirty="0"/>
              <a:t> Bandpass </a:t>
            </a:r>
            <a:r>
              <a:rPr lang="en-US" sz="2000" dirty="0"/>
              <a:t>filter. There is a ripple setting here and both the IIR and FIR can be selected.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1FE436-C59E-D99D-8FD1-3EA8AF79F960}"/>
              </a:ext>
            </a:extLst>
          </p:cNvPr>
          <p:cNvSpPr txBox="1"/>
          <p:nvPr/>
        </p:nvSpPr>
        <p:spPr>
          <a:xfrm>
            <a:off x="3018347" y="2775437"/>
            <a:ext cx="2000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Simulink Blocks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6C0FEA-7440-4965-E124-87A587ED3C35}"/>
              </a:ext>
            </a:extLst>
          </p:cNvPr>
          <p:cNvSpPr txBox="1"/>
          <p:nvPr/>
        </p:nvSpPr>
        <p:spPr>
          <a:xfrm>
            <a:off x="657016" y="3818688"/>
            <a:ext cx="314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Filter Designer Specifications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787144-E752-7433-09B8-CB8E9E34F9D6}"/>
              </a:ext>
            </a:extLst>
          </p:cNvPr>
          <p:cNvGrpSpPr/>
          <p:nvPr/>
        </p:nvGrpSpPr>
        <p:grpSpPr>
          <a:xfrm>
            <a:off x="5133473" y="544115"/>
            <a:ext cx="6730348" cy="6233700"/>
            <a:chOff x="3910049" y="544115"/>
            <a:chExt cx="6730348" cy="62337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0F3E61-A903-E2FE-2C1E-F323D30164E0}"/>
                </a:ext>
              </a:extLst>
            </p:cNvPr>
            <p:cNvGrpSpPr/>
            <p:nvPr/>
          </p:nvGrpSpPr>
          <p:grpSpPr>
            <a:xfrm>
              <a:off x="3910049" y="544115"/>
              <a:ext cx="6530906" cy="6233700"/>
              <a:chOff x="3910049" y="544115"/>
              <a:chExt cx="6530906" cy="62337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EE5CABC-D75B-FB50-F064-1125DC44AE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10049" y="544115"/>
                <a:ext cx="6530906" cy="6233700"/>
              </a:xfrm>
              <a:prstGeom prst="rect">
                <a:avLst/>
              </a:prstGeom>
            </p:spPr>
          </p:pic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21E9FE2-A055-672C-FC49-6F084294FAFB}"/>
                  </a:ext>
                </a:extLst>
              </p:cNvPr>
              <p:cNvSpPr/>
              <p:nvPr/>
            </p:nvSpPr>
            <p:spPr>
              <a:xfrm>
                <a:off x="4621180" y="4067174"/>
                <a:ext cx="1287625" cy="67238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D2A99C1-7AB8-C96B-D877-1581A41BCA98}"/>
                </a:ext>
              </a:extLst>
            </p:cNvPr>
            <p:cNvSpPr/>
            <p:nvPr/>
          </p:nvSpPr>
          <p:spPr>
            <a:xfrm>
              <a:off x="9212813" y="944225"/>
              <a:ext cx="1427584" cy="64381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87B605F-35ED-13C4-705A-2EA41C595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77" y="4251791"/>
            <a:ext cx="4738302" cy="231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02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315783-C190-8FB3-E1FC-B1BB5373C85B}"/>
              </a:ext>
            </a:extLst>
          </p:cNvPr>
          <p:cNvSpPr txBox="1"/>
          <p:nvPr/>
        </p:nvSpPr>
        <p:spPr>
          <a:xfrm>
            <a:off x="4052930" y="506606"/>
            <a:ext cx="446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sz="2000" b="1" dirty="0"/>
              <a:t>Bandpass</a:t>
            </a:r>
            <a:r>
              <a:rPr lang="en-US" dirty="0"/>
              <a:t> filter: The Filter Response.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451BB1-27F6-3979-EEB8-4A3AAE00C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937" y="1081993"/>
            <a:ext cx="9356820" cy="5607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E944EF-15F6-3D37-B953-ADDF2E3F3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08" y="4571478"/>
            <a:ext cx="3399471" cy="199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28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150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Murphy</dc:creator>
  <cp:lastModifiedBy>Linda Murphy</cp:lastModifiedBy>
  <cp:revision>12</cp:revision>
  <dcterms:created xsi:type="dcterms:W3CDTF">2023-11-30T01:46:10Z</dcterms:created>
  <dcterms:modified xsi:type="dcterms:W3CDTF">2023-11-30T21:49:15Z</dcterms:modified>
</cp:coreProperties>
</file>