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2" r:id="rId10"/>
  </p:sldIdLst>
  <p:sldSz cx="9144000" cy="6858000" type="screen4x3"/>
  <p:notesSz cx="7315200" cy="96012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6247" autoAdjust="0"/>
  </p:normalViewPr>
  <p:slideViewPr>
    <p:cSldViewPr>
      <p:cViewPr varScale="1">
        <p:scale>
          <a:sx n="68" d="100"/>
          <a:sy n="68" d="100"/>
        </p:scale>
        <p:origin x="7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77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Northey" userId="308779fc8549898c" providerId="LiveId" clId="{6BCE3C86-BC29-41B6-B98A-63C84030C149}"/>
    <pc:docChg chg="undo custSel addSld modSld">
      <pc:chgData name="Chad Northey" userId="308779fc8549898c" providerId="LiveId" clId="{6BCE3C86-BC29-41B6-B98A-63C84030C149}" dt="2023-12-08T00:14:38.555" v="42" actId="20577"/>
      <pc:docMkLst>
        <pc:docMk/>
      </pc:docMkLst>
      <pc:sldChg chg="addSp delSp modSp mod modClrScheme chgLayout">
        <pc:chgData name="Chad Northey" userId="308779fc8549898c" providerId="LiveId" clId="{6BCE3C86-BC29-41B6-B98A-63C84030C149}" dt="2023-12-05T23:03:18.555" v="37" actId="20577"/>
        <pc:sldMkLst>
          <pc:docMk/>
          <pc:sldMk cId="2025067195" sldId="258"/>
        </pc:sldMkLst>
        <pc:spChg chg="mod">
          <ac:chgData name="Chad Northey" userId="308779fc8549898c" providerId="LiveId" clId="{6BCE3C86-BC29-41B6-B98A-63C84030C149}" dt="2023-12-05T23:02:39.091" v="0" actId="26606"/>
          <ac:spMkLst>
            <pc:docMk/>
            <pc:sldMk cId="2025067195" sldId="258"/>
            <ac:spMk id="2" creationId="{00000000-0000-0000-0000-000000000000}"/>
          </ac:spMkLst>
        </pc:spChg>
        <pc:spChg chg="add mod">
          <ac:chgData name="Chad Northey" userId="308779fc8549898c" providerId="LiveId" clId="{6BCE3C86-BC29-41B6-B98A-63C84030C149}" dt="2023-12-05T23:03:18.555" v="37" actId="20577"/>
          <ac:spMkLst>
            <pc:docMk/>
            <pc:sldMk cId="2025067195" sldId="258"/>
            <ac:spMk id="3" creationId="{00000000-0000-0000-0000-000000000000}"/>
          </ac:spMkLst>
        </pc:spChg>
        <pc:spChg chg="del mod">
          <ac:chgData name="Chad Northey" userId="308779fc8549898c" providerId="LiveId" clId="{6BCE3C86-BC29-41B6-B98A-63C84030C149}" dt="2023-12-05T23:02:39.091" v="0" actId="26606"/>
          <ac:spMkLst>
            <pc:docMk/>
            <pc:sldMk cId="2025067195" sldId="258"/>
            <ac:spMk id="9" creationId="{DE2D57A3-6678-559B-7478-7B83B999D8EF}"/>
          </ac:spMkLst>
        </pc:spChg>
        <pc:graphicFrameChg chg="del mod">
          <ac:chgData name="Chad Northey" userId="308779fc8549898c" providerId="LiveId" clId="{6BCE3C86-BC29-41B6-B98A-63C84030C149}" dt="2023-12-05T23:02:39.091" v="0" actId="26606"/>
          <ac:graphicFrameMkLst>
            <pc:docMk/>
            <pc:sldMk cId="2025067195" sldId="258"/>
            <ac:graphicFrameMk id="5" creationId="{3F4C54B0-D96E-1942-0D7A-47378C933A22}"/>
          </ac:graphicFrameMkLst>
        </pc:graphicFrameChg>
      </pc:sldChg>
      <pc:sldChg chg="addSp delSp modSp new mod">
        <pc:chgData name="Chad Northey" userId="308779fc8549898c" providerId="LiveId" clId="{6BCE3C86-BC29-41B6-B98A-63C84030C149}" dt="2023-12-08T00:14:38.555" v="42" actId="20577"/>
        <pc:sldMkLst>
          <pc:docMk/>
          <pc:sldMk cId="1663137508" sldId="264"/>
        </pc:sldMkLst>
        <pc:spChg chg="del">
          <ac:chgData name="Chad Northey" userId="308779fc8549898c" providerId="LiveId" clId="{6BCE3C86-BC29-41B6-B98A-63C84030C149}" dt="2023-12-08T00:14:21.235" v="39" actId="22"/>
          <ac:spMkLst>
            <pc:docMk/>
            <pc:sldMk cId="1663137508" sldId="264"/>
            <ac:spMk id="3" creationId="{E9470A12-E7FA-15EF-0B35-21495F745005}"/>
          </ac:spMkLst>
        </pc:spChg>
        <pc:spChg chg="add mod">
          <ac:chgData name="Chad Northey" userId="308779fc8549898c" providerId="LiveId" clId="{6BCE3C86-BC29-41B6-B98A-63C84030C149}" dt="2023-12-08T00:14:38.555" v="42" actId="20577"/>
          <ac:spMkLst>
            <pc:docMk/>
            <pc:sldMk cId="1663137508" sldId="264"/>
            <ac:spMk id="7" creationId="{F3C44B2D-60EE-E0D5-ACC8-373B46E06EAC}"/>
          </ac:spMkLst>
        </pc:spChg>
        <pc:picChg chg="add del mod ord">
          <ac:chgData name="Chad Northey" userId="308779fc8549898c" providerId="LiveId" clId="{6BCE3C86-BC29-41B6-B98A-63C84030C149}" dt="2023-12-08T00:14:23.962" v="40" actId="478"/>
          <ac:picMkLst>
            <pc:docMk/>
            <pc:sldMk cId="1663137508" sldId="264"/>
            <ac:picMk id="5" creationId="{0174B831-521E-A0FF-B363-3B3F9EEABE0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98944DA0-7E15-49AE-9E1A-06C658B442E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1C176B2E-9998-4231-85B2-2C258E49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04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8A1A218-A232-42EB-9526-47647B11619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BAB7EF7-9A5A-4AB1-BA29-E3679F2B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7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72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rgbClr val="0067C5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6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492875"/>
            <a:ext cx="1315721" cy="365125"/>
          </a:xfrm>
          <a:prstGeom prst="rect">
            <a:avLst/>
          </a:prstGeom>
        </p:spPr>
        <p:txBody>
          <a:bodyPr/>
          <a:lstStyle/>
          <a:p>
            <a:fld id="{23EA6483-4CA8-4F2C-93BB-D3873ED69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492875"/>
            <a:ext cx="1315721" cy="365125"/>
          </a:xfrm>
          <a:prstGeom prst="rect">
            <a:avLst/>
          </a:prstGeom>
        </p:spPr>
        <p:txBody>
          <a:bodyPr/>
          <a:lstStyle/>
          <a:p>
            <a:fld id="{23EA6483-4CA8-4F2C-93BB-D3873ED69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34950" y="846694"/>
            <a:ext cx="8689975" cy="2582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34949" y="3539904"/>
            <a:ext cx="8689975" cy="2990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650078"/>
            <a:ext cx="3505200" cy="19891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ME588 - Introduction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1405" y="6650077"/>
            <a:ext cx="2062263" cy="198915"/>
          </a:xfrm>
          <a:prstGeom prst="rect">
            <a:avLst/>
          </a:prstGeom>
        </p:spPr>
        <p:txBody>
          <a:bodyPr/>
          <a:lstStyle/>
          <a:p>
            <a:fld id="{BA611D6D-6E12-FA49-B72B-16A94CE53A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13"/>
          <p:cNvSpPr>
            <a:spLocks noGrp="1"/>
          </p:cNvSpPr>
          <p:nvPr>
            <p:ph type="dt" sz="half" idx="2"/>
          </p:nvPr>
        </p:nvSpPr>
        <p:spPr>
          <a:xfrm>
            <a:off x="153109" y="6650077"/>
            <a:ext cx="2397128" cy="198915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000">
                <a:solidFill>
                  <a:schemeClr val="tx2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James Mynderse</a:t>
            </a:r>
          </a:p>
        </p:txBody>
      </p:sp>
    </p:spTree>
    <p:extLst>
      <p:ext uri="{BB962C8B-B14F-4D97-AF65-F5344CB8AC3E}">
        <p14:creationId xmlns:p14="http://schemas.microsoft.com/office/powerpoint/2010/main" val="26599083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rgbClr val="0067C5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rtion / Evid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457200" y="5029200"/>
            <a:ext cx="8229600" cy="1371600"/>
          </a:xfrm>
        </p:spPr>
        <p:txBody>
          <a:bodyPr/>
          <a:lstStyle>
            <a:lvl1pPr>
              <a:defRPr b="0"/>
            </a:lvl1pPr>
          </a:lstStyle>
          <a:p>
            <a:pPr eaLnBrk="0" hangingPunct="0">
              <a:spcBef>
                <a:spcPct val="25000"/>
              </a:spcBef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necessary, identify key assumption or background for audience—keep to two lines (18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–24 point type)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57200" y="152718"/>
            <a:ext cx="8229600" cy="1371600"/>
          </a:xfrm>
        </p:spPr>
        <p:txBody>
          <a:bodyPr anchor="t" anchorCtr="0">
            <a:normAutofit/>
          </a:bodyPr>
          <a:lstStyle>
            <a:lvl1pPr>
              <a:defRPr sz="2800" cap="none"/>
            </a:lvl1pPr>
          </a:lstStyle>
          <a:p>
            <a:r>
              <a:rPr lang="en-US" dirty="0"/>
              <a:t>This is a concise full-sentence assertion</a:t>
            </a:r>
          </a:p>
        </p:txBody>
      </p:sp>
    </p:spTree>
    <p:extLst>
      <p:ext uri="{BB962C8B-B14F-4D97-AF65-F5344CB8AC3E}">
        <p14:creationId xmlns:p14="http://schemas.microsoft.com/office/powerpoint/2010/main" val="144136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548640"/>
          </a:xfrm>
        </p:spPr>
        <p:txBody>
          <a:bodyPr anchor="t" anchorCtr="0">
            <a:noAutofit/>
          </a:bodyPr>
          <a:lstStyle>
            <a:lvl1pPr>
              <a:defRPr sz="280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548640"/>
          </a:xfrm>
        </p:spPr>
        <p:txBody>
          <a:bodyPr anchor="t" anchorCtr="0">
            <a:normAutofit/>
          </a:bodyPr>
          <a:lstStyle>
            <a:lvl1pPr>
              <a:defRPr sz="28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548640"/>
          </a:xfrm>
        </p:spPr>
        <p:txBody>
          <a:bodyPr anchor="t">
            <a:normAutofit/>
          </a:bodyPr>
          <a:lstStyle>
            <a:lvl1pPr>
              <a:defRPr sz="28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399"/>
            <a:ext cx="3886200" cy="5486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14400"/>
            <a:ext cx="3886200" cy="5486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367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54864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3886200" cy="4343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886200" cy="4343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57200" y="914400"/>
            <a:ext cx="8229600" cy="914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64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006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743200" y="6583680"/>
            <a:ext cx="3657600" cy="2743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000" dirty="0"/>
              <a:t>Footer – edit 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315200" y="6583680"/>
            <a:ext cx="1828800" cy="274320"/>
          </a:xfrm>
          <a:prstGeom prst="rect">
            <a:avLst/>
          </a:prstGeom>
          <a:noFill/>
        </p:spPr>
        <p:txBody>
          <a:bodyPr wrap="none" rIns="457200" rtlCol="0">
            <a:noAutofit/>
          </a:bodyPr>
          <a:lstStyle/>
          <a:p>
            <a:pPr algn="r"/>
            <a:fld id="{839642D3-773E-4C6F-A4ED-483A173202D6}" type="slidenum">
              <a:rPr lang="en-US" sz="1000" smtClean="0"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7" r:id="rId2"/>
    <p:sldLayoutId id="2147483819" r:id="rId3"/>
    <p:sldLayoutId id="2147483810" r:id="rId4"/>
    <p:sldLayoutId id="2147483806" r:id="rId5"/>
    <p:sldLayoutId id="2147483817" r:id="rId6"/>
    <p:sldLayoutId id="2147483811" r:id="rId7"/>
    <p:sldLayoutId id="2147483818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rgbClr val="0067C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0067C5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67C5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67C5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67C5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High Pass and Band Pass Filter Design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Chad NORTHEY</a:t>
            </a:r>
          </a:p>
          <a:p>
            <a:r>
              <a:rPr lang="en-US" dirty="0"/>
              <a:t>Gab </a:t>
            </a:r>
            <a:r>
              <a:rPr lang="en-US" dirty="0" err="1"/>
              <a:t>Bettley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6E0631-0FF8-1405-1919-B21BBB72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0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Filter Design</a:t>
            </a:r>
          </a:p>
          <a:p>
            <a:pPr marL="800100" lvl="1" indent="-342900"/>
            <a:r>
              <a:rPr lang="en-US" dirty="0"/>
              <a:t>For both high pass and band pass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Filter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Sine Wave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Diraq</a:t>
            </a:r>
            <a:r>
              <a:rPr lang="en-US" dirty="0"/>
              <a:t> Analysis (Do we need both)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6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1DD3-1C1C-D6F1-2320-ACADE463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C44B2D-60EE-E0D5-ACC8-373B46E06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PIS’ center frequency =(1/2)(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kern="1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PISmin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kern="1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PISmax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313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9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272-951B-398C-8A9F-FEF6C6CD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ABE03-8D33-52DD-2BED-E179B035D6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8EE9C6-A354-9AD4-B0FD-43665948D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554" y="152718"/>
            <a:ext cx="4138246" cy="230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3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0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6400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b="0" i="1" smtClean="0">
            <a:solidFill>
              <a:schemeClr val="accent3"/>
            </a:solidFill>
            <a:latin typeface="Cambria Math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1164</TotalTime>
  <Words>51</Words>
  <Application>Microsoft Office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Arial Narrow</vt:lpstr>
      <vt:lpstr>Calibri</vt:lpstr>
      <vt:lpstr>Essential</vt:lpstr>
      <vt:lpstr>High Pass and Band Pass Filter Design and analysis</vt:lpstr>
      <vt:lpstr>PowerPoint Presentation</vt:lpstr>
      <vt:lpstr>Layout</vt:lpstr>
      <vt:lpstr>PowerPoint Presentation</vt:lpstr>
      <vt:lpstr>Filter Design</vt:lpstr>
      <vt:lpstr>Filter Analysis</vt:lpstr>
      <vt:lpstr>PowerPoint Presentation</vt:lpstr>
      <vt:lpstr>PowerPoint Presentation</vt:lpstr>
      <vt:lpstr>PowerPoint Presentation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Mynderse</dc:creator>
  <cp:lastModifiedBy>Chad Northey</cp:lastModifiedBy>
  <cp:revision>110</cp:revision>
  <cp:lastPrinted>2019-02-14T18:42:28Z</cp:lastPrinted>
  <dcterms:created xsi:type="dcterms:W3CDTF">2012-01-05T17:41:55Z</dcterms:created>
  <dcterms:modified xsi:type="dcterms:W3CDTF">2023-12-08T00:14:46Z</dcterms:modified>
</cp:coreProperties>
</file>