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7" d="100"/>
          <a:sy n="77" d="100"/>
        </p:scale>
        <p:origin x="113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Diapo 2 Print Roblet x2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FFF71-0B3A-4104-96C7-AB22568B24D3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E7E5B-D598-44D6-A668-C7092483A9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Diapo 2 Print Roblet x2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3D89C-95D5-41D0-9645-3D392A8FAA8A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C4155-AF52-4641-9054-39EEB85C57F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C4155-AF52-4641-9054-39EEB85C57F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C4155-AF52-4641-9054-39EEB85C57F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C4155-AF52-4641-9054-39EEB85C57F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C4155-AF52-4641-9054-39EEB85C57F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C4155-AF52-4641-9054-39EEB85C57F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C4155-AF52-4641-9054-39EEB85C57F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C4155-AF52-4641-9054-39EEB85C57F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C4155-AF52-4641-9054-39EEB85C57F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C4155-AF52-4641-9054-39EEB85C57F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C4155-AF52-4641-9054-39EEB85C57F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C93F-367F-4CB6-8287-27BAB446332D}" type="datetime1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E6C-D496-4370-9BDE-7CDC496867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C40B-74D0-49D9-85A6-06DCB92BB277}" type="datetime1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E6C-D496-4370-9BDE-7CDC496867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30F-01EE-4563-921D-49BB9C95A7BF}" type="datetime1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E6C-D496-4370-9BDE-7CDC496867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3D07-3AA1-4A22-971A-DE0E471621F3}" type="datetime1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E6C-D496-4370-9BDE-7CDC496867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36AA-620B-49F4-B881-B6346FE18A1C}" type="datetime1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E6C-D496-4370-9BDE-7CDC496867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40AD-38CB-49BA-81F3-17FB9C4182CB}" type="datetime1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E6C-D496-4370-9BDE-7CDC496867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40AE-ACC2-4130-A38E-2CAC619611DA}" type="datetime1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E6C-D496-4370-9BDE-7CDC496867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DEAE-E0BD-4DA3-80DC-DE2BD554B096}" type="datetime1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E6C-D496-4370-9BDE-7CDC496867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AF71-6D0C-4E3D-9ECC-DECC4604F76F}" type="datetime1">
              <a:rPr lang="en-US" smtClean="0"/>
              <a:pPr/>
              <a:t>9/26/2024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E6C-D496-4370-9BDE-7CDC496867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AAB0-7A09-4656-B2AC-49101E6D3595}" type="datetime1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E6C-D496-4370-9BDE-7CDC496867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E163-549E-42E7-A5E2-B994E4D2FF38}" type="datetime1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E6C-D496-4370-9BDE-7CDC496867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E70D-7759-4C8F-8FD8-9DA0379E6D75}" type="datetime1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BE6C-D496-4370-9BDE-7CDC496867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6BFBEEA-9C21-B9C4-D722-3AD7004E00FC}"/>
              </a:ext>
            </a:extLst>
          </p:cNvPr>
          <p:cNvSpPr txBox="1"/>
          <p:nvPr/>
        </p:nvSpPr>
        <p:spPr>
          <a:xfrm>
            <a:off x="2286000" y="2276873"/>
            <a:ext cx="5598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RE" sz="3600" b="1" dirty="0"/>
              <a:t>Affectation de variables </a:t>
            </a:r>
          </a:p>
          <a:p>
            <a:r>
              <a:rPr lang="fr-RE" sz="3600" b="1" dirty="0"/>
              <a:t>et premières opérations</a:t>
            </a:r>
            <a:endParaRPr lang="fr-CA" sz="3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CC57694-D780-88F9-7865-65461F5F96FC}"/>
              </a:ext>
            </a:extLst>
          </p:cNvPr>
          <p:cNvSpPr txBox="1"/>
          <p:nvPr/>
        </p:nvSpPr>
        <p:spPr>
          <a:xfrm>
            <a:off x="2286000" y="148478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Diapo1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fr-RE" sz="2000" b="1" dirty="0"/>
              <a:t>Diapo 1 Affectation de variables et premières opérations</a:t>
            </a:r>
            <a:endParaRPr lang="en-US" sz="20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3" y="1071546"/>
            <a:ext cx="812594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fr-RE" sz="2000" b="1" dirty="0"/>
              <a:t>Diapo 1 Affectation de variables et premières opérations</a:t>
            </a:r>
            <a:endParaRPr lang="en-US" sz="20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2"/>
            <a:ext cx="802950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fr-RE" sz="2000" b="1" dirty="0"/>
              <a:t>Diapo 1 Affectation de variables et premières opérations</a:t>
            </a:r>
            <a:endParaRPr lang="en-US" sz="2000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69"/>
            <a:ext cx="7786742" cy="565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fr-RE" sz="2000" b="1" dirty="0"/>
              <a:t>Diapo 1 Affectation de variables et premières opérations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214422"/>
            <a:ext cx="5786478" cy="502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fr-RE" sz="2000" b="1" dirty="0"/>
              <a:t>Diapo 1 Affectation de variables et premières opérations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214422"/>
            <a:ext cx="5929354" cy="522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fr-RE" sz="2000" b="1" dirty="0"/>
              <a:t>Diapo 1 Affectation de variables et premières opérations</a:t>
            </a:r>
            <a:endParaRPr 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0"/>
            <a:ext cx="650085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fr-RE" sz="2000" b="1" dirty="0"/>
              <a:t>Diapo 1 Affectation de variables et premières opérations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14422"/>
            <a:ext cx="6643734" cy="489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fr-RE" sz="2000" b="1" dirty="0"/>
              <a:t>Diapo 1 Affectation de variables et premières opérations</a:t>
            </a:r>
            <a:endParaRPr 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14422"/>
            <a:ext cx="564972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fr-RE" sz="2000" b="1" dirty="0"/>
              <a:t>Diapo 1 Affectation de variables et premières opérations</a:t>
            </a:r>
            <a:endParaRPr lang="en-US" sz="20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142983"/>
            <a:ext cx="7715304" cy="471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fr-RE" sz="2000" b="1" dirty="0"/>
              <a:t>Diapo 1 Affectation de variables et premières opérations</a:t>
            </a:r>
            <a:endParaRPr lang="en-US" sz="20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142984"/>
            <a:ext cx="7143800" cy="461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97</Words>
  <Application>Microsoft Office PowerPoint</Application>
  <PresentationFormat>Affichage à l'écran (4:3)</PresentationFormat>
  <Paragraphs>23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 Office</vt:lpstr>
      <vt:lpstr>Présentation PowerPoint</vt:lpstr>
      <vt:lpstr>Diapo 1 Affectation de variables et premières opérations</vt:lpstr>
      <vt:lpstr>Diapo 1 Affectation de variables et premières opérations</vt:lpstr>
      <vt:lpstr>Diapo 1 Affectation de variables et premières opérations</vt:lpstr>
      <vt:lpstr>Diapo 1 Affectation de variables et premières opérations</vt:lpstr>
      <vt:lpstr>Diapo 1 Affectation de variables et premières opérations</vt:lpstr>
      <vt:lpstr>Diapo 1 Affectation de variables et premières opérations</vt:lpstr>
      <vt:lpstr>Diapo 1 Affectation de variables et premières opérations</vt:lpstr>
      <vt:lpstr>Diapo 1 Affectation de variables et premières opérations</vt:lpstr>
      <vt:lpstr>Diapo 1 Affectation de variables et premières opérations</vt:lpstr>
      <vt:lpstr>Diapo 1 Affectation de variables et premières opérations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Emeline</dc:creator>
  <cp:lastModifiedBy>NAJAT El</cp:lastModifiedBy>
  <cp:revision>42</cp:revision>
  <dcterms:created xsi:type="dcterms:W3CDTF">2019-06-07T08:58:27Z</dcterms:created>
  <dcterms:modified xsi:type="dcterms:W3CDTF">2024-09-26T10:03:14Z</dcterms:modified>
</cp:coreProperties>
</file>