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3" r:id="rId4"/>
    <p:sldId id="269" r:id="rId5"/>
    <p:sldId id="271" r:id="rId6"/>
    <p:sldId id="27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BC60"/>
    <a:srgbClr val="BCD090"/>
    <a:srgbClr val="F8A45E"/>
    <a:srgbClr val="B5CD85"/>
    <a:srgbClr val="BDD292"/>
    <a:srgbClr val="FDADAD"/>
    <a:srgbClr val="FC8888"/>
    <a:srgbClr val="FEECE6"/>
    <a:srgbClr val="FDE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2394" y="-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6EBAB-D5AF-416A-891F-247F32F440AA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66536-59DE-4769-9017-9E3036ACC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63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66536-59DE-4769-9017-9E3036ACC6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687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344F-2909-4A1F-BFE3-CD340ADEF479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0D32-396C-4520-9EED-F322C991B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25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344F-2909-4A1F-BFE3-CD340ADEF479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0D32-396C-4520-9EED-F322C991B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50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344F-2909-4A1F-BFE3-CD340ADEF479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0D32-396C-4520-9EED-F322C991B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59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344F-2909-4A1F-BFE3-CD340ADEF479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0D32-396C-4520-9EED-F322C991B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11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344F-2909-4A1F-BFE3-CD340ADEF479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0D32-396C-4520-9EED-F322C991B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76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344F-2909-4A1F-BFE3-CD340ADEF479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0D32-396C-4520-9EED-F322C991B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74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344F-2909-4A1F-BFE3-CD340ADEF479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0D32-396C-4520-9EED-F322C991B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99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344F-2909-4A1F-BFE3-CD340ADEF479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0D32-396C-4520-9EED-F322C991B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55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344F-2909-4A1F-BFE3-CD340ADEF479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0D32-396C-4520-9EED-F322C991B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03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344F-2909-4A1F-BFE3-CD340ADEF479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0D32-396C-4520-9EED-F322C991B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7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344F-2909-4A1F-BFE3-CD340ADEF479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0D32-396C-4520-9EED-F322C991B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23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F344F-2909-4A1F-BFE3-CD340ADEF479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B0D32-396C-4520-9EED-F322C991B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85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9275" y="1981289"/>
            <a:ext cx="72654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6000" b="1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조별 과제 발표</a:t>
            </a:r>
            <a:endParaRPr lang="ko-KR" altLang="en-US" sz="6000" b="1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08104" y="482851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김명옥</a:t>
            </a:r>
            <a:r>
              <a:rPr lang="en-US" altLang="ko-KR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양채윤  임수정</a:t>
            </a:r>
            <a:endParaRPr lang="ko-KR" altLang="en-US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45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108520" y="-99392"/>
            <a:ext cx="9361040" cy="7056784"/>
            <a:chOff x="-108520" y="-99392"/>
            <a:chExt cx="9361040" cy="7056784"/>
          </a:xfrm>
        </p:grpSpPr>
        <p:sp>
          <p:nvSpPr>
            <p:cNvPr id="4" name="직사각형 3"/>
            <p:cNvSpPr/>
            <p:nvPr/>
          </p:nvSpPr>
          <p:spPr>
            <a:xfrm>
              <a:off x="-108520" y="-99392"/>
              <a:ext cx="9361040" cy="3528392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-108520" y="3429000"/>
              <a:ext cx="9361040" cy="3528392"/>
            </a:xfrm>
            <a:prstGeom prst="rect">
              <a:avLst/>
            </a:prstGeom>
            <a:solidFill>
              <a:srgbClr val="FDADA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3528" y="323945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  <a:r>
              <a:rPr lang="ko-KR" altLang="en-US" sz="32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3852337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부가</a:t>
            </a:r>
            <a:endParaRPr lang="ko-KR" altLang="en-US" sz="3200" b="1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7664" y="96408"/>
            <a:ext cx="6480720" cy="254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기본급 출력</a:t>
            </a:r>
            <a:endParaRPr lang="en-US" altLang="ko-KR" sz="28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인상한 기본급 출력</a:t>
            </a:r>
            <a:endParaRPr lang="en-US" altLang="ko-KR" sz="28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보너스와 스톡옵션을 더한 급여 출력</a:t>
            </a:r>
            <a:endParaRPr lang="ko-KR" altLang="en-US" sz="28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3559656"/>
            <a:ext cx="70567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직원 찾기</a:t>
            </a:r>
            <a:endParaRPr lang="en-US" altLang="ko-KR" sz="28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직원 추가 고용하기</a:t>
            </a:r>
            <a:endParaRPr lang="en-US" altLang="ko-KR" sz="28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직원 해고하기</a:t>
            </a:r>
            <a:endParaRPr lang="ko-KR" altLang="en-US" sz="28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827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14908" y="5694585"/>
            <a:ext cx="8280920" cy="1008112"/>
            <a:chOff x="414908" y="5694585"/>
            <a:chExt cx="8280920" cy="1008112"/>
          </a:xfrm>
        </p:grpSpPr>
        <p:sp>
          <p:nvSpPr>
            <p:cNvPr id="2" name="오른쪽 화살표 1"/>
            <p:cNvSpPr/>
            <p:nvPr/>
          </p:nvSpPr>
          <p:spPr>
            <a:xfrm>
              <a:off x="414908" y="5694585"/>
              <a:ext cx="8280920" cy="1008112"/>
            </a:xfrm>
            <a:prstGeom prst="rightArrow">
              <a:avLst>
                <a:gd name="adj1" fmla="val 70592"/>
                <a:gd name="adj2" fmla="val 7267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558462" y="5742587"/>
              <a:ext cx="20270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spc="-100" dirty="0" smtClean="0">
                  <a:solidFill>
                    <a:schemeClr val="bg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상   속</a:t>
              </a:r>
              <a:endParaRPr lang="ko-KR" altLang="en-US" sz="4800" b="1" spc="-1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4572000" y="1700808"/>
            <a:ext cx="0" cy="43204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40437" y="2132856"/>
            <a:ext cx="6055899" cy="93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572000" y="2132856"/>
            <a:ext cx="0" cy="72008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549768" y="2132856"/>
            <a:ext cx="0" cy="69857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596336" y="2132856"/>
            <a:ext cx="0" cy="72008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3103962" y="332656"/>
            <a:ext cx="2936075" cy="136815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Salary</a:t>
            </a:r>
          </a:p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Driver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51646" y="2831435"/>
            <a:ext cx="2196244" cy="246754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Employee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473878" y="2831435"/>
            <a:ext cx="2196244" cy="246754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Manager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496110" y="2831435"/>
            <a:ext cx="2196244" cy="246754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Executive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39750" y="2119672"/>
            <a:ext cx="101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</a:t>
            </a:r>
            <a:r>
              <a:rPr lang="ko-KR" altLang="en-US" sz="28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름</a:t>
            </a:r>
            <a:endParaRPr lang="ko-KR" altLang="en-US" sz="28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76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5896" y="4953362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Employee</a:t>
            </a:r>
            <a:endParaRPr lang="ko-KR" altLang="en-US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262595"/>
            <a:ext cx="2728632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400" b="1" spc="-100" dirty="0">
                <a:solidFill>
                  <a:schemeClr val="tx2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34400" b="1" spc="-100" dirty="0">
              <a:solidFill>
                <a:schemeClr val="tx2">
                  <a:lumMod val="20000"/>
                  <a:lumOff val="8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816424" y="902956"/>
            <a:ext cx="4572000" cy="5052089"/>
            <a:chOff x="3131840" y="770801"/>
            <a:chExt cx="4572000" cy="5052089"/>
          </a:xfrm>
        </p:grpSpPr>
        <p:sp>
          <p:nvSpPr>
            <p:cNvPr id="2" name="직사각형 1"/>
            <p:cNvSpPr/>
            <p:nvPr/>
          </p:nvSpPr>
          <p:spPr>
            <a:xfrm>
              <a:off x="3131840" y="1124744"/>
              <a:ext cx="4572000" cy="4698146"/>
            </a:xfrm>
            <a:prstGeom prst="rect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</a:pPr>
              <a:endParaRPr lang="en-US" altLang="ko-KR" sz="2800" dirty="0" smtClean="0"/>
            </a:p>
            <a:p>
              <a:pPr algn="ctr">
                <a:lnSpc>
                  <a:spcPct val="130000"/>
                </a:lnSpc>
              </a:pPr>
              <a:r>
                <a:rPr lang="en-US" altLang="ko-KR" sz="2800" dirty="0" smtClean="0"/>
                <a:t>add</a:t>
              </a:r>
              <a:endParaRPr lang="en-US" altLang="ko-KR" sz="2800" dirty="0"/>
            </a:p>
            <a:p>
              <a:pPr algn="ctr">
                <a:lnSpc>
                  <a:spcPct val="130000"/>
                </a:lnSpc>
              </a:pPr>
              <a:r>
                <a:rPr lang="en-US" altLang="ko-KR" sz="2800" dirty="0" err="1" smtClean="0"/>
                <a:t>getName</a:t>
              </a:r>
              <a:endParaRPr lang="en-US" altLang="ko-KR" sz="2800" dirty="0"/>
            </a:p>
            <a:p>
              <a:pPr algn="ctr">
                <a:lnSpc>
                  <a:spcPct val="130000"/>
                </a:lnSpc>
              </a:pPr>
              <a:r>
                <a:rPr lang="en-US" altLang="ko-KR" sz="2800" dirty="0" err="1" smtClean="0"/>
                <a:t>getSalary</a:t>
              </a:r>
              <a:endParaRPr lang="en-US" altLang="ko-KR" sz="2800" dirty="0"/>
            </a:p>
            <a:p>
              <a:pPr algn="ctr">
                <a:lnSpc>
                  <a:spcPct val="130000"/>
                </a:lnSpc>
              </a:pPr>
              <a:r>
                <a:rPr lang="en-US" altLang="ko-KR" sz="2800" dirty="0" err="1" smtClean="0"/>
                <a:t>raiseSalary</a:t>
              </a:r>
              <a:endParaRPr lang="en-US" altLang="ko-KR" sz="2800" dirty="0"/>
            </a:p>
            <a:p>
              <a:pPr algn="ctr">
                <a:lnSpc>
                  <a:spcPct val="130000"/>
                </a:lnSpc>
              </a:pPr>
              <a:r>
                <a:rPr lang="en-US" altLang="ko-KR" sz="2800" dirty="0" smtClean="0"/>
                <a:t>output</a:t>
              </a:r>
              <a:endParaRPr lang="en-US" altLang="ko-KR" sz="2800" dirty="0"/>
            </a:p>
            <a:p>
              <a:pPr algn="ctr">
                <a:lnSpc>
                  <a:spcPct val="130000"/>
                </a:lnSpc>
              </a:pPr>
              <a:r>
                <a:rPr lang="en-US" altLang="ko-KR" sz="2800" dirty="0" smtClean="0"/>
                <a:t>lookup</a:t>
              </a:r>
              <a:endParaRPr lang="en-US" altLang="ko-KR" sz="2800" dirty="0"/>
            </a:p>
            <a:p>
              <a:pPr algn="ctr">
                <a:lnSpc>
                  <a:spcPct val="130000"/>
                </a:lnSpc>
              </a:pPr>
              <a:r>
                <a:rPr lang="en-US" altLang="ko-KR" sz="2800" dirty="0" smtClean="0"/>
                <a:t>minus</a:t>
              </a:r>
            </a:p>
            <a:p>
              <a:pPr algn="ctr">
                <a:lnSpc>
                  <a:spcPct val="130000"/>
                </a:lnSpc>
              </a:pPr>
              <a:endParaRPr lang="en-US" altLang="ko-KR" sz="6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941676" y="770801"/>
              <a:ext cx="2952328" cy="70788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4000" b="1" spc="-1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메서드</a:t>
              </a:r>
              <a:r>
                <a:rPr lang="ko-KR" altLang="en-US" sz="4000" b="1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구성</a:t>
              </a:r>
              <a:endParaRPr lang="ko-KR" altLang="en-US" sz="4000" b="1" spc="-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16831"/>
            <a:ext cx="2676525" cy="4857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36912"/>
            <a:ext cx="3533775" cy="2476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89083"/>
            <a:ext cx="3505200" cy="2286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91776"/>
            <a:ext cx="4973934" cy="16713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222" y="5070698"/>
            <a:ext cx="3533775" cy="11811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54"/>
          <a:stretch/>
        </p:blipFill>
        <p:spPr bwMode="auto">
          <a:xfrm>
            <a:off x="251520" y="404664"/>
            <a:ext cx="3914775" cy="68648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90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262595"/>
            <a:ext cx="2728632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400" b="1" spc="-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34400" b="1" spc="-100" dirty="0">
              <a:solidFill>
                <a:schemeClr val="accent6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4953362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accent6">
                    <a:lumMod val="75000"/>
                  </a:schemeClr>
                </a:solidFill>
              </a:rPr>
              <a:t>Manager</a:t>
            </a:r>
            <a:endParaRPr lang="ko-KR" alt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16424" y="342803"/>
            <a:ext cx="4572000" cy="6172395"/>
            <a:chOff x="3816424" y="-243408"/>
            <a:chExt cx="4572000" cy="6172395"/>
          </a:xfrm>
        </p:grpSpPr>
        <p:sp>
          <p:nvSpPr>
            <p:cNvPr id="2" name="직사각형 1"/>
            <p:cNvSpPr/>
            <p:nvPr/>
          </p:nvSpPr>
          <p:spPr>
            <a:xfrm>
              <a:off x="3816424" y="110535"/>
              <a:ext cx="4572000" cy="5818452"/>
            </a:xfrm>
            <a:prstGeom prst="rect">
              <a:avLst/>
            </a:prstGeom>
            <a:ln w="76200">
              <a:solidFill>
                <a:srgbClr val="F8A45E"/>
              </a:solidFill>
            </a:ln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</a:pPr>
              <a:endParaRPr lang="en-US" altLang="ko-KR" sz="2800" dirty="0" smtClean="0"/>
            </a:p>
            <a:p>
              <a:pPr algn="ctr">
                <a:lnSpc>
                  <a:spcPct val="130000"/>
                </a:lnSpc>
              </a:pPr>
              <a:r>
                <a: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ko-KR" sz="2800" b="1" dirty="0" err="1">
                  <a:solidFill>
                    <a:srgbClr val="FF0000"/>
                  </a:solidFill>
                </a:rPr>
                <a:t>changeSalary</a:t>
              </a:r>
              <a:endParaRPr lang="en-US" altLang="ko-KR" sz="2800" b="1" dirty="0">
                <a:solidFill>
                  <a:srgbClr val="FF0000"/>
                </a:solidFill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ko-KR" sz="2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getName</a:t>
              </a: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ko-KR" sz="2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getSalary</a:t>
              </a: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ko-KR" sz="2800" b="1" dirty="0" err="1">
                  <a:solidFill>
                    <a:srgbClr val="FF0000"/>
                  </a:solidFill>
                </a:rPr>
                <a:t>raiseSalary</a:t>
              </a:r>
              <a:endParaRPr lang="en-US" altLang="ko-KR" sz="2800" b="1" dirty="0">
                <a:solidFill>
                  <a:srgbClr val="FF0000"/>
                </a:solidFill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output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ko-KR" sz="2800" b="1" dirty="0" err="1">
                  <a:solidFill>
                    <a:srgbClr val="FF0000"/>
                  </a:solidFill>
                </a:rPr>
                <a:t>plusSalaryOutPut</a:t>
              </a:r>
              <a:endParaRPr lang="en-US" altLang="ko-KR" sz="2800" b="1" dirty="0">
                <a:solidFill>
                  <a:srgbClr val="FF0000"/>
                </a:solidFill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lookup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minus</a:t>
              </a:r>
            </a:p>
            <a:p>
              <a:pPr algn="ctr">
                <a:lnSpc>
                  <a:spcPct val="130000"/>
                </a:lnSpc>
              </a:pPr>
              <a:endParaRPr lang="en-US" altLang="ko-KR" sz="6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626260" y="-243408"/>
              <a:ext cx="2952328" cy="70788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8A45E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4000" b="1" spc="-1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메서드</a:t>
              </a:r>
              <a:r>
                <a:rPr lang="ko-KR" altLang="en-US" sz="4000" b="1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구성</a:t>
              </a:r>
              <a:endParaRPr lang="ko-KR" altLang="en-US" sz="4000" b="1" spc="-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060848"/>
            <a:ext cx="2047875" cy="2571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66" y="4077072"/>
            <a:ext cx="7761321" cy="27050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8" y="5189568"/>
            <a:ext cx="8108666" cy="247356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8" y="342803"/>
            <a:ext cx="3562350" cy="2571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6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262595"/>
            <a:ext cx="2728632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400" b="1" spc="-100" dirty="0">
                <a:solidFill>
                  <a:schemeClr val="accent3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34400" b="1" spc="-100" dirty="0">
              <a:solidFill>
                <a:schemeClr val="accent3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4953362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accent3">
                    <a:lumMod val="75000"/>
                  </a:schemeClr>
                </a:solidFill>
              </a:rPr>
              <a:t>Executive</a:t>
            </a:r>
            <a:endParaRPr lang="ko-KR" altLang="en-US" sz="4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16424" y="342803"/>
            <a:ext cx="4572000" cy="6172395"/>
            <a:chOff x="3816424" y="-243408"/>
            <a:chExt cx="4572000" cy="6172395"/>
          </a:xfrm>
        </p:grpSpPr>
        <p:sp>
          <p:nvSpPr>
            <p:cNvPr id="2" name="직사각형 1"/>
            <p:cNvSpPr/>
            <p:nvPr/>
          </p:nvSpPr>
          <p:spPr>
            <a:xfrm>
              <a:off x="3816424" y="110535"/>
              <a:ext cx="4572000" cy="5818452"/>
            </a:xfrm>
            <a:prstGeom prst="rect">
              <a:avLst/>
            </a:prstGeom>
            <a:ln w="76200">
              <a:solidFill>
                <a:srgbClr val="A0BC60"/>
              </a:solidFill>
            </a:ln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</a:pPr>
              <a:endParaRPr lang="en-US" altLang="ko-KR" sz="2800" dirty="0" smtClean="0"/>
            </a:p>
            <a:p>
              <a:pPr algn="ctr">
                <a:lnSpc>
                  <a:spcPct val="130000"/>
                </a:lnSpc>
              </a:pPr>
              <a:r>
                <a: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ko-KR" sz="2800" b="1" dirty="0" err="1">
                  <a:solidFill>
                    <a:srgbClr val="FF0000"/>
                  </a:solidFill>
                </a:rPr>
                <a:t>changeSalary</a:t>
              </a:r>
              <a:endParaRPr lang="en-US" altLang="ko-KR" sz="2800" b="1" dirty="0">
                <a:solidFill>
                  <a:srgbClr val="FF0000"/>
                </a:solidFill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ko-KR" sz="2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getName</a:t>
              </a: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ko-KR" sz="2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getSalary</a:t>
              </a: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ko-KR" sz="2800" b="1" dirty="0" err="1">
                  <a:solidFill>
                    <a:srgbClr val="FF0000"/>
                  </a:solidFill>
                </a:rPr>
                <a:t>raiseSalary</a:t>
              </a:r>
              <a:endParaRPr lang="en-US" altLang="ko-KR" sz="2800" b="1" dirty="0">
                <a:solidFill>
                  <a:srgbClr val="FF0000"/>
                </a:solidFill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output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ko-KR" sz="2800" b="1" dirty="0" err="1">
                  <a:solidFill>
                    <a:srgbClr val="FF0000"/>
                  </a:solidFill>
                </a:rPr>
                <a:t>plusSalaryOutPut</a:t>
              </a:r>
              <a:endParaRPr lang="en-US" altLang="ko-KR" sz="2800" b="1" dirty="0">
                <a:solidFill>
                  <a:srgbClr val="FF0000"/>
                </a:solidFill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lookup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minus</a:t>
              </a:r>
            </a:p>
            <a:p>
              <a:pPr algn="ctr">
                <a:lnSpc>
                  <a:spcPct val="130000"/>
                </a:lnSpc>
              </a:pPr>
              <a:endParaRPr lang="en-US" altLang="ko-KR" sz="6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626260" y="-243408"/>
              <a:ext cx="2952328" cy="70788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A0BC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4000" b="1" spc="-1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메서드</a:t>
              </a:r>
              <a:r>
                <a:rPr lang="ko-KR" altLang="en-US" sz="4000" b="1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구성</a:t>
              </a:r>
              <a:endParaRPr lang="ko-KR" altLang="en-US" sz="4000" b="1" spc="-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724" y="2060848"/>
            <a:ext cx="2057400" cy="2667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08576"/>
            <a:ext cx="7665045" cy="25652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92" y="5202529"/>
            <a:ext cx="8247732" cy="21914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92" y="381710"/>
            <a:ext cx="4533900" cy="5048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1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3208" y="18928"/>
            <a:ext cx="2728632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400" b="1" spc="-100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34400" b="1" spc="-100" dirty="0">
              <a:solidFill>
                <a:schemeClr val="accent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317" y="4653136"/>
            <a:ext cx="2592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accent2">
                    <a:lumMod val="75000"/>
                  </a:schemeClr>
                </a:solidFill>
              </a:rPr>
              <a:t>Salary</a:t>
            </a:r>
          </a:p>
          <a:p>
            <a:pPr algn="ctr"/>
            <a:r>
              <a:rPr lang="en-US" altLang="ko-KR" sz="4000" b="1" dirty="0" smtClean="0">
                <a:solidFill>
                  <a:schemeClr val="accent2">
                    <a:lumMod val="75000"/>
                  </a:schemeClr>
                </a:solidFill>
              </a:rPr>
              <a:t>Driver</a:t>
            </a:r>
            <a:endParaRPr lang="ko-KR" alt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851920" y="332656"/>
            <a:ext cx="4440764" cy="6192688"/>
            <a:chOff x="3851920" y="332656"/>
            <a:chExt cx="4440764" cy="6192688"/>
          </a:xfrm>
        </p:grpSpPr>
        <p:sp>
          <p:nvSpPr>
            <p:cNvPr id="2" name="TextBox 1"/>
            <p:cNvSpPr txBox="1"/>
            <p:nvPr/>
          </p:nvSpPr>
          <p:spPr>
            <a:xfrm>
              <a:off x="4920174" y="332656"/>
              <a:ext cx="2304256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이름과 </a:t>
              </a:r>
              <a:r>
                <a:rPr lang="ko-KR" altLang="en-US" spc="-1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직급입력받기</a:t>
              </a:r>
              <a:endParaRPr lang="ko-KR" altLang="en-US" spc="-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20174" y="1124744"/>
              <a:ext cx="2304256" cy="646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보기를 주고 선택권유</a:t>
              </a:r>
              <a:r>
                <a:rPr lang="en-US" altLang="ko-KR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인터페이스</a:t>
              </a:r>
              <a:r>
                <a:rPr lang="en-US" altLang="ko-KR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pc="-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851920" y="2204864"/>
              <a:ext cx="1296144" cy="1296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pc="-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전체직원 </a:t>
              </a:r>
              <a:r>
                <a:rPr lang="ko-KR" altLang="en-US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출력</a:t>
              </a:r>
              <a:endParaRPr lang="ko-KR" altLang="en-US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424230" y="2204864"/>
              <a:ext cx="1296144" cy="1296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pc="-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기본급 </a:t>
              </a:r>
              <a:r>
                <a:rPr lang="ko-KR" altLang="en-US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인상</a:t>
              </a:r>
              <a:endParaRPr lang="ko-KR" altLang="en-US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996540" y="2204864"/>
              <a:ext cx="1296144" cy="1296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pc="-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보너스와 스톡옵션 </a:t>
              </a:r>
              <a:r>
                <a:rPr lang="ko-KR" altLang="en-US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</a:t>
              </a:r>
              <a:r>
                <a:rPr lang="ko-KR" altLang="en-US" spc="-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용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851920" y="3717032"/>
              <a:ext cx="1296144" cy="1296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직원검색</a:t>
              </a:r>
              <a:endParaRPr lang="ko-KR" altLang="en-US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424230" y="3717032"/>
              <a:ext cx="1296144" cy="1296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</a:t>
              </a:r>
              <a:r>
                <a:rPr lang="ko-KR" altLang="en-US" spc="-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직원 </a:t>
              </a:r>
              <a:r>
                <a:rPr lang="ko-KR" altLang="en-US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추가</a:t>
              </a:r>
              <a:r>
                <a:rPr lang="en-US" altLang="ko-KR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pc="-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(10</a:t>
              </a:r>
              <a:r>
                <a:rPr lang="ko-KR" altLang="en-US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명이면 </a:t>
              </a:r>
              <a:r>
                <a:rPr lang="ko-KR" altLang="en-US" spc="-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추가 </a:t>
              </a:r>
              <a:r>
                <a:rPr lang="en-US" altLang="ko-KR" spc="-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X)</a:t>
              </a:r>
              <a:endParaRPr lang="ko-KR" altLang="en-US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996540" y="3717032"/>
              <a:ext cx="1296144" cy="1296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</a:t>
              </a:r>
              <a:r>
                <a:rPr lang="ko-KR" altLang="en-US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직원해고</a:t>
              </a:r>
              <a:endParaRPr lang="ko-KR" altLang="en-US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424230" y="5229200"/>
              <a:ext cx="1296144" cy="1296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 </a:t>
              </a:r>
              <a:r>
                <a:rPr lang="ko-KR" altLang="en-US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종료</a:t>
              </a:r>
              <a:endParaRPr lang="ko-KR" altLang="en-US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6072302" y="811359"/>
              <a:ext cx="0" cy="216024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6072302" y="1872817"/>
              <a:ext cx="0" cy="216024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" t="4894" r="26618" b="2141"/>
          <a:stretch/>
        </p:blipFill>
        <p:spPr bwMode="auto">
          <a:xfrm>
            <a:off x="4067944" y="285476"/>
            <a:ext cx="4033926" cy="628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59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pc="-100" dirty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116</Words>
  <Application>Microsoft Office PowerPoint</Application>
  <PresentationFormat>화면 슬라이드 쇼(4:3)</PresentationFormat>
  <Paragraphs>67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양채윤</dc:creator>
  <cp:lastModifiedBy>Mirim</cp:lastModifiedBy>
  <cp:revision>65</cp:revision>
  <dcterms:created xsi:type="dcterms:W3CDTF">2015-11-24T17:57:49Z</dcterms:created>
  <dcterms:modified xsi:type="dcterms:W3CDTF">2015-11-30T23:21:48Z</dcterms:modified>
</cp:coreProperties>
</file>