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4383B-8558-469F-B20E-F475F175B107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4AFC-7438-46BA-9256-BEBB275F7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7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9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0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8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6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4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7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5C15-A95E-4171-BE00-72055108F86E}" type="datetimeFigureOut">
              <a:rPr lang="ko-KR" altLang="en-US" smtClean="0"/>
              <a:t>2015-11-16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6982-A882-4343-8786-DF4BF79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-3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평가 包含</a:t>
            </a:r>
            <a:r>
              <a:rPr lang="en-US" altLang="ko-KR" dirty="0" smtClean="0"/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어느 회사 직원들의 봉급을 계산하는 프로그램을 작성하라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이 회사에는 일반 직원이 있고</a:t>
            </a:r>
            <a:r>
              <a:rPr lang="en-US" altLang="ko-KR" dirty="0" smtClean="0">
                <a:solidFill>
                  <a:srgbClr val="002060"/>
                </a:solidFill>
              </a:rPr>
              <a:t>,</a:t>
            </a:r>
            <a:r>
              <a:rPr lang="ko-KR" altLang="en-US" dirty="0" smtClean="0">
                <a:solidFill>
                  <a:srgbClr val="002060"/>
                </a:solidFill>
              </a:rPr>
              <a:t> 직원에는 매니저가 있고 매니저 중에는 임원이 있다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모든 직원은 이름을 가지고 봉급을 받는다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  <a:r>
              <a:rPr lang="ko-KR" altLang="en-US" dirty="0" smtClean="0">
                <a:solidFill>
                  <a:srgbClr val="002060"/>
                </a:solidFill>
              </a:rPr>
              <a:t>매니저는  봉급 외에 보너스를 받을 수 있다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  <a:r>
              <a:rPr lang="ko-KR" altLang="en-US" dirty="0" smtClean="0">
                <a:solidFill>
                  <a:srgbClr val="002060"/>
                </a:solidFill>
              </a:rPr>
              <a:t>임원은 봉급과 보너스 외에 스톡 옵션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stock_option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</a:rPr>
              <a:t>을 받는다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직원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매니저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임원의 초봉은 각각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만원</a:t>
            </a:r>
            <a:r>
              <a:rPr lang="en-US" altLang="ko-KR" dirty="0" smtClean="0">
                <a:solidFill>
                  <a:srgbClr val="002060"/>
                </a:solidFill>
              </a:rPr>
              <a:t>, 20</a:t>
            </a:r>
            <a:r>
              <a:rPr lang="ko-KR" altLang="en-US" dirty="0" smtClean="0">
                <a:solidFill>
                  <a:srgbClr val="002060"/>
                </a:solidFill>
              </a:rPr>
              <a:t>만원</a:t>
            </a:r>
            <a:r>
              <a:rPr lang="en-US" altLang="ko-KR" dirty="0" smtClean="0">
                <a:solidFill>
                  <a:srgbClr val="002060"/>
                </a:solidFill>
              </a:rPr>
              <a:t>, 40</a:t>
            </a:r>
            <a:r>
              <a:rPr lang="ko-KR" altLang="en-US" dirty="0" smtClean="0">
                <a:solidFill>
                  <a:srgbClr val="002060"/>
                </a:solidFill>
              </a:rPr>
              <a:t>만원이며 매니저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임원의 보너스는 각각 </a:t>
            </a:r>
            <a:r>
              <a:rPr lang="en-US" altLang="ko-KR" dirty="0" smtClean="0">
                <a:solidFill>
                  <a:srgbClr val="002060"/>
                </a:solidFill>
              </a:rPr>
              <a:t>5</a:t>
            </a:r>
            <a:r>
              <a:rPr lang="ko-KR" altLang="en-US" dirty="0" smtClean="0">
                <a:solidFill>
                  <a:srgbClr val="002060"/>
                </a:solidFill>
              </a:rPr>
              <a:t>만원</a:t>
            </a:r>
            <a:r>
              <a:rPr lang="en-US" altLang="ko-KR" dirty="0" smtClean="0">
                <a:solidFill>
                  <a:srgbClr val="002060"/>
                </a:solidFill>
              </a:rPr>
              <a:t>, 10</a:t>
            </a:r>
            <a:r>
              <a:rPr lang="ko-KR" altLang="en-US" dirty="0" smtClean="0">
                <a:solidFill>
                  <a:srgbClr val="002060"/>
                </a:solidFill>
              </a:rPr>
              <a:t>만원이다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임원의 스톡옵션은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만원 상당의 주식이다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직급에 따라 매년 봉급 </a:t>
            </a:r>
            <a:r>
              <a:rPr lang="ko-KR" altLang="en-US" dirty="0" err="1" smtClean="0">
                <a:solidFill>
                  <a:srgbClr val="002060"/>
                </a:solidFill>
              </a:rPr>
              <a:t>인상율이</a:t>
            </a:r>
            <a:r>
              <a:rPr lang="ko-KR" altLang="en-US" dirty="0" smtClean="0">
                <a:solidFill>
                  <a:srgbClr val="002060"/>
                </a:solidFill>
              </a:rPr>
              <a:t> 다르며 직원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매니저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임원의 봉급 </a:t>
            </a:r>
            <a:r>
              <a:rPr lang="ko-KR" altLang="en-US" dirty="0" err="1" smtClean="0">
                <a:solidFill>
                  <a:srgbClr val="002060"/>
                </a:solidFill>
              </a:rPr>
              <a:t>인상율은</a:t>
            </a:r>
            <a:r>
              <a:rPr lang="ko-KR" altLang="en-US" dirty="0" smtClean="0">
                <a:solidFill>
                  <a:srgbClr val="002060"/>
                </a:solidFill>
              </a:rPr>
              <a:t> 각각 </a:t>
            </a:r>
            <a:r>
              <a:rPr lang="en-US" altLang="ko-KR" dirty="0" smtClean="0">
                <a:solidFill>
                  <a:srgbClr val="002060"/>
                </a:solidFill>
              </a:rPr>
              <a:t>30%, 20%, 10%</a:t>
            </a:r>
            <a:r>
              <a:rPr lang="ko-KR" altLang="en-US" dirty="0" smtClean="0">
                <a:solidFill>
                  <a:srgbClr val="002060"/>
                </a:solidFill>
              </a:rPr>
              <a:t>이다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-3</a:t>
            </a:r>
            <a:r>
              <a:rPr lang="ko-KR" altLang="en-US" dirty="0" smtClean="0"/>
              <a:t> 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3434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어느 회사 직원들의 봉급을 계산하는 프로그램을 작성하라</a:t>
            </a:r>
            <a:r>
              <a:rPr lang="en-US" altLang="ko-KR" dirty="0" smtClean="0">
                <a:solidFill>
                  <a:srgbClr val="002060"/>
                </a:solidFill>
              </a:rPr>
              <a:t>.  (</a:t>
            </a:r>
            <a:r>
              <a:rPr lang="ko-KR" altLang="en-US" dirty="0" smtClean="0">
                <a:solidFill>
                  <a:srgbClr val="002060"/>
                </a:solidFill>
              </a:rPr>
              <a:t>필요한 클래스</a:t>
            </a:r>
            <a:r>
              <a:rPr lang="en-US" altLang="ko-KR" dirty="0" smtClean="0">
                <a:solidFill>
                  <a:srgbClr val="002060"/>
                </a:solidFill>
              </a:rPr>
              <a:t>)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직원 </a:t>
            </a:r>
            <a:r>
              <a:rPr lang="en-US" altLang="ko-KR" dirty="0" smtClean="0">
                <a:solidFill>
                  <a:srgbClr val="002060"/>
                </a:solidFill>
              </a:rPr>
              <a:t>(Employee)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매니저</a:t>
            </a:r>
            <a:r>
              <a:rPr lang="en-US" altLang="ko-KR" dirty="0" smtClean="0">
                <a:solidFill>
                  <a:srgbClr val="002060"/>
                </a:solidFill>
              </a:rPr>
              <a:t>(Manager)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임원</a:t>
            </a:r>
            <a:r>
              <a:rPr lang="en-US" altLang="ko-KR" dirty="0" smtClean="0">
                <a:solidFill>
                  <a:srgbClr val="002060"/>
                </a:solidFill>
              </a:rPr>
              <a:t>(Executive)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테스트용 주 클래스 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SalaryDriver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53200" y="2438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53200" y="3657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매니저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53200" y="4876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임원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>
            <a:off x="72771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72771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5791200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상속관계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-3</a:t>
            </a:r>
            <a:r>
              <a:rPr lang="ko-KR" altLang="en-US" dirty="0" smtClean="0"/>
              <a:t> 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243840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직원 </a:t>
            </a:r>
            <a:r>
              <a:rPr lang="en-US" altLang="ko-KR" dirty="0" smtClean="0">
                <a:solidFill>
                  <a:srgbClr val="002060"/>
                </a:solidFill>
              </a:rPr>
              <a:t>(Employee) </a:t>
            </a:r>
            <a:r>
              <a:rPr lang="ko-KR" altLang="en-US" dirty="0" smtClean="0">
                <a:solidFill>
                  <a:srgbClr val="002060"/>
                </a:solidFill>
              </a:rPr>
              <a:t>구현의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예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멤버변수로 이름</a:t>
            </a:r>
            <a:r>
              <a:rPr lang="en-US" altLang="ko-KR" dirty="0" smtClean="0">
                <a:solidFill>
                  <a:srgbClr val="002060"/>
                </a:solidFill>
              </a:rPr>
              <a:t>(name)</a:t>
            </a:r>
            <a:r>
              <a:rPr lang="ko-KR" altLang="en-US" dirty="0" smtClean="0">
                <a:solidFill>
                  <a:srgbClr val="002060"/>
                </a:solidFill>
              </a:rPr>
              <a:t>과 봉급</a:t>
            </a:r>
            <a:r>
              <a:rPr lang="en-US" altLang="ko-KR" dirty="0" smtClean="0">
                <a:solidFill>
                  <a:srgbClr val="002060"/>
                </a:solidFill>
              </a:rPr>
              <a:t>(salary)</a:t>
            </a:r>
            <a:r>
              <a:rPr lang="ko-KR" altLang="en-US" dirty="0" smtClean="0">
                <a:solidFill>
                  <a:srgbClr val="002060"/>
                </a:solidFill>
              </a:rPr>
              <a:t>을 갖는다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dirty="0" smtClean="0">
                <a:solidFill>
                  <a:srgbClr val="002060"/>
                </a:solidFill>
              </a:rPr>
              <a:t> 갖는다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이름을 반환한다</a:t>
            </a:r>
            <a:r>
              <a:rPr lang="en-US" altLang="ko-KR" dirty="0" smtClean="0">
                <a:solidFill>
                  <a:srgbClr val="002060"/>
                </a:solidFill>
              </a:rPr>
              <a:t>. (</a:t>
            </a:r>
            <a:r>
              <a:rPr lang="en-US" altLang="ko-KR" dirty="0" err="1" smtClean="0">
                <a:solidFill>
                  <a:srgbClr val="002060"/>
                </a:solidFill>
              </a:rPr>
              <a:t>getName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봉급을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올린다</a:t>
            </a:r>
            <a:r>
              <a:rPr lang="en-US" altLang="ko-KR" dirty="0" smtClean="0">
                <a:solidFill>
                  <a:srgbClr val="002060"/>
                </a:solidFill>
              </a:rPr>
              <a:t>.(</a:t>
            </a:r>
            <a:r>
              <a:rPr lang="en-US" altLang="ko-KR" dirty="0" err="1" smtClean="0">
                <a:solidFill>
                  <a:srgbClr val="002060"/>
                </a:solidFill>
              </a:rPr>
              <a:t>raiseSalary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3886200"/>
            <a:ext cx="8686800" cy="2438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800" dirty="0" smtClean="0">
                <a:solidFill>
                  <a:srgbClr val="002060"/>
                </a:solidFill>
              </a:rPr>
              <a:t> 매니저</a:t>
            </a:r>
            <a:r>
              <a:rPr lang="en-US" altLang="ko-KR" sz="2800" dirty="0" smtClean="0">
                <a:solidFill>
                  <a:srgbClr val="002060"/>
                </a:solidFill>
              </a:rPr>
              <a:t>(Manager) </a:t>
            </a:r>
            <a:r>
              <a:rPr lang="ko-KR" altLang="en-US" sz="2800" dirty="0" smtClean="0">
                <a:solidFill>
                  <a:srgbClr val="002060"/>
                </a:solidFill>
              </a:rPr>
              <a:t>구현</a:t>
            </a:r>
            <a:endParaRPr lang="en-US" altLang="ko-KR" sz="2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2800" dirty="0" smtClean="0">
                <a:solidFill>
                  <a:srgbClr val="002060"/>
                </a:solidFill>
              </a:rPr>
              <a:t> 임원</a:t>
            </a:r>
            <a:r>
              <a:rPr lang="en-US" altLang="ko-KR" sz="2800" dirty="0" smtClean="0">
                <a:solidFill>
                  <a:srgbClr val="002060"/>
                </a:solidFill>
              </a:rPr>
              <a:t>(Executive) </a:t>
            </a:r>
            <a:r>
              <a:rPr lang="ko-KR" altLang="en-US" sz="2800" dirty="0" smtClean="0">
                <a:solidFill>
                  <a:srgbClr val="002060"/>
                </a:solidFill>
              </a:rPr>
              <a:t>구현 </a:t>
            </a:r>
            <a:endParaRPr lang="en-US" altLang="ko-KR" sz="2800" dirty="0" smtClean="0">
              <a:solidFill>
                <a:srgbClr val="00206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  <a:tabLst/>
              <a:defRPr/>
            </a:pP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  <a:tabLst/>
              <a:defRPr/>
            </a:pP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1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관련 실습예제</a:t>
            </a:r>
            <a:r>
              <a:rPr lang="en-US" altLang="ko-KR" dirty="0" smtClean="0"/>
              <a:t>-3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5867400" cy="434340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직원은 총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명이다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다음의 세가지를 선택하여 출력할 수 있도록 설계하라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각 직원의 현 기본급을 출력하라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각 직원의 인상된 기본급을 출력하라</a:t>
            </a:r>
            <a:r>
              <a:rPr lang="en-US" altLang="ko-KR" dirty="0" smtClean="0">
                <a:solidFill>
                  <a:srgbClr val="002060"/>
                </a:solidFill>
              </a:rPr>
              <a:t>.  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각 직원의 보너스와 스톡옵션이 적용된 급여를 출력하라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1295400"/>
            <a:ext cx="1661993" cy="2862322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우연재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smtClean="0"/>
              <a:t>원선영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err="1" smtClean="0"/>
              <a:t>이다경</a:t>
            </a:r>
            <a:r>
              <a:rPr lang="en-US" altLang="ko-KR" dirty="0" smtClean="0"/>
              <a:t>, 200000</a:t>
            </a:r>
          </a:p>
          <a:p>
            <a:r>
              <a:rPr lang="ko-KR" altLang="en-US" dirty="0" err="1" smtClean="0"/>
              <a:t>장한비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smtClean="0"/>
              <a:t>백남주</a:t>
            </a:r>
            <a:r>
              <a:rPr lang="en-US" altLang="ko-KR" dirty="0" smtClean="0"/>
              <a:t>, 200000</a:t>
            </a:r>
          </a:p>
          <a:p>
            <a:r>
              <a:rPr lang="ko-KR" altLang="en-US" dirty="0" err="1" smtClean="0"/>
              <a:t>백유하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smtClean="0"/>
              <a:t>이수연</a:t>
            </a:r>
            <a:r>
              <a:rPr lang="en-US" altLang="ko-KR" dirty="0" smtClean="0"/>
              <a:t>, 400000</a:t>
            </a:r>
          </a:p>
          <a:p>
            <a:r>
              <a:rPr lang="ko-KR" altLang="en-US" dirty="0" smtClean="0"/>
              <a:t>이정민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smtClean="0"/>
              <a:t>홍길동</a:t>
            </a:r>
            <a:r>
              <a:rPr lang="en-US" altLang="ko-KR" dirty="0" smtClean="0"/>
              <a:t>, 100000</a:t>
            </a:r>
          </a:p>
          <a:p>
            <a:r>
              <a:rPr lang="ko-KR" altLang="en-US" dirty="0" err="1" smtClean="0"/>
              <a:t>나미림</a:t>
            </a:r>
            <a:r>
              <a:rPr lang="en-US" altLang="ko-KR" dirty="0" smtClean="0"/>
              <a:t>, 100000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9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화면 슬라이드 쇼(4:3)</PresentationFormat>
  <Paragraphs>48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2. 상속 관련 실습예제-3 (평가 包含)</vt:lpstr>
      <vt:lpstr>2. 상속 관련 실습예제-3 </vt:lpstr>
      <vt:lpstr>2. 상속 관련 실습예제-3 </vt:lpstr>
      <vt:lpstr>2. 상속 관련 실습예제-3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상속 관련 실습예제-3 (평가 包含)</dc:title>
  <dc:creator>Mirim</dc:creator>
  <cp:lastModifiedBy>Mirim</cp:lastModifiedBy>
  <cp:revision>1</cp:revision>
  <dcterms:created xsi:type="dcterms:W3CDTF">2015-11-16T02:44:52Z</dcterms:created>
  <dcterms:modified xsi:type="dcterms:W3CDTF">2015-11-16T02:45:17Z</dcterms:modified>
</cp:coreProperties>
</file>