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83" r:id="rId2"/>
    <p:sldId id="588" r:id="rId3"/>
    <p:sldId id="705" r:id="rId4"/>
    <p:sldId id="706" r:id="rId5"/>
    <p:sldId id="722" r:id="rId6"/>
    <p:sldId id="1204" r:id="rId7"/>
    <p:sldId id="1210" r:id="rId8"/>
    <p:sldId id="1202" r:id="rId9"/>
    <p:sldId id="1205" r:id="rId10"/>
    <p:sldId id="715" r:id="rId11"/>
    <p:sldId id="708" r:id="rId12"/>
    <p:sldId id="713" r:id="rId13"/>
    <p:sldId id="712" r:id="rId14"/>
    <p:sldId id="717" r:id="rId15"/>
    <p:sldId id="707" r:id="rId16"/>
    <p:sldId id="733" r:id="rId17"/>
    <p:sldId id="1211" r:id="rId18"/>
    <p:sldId id="719" r:id="rId19"/>
    <p:sldId id="709" r:id="rId20"/>
    <p:sldId id="718" r:id="rId21"/>
    <p:sldId id="714" r:id="rId22"/>
    <p:sldId id="711" r:id="rId23"/>
    <p:sldId id="710" r:id="rId24"/>
    <p:sldId id="120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94728" autoAdjust="0"/>
  </p:normalViewPr>
  <p:slideViewPr>
    <p:cSldViewPr>
      <p:cViewPr>
        <p:scale>
          <a:sx n="70" d="100"/>
          <a:sy n="70" d="100"/>
        </p:scale>
        <p:origin x="-432" y="-72"/>
      </p:cViewPr>
      <p:guideLst>
        <p:guide orient="horz" pos="845"/>
        <p:guide orient="horz" pos="4110"/>
        <p:guide pos="476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82A-38FB-4302-82C9-3F45E19820F3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2982D-7FA3-4540-99AF-9701B660E1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2D4E73D-733C-49D6-A38F-A51553E56065}" type="datetime1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9A4113-B160-4DCB-BC2B-A4F8F5E656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mail.com%3c/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mail.com%3c/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Form2.0_search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125" y="1890713"/>
            <a:ext cx="36671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14282" y="1000108"/>
            <a:ext cx="6102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"UTF-8"&gt;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"search"&lt;/h1&gt;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크롬 테스트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dirty="0" err="1" smtClean="0">
                <a:latin typeface="Verdana" pitchFamily="34" charset="0"/>
                <a:cs typeface="Verdana" pitchFamily="34" charset="0"/>
              </a:rPr>
              <a:t>검색어를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홍길동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&lt;/p&gt;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type="search" results="0"/&gt;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모습으로는 보통의 텍스트 필드와 동일하다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980728"/>
            <a:ext cx="3752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Form2.0_tel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000108"/>
            <a:ext cx="835824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&lt;html&gt;&lt;head&gt;&lt;title&gt;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&lt;style&gt;</a:t>
            </a:r>
          </a:p>
          <a:p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input:required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border-color: #88a;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background:green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input:invalid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border-color: #e88;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background:red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&lt;/style&gt;&lt;/head&gt;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501008"/>
            <a:ext cx="7604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"&lt;/h1&gt;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휴대폰 번호를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(010) 123-4567&lt;/p&gt;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 	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pattern="^\(?\d{3}\)?[-\s]\d{3}[-\s]\d{4}.*?$" required/&gt;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5301208"/>
            <a:ext cx="7080785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전화번호나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주소의 유효성을 체크할 때 사용됨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http://en.wikipedia.org/wiki/Regular_expression</a:t>
            </a:r>
            <a:r>
              <a:rPr lang="en-US" altLang="ko-KR" dirty="0" smtClean="0"/>
              <a:t>  </a:t>
            </a:r>
            <a:r>
              <a:rPr lang="ko-KR" altLang="en-US" dirty="0" smtClean="0"/>
              <a:t>참고 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Form2.0_url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3071810"/>
            <a:ext cx="33909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85720" y="1000108"/>
            <a:ext cx="61023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&lt;html&gt;&lt;head&gt;&lt;title&gt;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input:required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border-color: #88a;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background:green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input:invalid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border-color: #e88;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background:red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"&lt;/h1&gt;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을 입력해주세요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://www.abc.com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&lt;/p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오류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 : &lt;input type="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required/&gt;&lt;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정상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 : &lt;input type="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required/&gt;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Form2.0_email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1428736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input:invalid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  border-color: #e88;}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571876"/>
            <a:ext cx="33909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4282" y="928670"/>
            <a:ext cx="500066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HTML&gt;&lt;html&gt;&lt;head&gt;</a:t>
            </a:r>
          </a:p>
          <a:p>
            <a:pPr>
              <a:lnSpc>
                <a:spcPts val="1400"/>
              </a:lnSpc>
            </a:pP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1520" y="2564904"/>
            <a:ext cx="7143800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&lt;header&gt;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"email"&lt;/h1&gt;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sz="1400" dirty="0" smtClean="0">
                <a:latin typeface="Verdana" pitchFamily="34" charset="0"/>
                <a:cs typeface="Verdana" pitchFamily="34" charset="0"/>
              </a:rPr>
              <a:t>단말기에서도 지원됩니다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.&lt;/p&gt; 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&lt;/header&gt;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sz="1400" dirty="0" err="1" smtClean="0">
                <a:latin typeface="Verdana" pitchFamily="34" charset="0"/>
                <a:cs typeface="Verdana" pitchFamily="34" charset="0"/>
              </a:rPr>
              <a:t>이메일을</a:t>
            </a:r>
            <a:r>
              <a:rPr lang="ko-KR" altLang="en-US" sz="1400" dirty="0" smtClean="0">
                <a:latin typeface="Verdana" pitchFamily="34" charset="0"/>
                <a:cs typeface="Verdana" pitchFamily="34" charset="0"/>
              </a:rPr>
              <a:t> 입력해 주세요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sz="14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abcd@mail.com&lt;/p</a:t>
            </a:r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type="email"/&gt;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928670"/>
            <a:ext cx="33909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9259" y="1000108"/>
            <a:ext cx="417327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Form2.0_time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720" y="1000108"/>
            <a:ext cx="61023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"UTF-8"&gt;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&lt;header&gt;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&lt;h1&gt;input type = “time"&lt;/h1&gt;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&lt;/header&gt;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시간 단위로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   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09:00&lt;/p&gt;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type="time"&gt;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&lt;p&gt;Opera Brower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에서만 지원되네요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857232"/>
            <a:ext cx="43719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Form2.0_date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000108"/>
            <a:ext cx="61023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"UTF-8"&gt;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&lt;header&gt;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&lt;h1&gt;input type = "date"&lt;/h1&gt;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&lt;/header&gt;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날짜를 정확히 입력해 주세요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2010-08-15&lt;/p&gt;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type="date"&gt;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&lt;footer&gt;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&lt;p&gt;Opera Brower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에서만 지원되네요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&lt;/footer&gt;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Form2.0_datetime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57430"/>
            <a:ext cx="424780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57158" y="956621"/>
            <a:ext cx="8286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HTML&gt;&lt;html&gt;&lt;head&gt;&lt;title&gt;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428736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&lt;body&gt;&lt;header&gt;&lt;h1&gt;input type = 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datetime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"&lt;/h1&gt; &lt;/header&gt;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세계 표준시 규격으로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2010-08-15 12:15&lt;/p&gt;</a:t>
            </a:r>
          </a:p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</a:t>
            </a:r>
            <a:r>
              <a:rPr lang="en-US" altLang="ko-KR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datetime</a:t>
            </a:r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&lt;p&gt;Opera Brower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에서만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지원되네요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&lt;/footer&gt;&lt;/body&gt;&lt;/html&gt;</a:t>
            </a:r>
            <a:endParaRPr lang="ko-KR" altLang="en-US" dirty="0" smtClean="0">
              <a:latin typeface="Verdana" pitchFamily="34" charset="0"/>
              <a:cs typeface="Verdana" pitchFamily="34" charset="0"/>
            </a:endParaRPr>
          </a:p>
          <a:p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929066"/>
            <a:ext cx="38385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</a:t>
            </a:r>
            <a:r>
              <a:rPr lang="ko-KR" altLang="en-US" sz="3100" dirty="0" smtClean="0"/>
              <a:t>자바스크립트를 위한 팁</a:t>
            </a:r>
            <a:endParaRPr lang="ko-KR" altLang="en-US" sz="3100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290246"/>
            <a:ext cx="6102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date : 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형식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‘2010-10-08T10:00Z’  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으로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‘T’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날짜와 시간의 </a:t>
            </a:r>
            <a:r>
              <a:rPr lang="ko-KR" alt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구분자로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사용하며 마지막의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는 타임존을 나타내는 문자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Week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형식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‘2010-W36’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Min, max 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를 이용하여 입력할 수 있는 값의 범위 지정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Step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속성을 이용해 지정할 수 있는 값의 간격 지정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2708920"/>
            <a:ext cx="61023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&lt;header&gt;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&lt;h1&gt;input type = "date"&lt;/h1&gt;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&lt;/header&gt;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en-US" altLang="ko-KR" sz="1600" dirty="0" smtClean="0">
                <a:latin typeface="Verdana" pitchFamily="34" charset="0"/>
                <a:cs typeface="Verdana" pitchFamily="34" charset="0"/>
              </a:rPr>
              <a:t>Input date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2010-08-15&lt;/p&gt;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type="date“ </a:t>
            </a:r>
            <a:r>
              <a:rPr lang="ko-KR" alt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min=“2013-01-01” </a:t>
            </a:r>
          </a:p>
          <a:p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max=“2013-05-30” step=“2”&gt;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&lt;footer&gt;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&lt;p&gt;Opera Brower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에서만 지원되네요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&lt;/footer&gt;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08920"/>
            <a:ext cx="3962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282" y="1000108"/>
            <a:ext cx="61023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&lt;html&gt;&lt;head&gt;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datetime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-local “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&lt;/h1&gt;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&lt;/header&gt;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지역 표준시 규격으로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2010-08-15 12:15&lt;/p&gt;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datetime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-local"&gt;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&lt;p&gt;Opera Brower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에서만 지원되네요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4208" y="587727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Datetime_02.html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Form2.0_week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002" y="1000108"/>
            <a:ext cx="417327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57158" y="1000108"/>
            <a:ext cx="61023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"UTF-8"&gt;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&lt;header&gt;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&lt;h1&gt;input type = "week"&lt;/h1&gt;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&lt;/header&gt;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주단위로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2010-W58&lt;/p&gt;</a:t>
            </a:r>
          </a:p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&lt;input type="week"&gt;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&lt;p&gt;Opera Brower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에서만 지원되네요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761779" y="1926301"/>
            <a:ext cx="381197" cy="2882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1548571"/>
            <a:ext cx="8784976" cy="8928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6482" y="935805"/>
            <a:ext cx="854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HY견명조" pitchFamily="18" charset="-127"/>
                <a:ea typeface="HY견명조" pitchFamily="18" charset="-127"/>
              </a:rPr>
              <a:t>UNIT5. HTML5 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– Web Form</a:t>
            </a:r>
            <a:endParaRPr lang="ko-KR" altLang="en-US" sz="3600" spc="-100" dirty="0">
              <a:solidFill>
                <a:schemeClr val="tx1">
                  <a:lumMod val="85000"/>
                  <a:lumOff val="15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70684" y="1919566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명조" pitchFamily="18" charset="-127"/>
                <a:ea typeface="HY견명조" pitchFamily="18" charset="-127"/>
              </a:rPr>
              <a:t>New Form Type</a:t>
            </a:r>
            <a:endParaRPr lang="ko-KR" altLang="en-US" sz="14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61779" y="2292727"/>
            <a:ext cx="381197" cy="2882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70684" y="2285992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명조" pitchFamily="18" charset="-127"/>
                <a:ea typeface="HY견명조" pitchFamily="18" charset="-127"/>
              </a:rPr>
              <a:t>New Attribute</a:t>
            </a:r>
            <a:endParaRPr lang="ko-KR" altLang="en-US" sz="1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000108"/>
            <a:ext cx="43719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Form2.0_month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282" y="928670"/>
            <a:ext cx="61023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"UTF-8"&gt;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&lt;header&gt;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&lt;h1&gt;input type = “month"&lt;/h1&gt;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&lt;/header&gt;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   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월 단위로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2011-08&lt;/p&gt;</a:t>
            </a:r>
          </a:p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&lt;input type="month"&gt;</a:t>
            </a:r>
          </a:p>
          <a:p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&lt;p&gt;Opera Brower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에서만 지원되네요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&lt;/footer&gt;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Form2.0_color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3681435"/>
            <a:ext cx="50292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3850" y="1341438"/>
            <a:ext cx="3200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14282" y="928670"/>
            <a:ext cx="61023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"color"&lt;/h1&gt;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&lt;p&gt;Opera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에서 정상 동작합니다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sz="1600" dirty="0" err="1" smtClean="0">
                <a:latin typeface="Verdana" pitchFamily="34" charset="0"/>
                <a:cs typeface="Verdana" pitchFamily="34" charset="0"/>
              </a:rPr>
              <a:t>컬러값을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 입력해 주세요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ko-KR" altLang="en-US" sz="1600" dirty="0" smtClean="0">
                <a:latin typeface="+mn-ea"/>
                <a:cs typeface="Verdana" pitchFamily="34" charset="0"/>
              </a:rPr>
              <a:t>아직 구현되는 다른</a:t>
            </a:r>
            <a:r>
              <a:rPr lang="en-US" altLang="ko-KR" sz="1600" dirty="0" smtClean="0">
                <a:latin typeface="+mn-ea"/>
                <a:cs typeface="Verdana" pitchFamily="34" charset="0"/>
              </a:rPr>
              <a:t> </a:t>
            </a:r>
            <a:r>
              <a:rPr lang="ko-KR" altLang="en-US" sz="1600" dirty="0" smtClean="0">
                <a:latin typeface="+mn-ea"/>
                <a:cs typeface="Verdana" pitchFamily="34" charset="0"/>
              </a:rPr>
              <a:t>브라우저가 없습니다</a:t>
            </a:r>
            <a:r>
              <a:rPr lang="en-US" altLang="ko-KR" sz="1600" dirty="0" smtClean="0">
                <a:latin typeface="+mn-ea"/>
                <a:cs typeface="Verdana" pitchFamily="34" charset="0"/>
              </a:rPr>
              <a:t>. 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#FF531A&lt;/p&gt;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type="color"/&gt;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Form2.0_range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720" y="1000108"/>
            <a:ext cx="792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"range"&lt;/h1&gt;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수치 값을 입력해 주세요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0~100&lt;/p&gt;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&lt;!—value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는 초기값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min,max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생략시는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부터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100</a:t>
            </a:r>
            <a:r>
              <a:rPr lang="ko-KR" alt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type="range" min="0" max="100" value="10" /&gt;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214422"/>
            <a:ext cx="3752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142984"/>
            <a:ext cx="32004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Form2.0_number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7158" y="1000108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&lt;html&gt;&lt;head&gt;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&lt;h1&gt;input type = "number"&lt;/h1&gt;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크롬 테스트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정수 번호를 입력해 주세요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-10, 0, 10&lt;/p&gt;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&lt;input type="number" step="1" min="-10" max="10" value="0" /&gt;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</a:t>
            </a:r>
            <a:r>
              <a:rPr lang="en-US" altLang="ko-KR" sz="1600" dirty="0" smtClean="0">
                <a:latin typeface="Verdana" pitchFamily="34" charset="0"/>
                <a:cs typeface="Verdana" pitchFamily="34" charset="0"/>
              </a:rPr>
              <a:t>1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부터 </a:t>
            </a:r>
            <a:r>
              <a:rPr lang="en-US" altLang="ko-KR" sz="1600" dirty="0" smtClean="0">
                <a:latin typeface="Verdana" pitchFamily="34" charset="0"/>
                <a:cs typeface="Verdana" pitchFamily="34" charset="0"/>
              </a:rPr>
              <a:t>10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사이의 짝수를 선택해 주세요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&lt;input type="number" step=“2" min=“0" max="10" value="0" /&gt;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Web Form_ </a:t>
            </a:r>
            <a:r>
              <a:rPr lang="ko-KR" altLang="en-US" dirty="0" smtClean="0"/>
              <a:t>새로운 입력형식 걸러내기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00808"/>
            <a:ext cx="5693426" cy="338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6044" y="558924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Form_available.html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124744"/>
            <a:ext cx="8890000" cy="547260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웹 페이지에서 사용자가 입력하거나 선택하는 </a:t>
            </a:r>
            <a:r>
              <a:rPr lang="en-US" altLang="ko-KR" dirty="0" smtClean="0">
                <a:latin typeface="Verdana" pitchFamily="34" charset="0"/>
                <a:cs typeface="Verdana" pitchFamily="34" charset="0"/>
              </a:rPr>
              <a:t>UI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부분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WebForm1.0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의 제한적 타입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checkbox, radio, password, select, file, submit, text</a:t>
            </a: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로 확장 입력 처리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2.0</a:t>
            </a:r>
          </a:p>
          <a:p>
            <a:pPr lvl="1"/>
            <a:r>
              <a:rPr lang="ko-KR" altLang="ko-KR" dirty="0" smtClean="0">
                <a:latin typeface="Verdana" pitchFamily="34" charset="0"/>
                <a:cs typeface="Verdana" pitchFamily="34" charset="0"/>
              </a:rPr>
              <a:t>기존의 </a:t>
            </a:r>
            <a:r>
              <a:rPr lang="ko-KR" altLang="ko-KR" dirty="0" err="1" smtClean="0">
                <a:latin typeface="Verdana" pitchFamily="34" charset="0"/>
                <a:cs typeface="Verdana" pitchFamily="34" charset="0"/>
              </a:rPr>
              <a:t>웹폼에</a:t>
            </a:r>
            <a:r>
              <a:rPr lang="ko-KR" altLang="ko-KR" dirty="0" smtClean="0">
                <a:latin typeface="Verdana" pitchFamily="34" charset="0"/>
                <a:cs typeface="Verdana" pitchFamily="34" charset="0"/>
              </a:rPr>
              <a:t> 있는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&lt;input&gt; Element</a:t>
            </a:r>
            <a:r>
              <a:rPr lang="ko-KR" altLang="ko-KR" dirty="0" smtClean="0">
                <a:latin typeface="Verdana" pitchFamily="34" charset="0"/>
                <a:cs typeface="Verdana" pitchFamily="34" charset="0"/>
              </a:rPr>
              <a:t>에 새로운 타입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(type)</a:t>
            </a:r>
            <a:r>
              <a:rPr lang="ko-KR" altLang="ko-KR" dirty="0" smtClean="0">
                <a:latin typeface="Verdana" pitchFamily="34" charset="0"/>
                <a:cs typeface="Verdana" pitchFamily="34" charset="0"/>
              </a:rPr>
              <a:t>들이 추가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됨</a:t>
            </a:r>
            <a:endParaRPr lang="en-US" altLang="ko-KR" dirty="0" smtClean="0">
              <a:latin typeface="Verdana" pitchFamily="34" charset="0"/>
              <a:cs typeface="Verdana" pitchFamily="34" charset="0"/>
            </a:endParaRPr>
          </a:p>
          <a:p>
            <a:pPr lvl="1"/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Search,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email, date, number, range, color </a:t>
            </a:r>
            <a:r>
              <a:rPr lang="ko-KR" altLang="en-US" dirty="0" smtClean="0">
                <a:latin typeface="+mn-ea"/>
                <a:cs typeface="Verdana" pitchFamily="34" charset="0"/>
              </a:rPr>
              <a:t>등의 다양한 타입이 추가됨 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복잡한 </a:t>
            </a:r>
            <a:r>
              <a:rPr lang="en-US" altLang="ko-KR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ko-KR" altLang="ko-KR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코드</a:t>
            </a:r>
            <a:r>
              <a:rPr lang="ko-KR" altLang="en-US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를 간단한 </a:t>
            </a:r>
            <a:r>
              <a:rPr lang="en-US" altLang="ko-KR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HTML </a:t>
            </a:r>
            <a:r>
              <a:rPr lang="ko-KR" altLang="ko-KR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코드만으로 표현 가능</a:t>
            </a:r>
            <a:endParaRPr lang="en-US" altLang="ko-KR" b="1" u="sng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ko-KR" altLang="ko-KR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유효성 검증</a:t>
            </a:r>
            <a:r>
              <a:rPr lang="ko-KR" altLang="en-US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도</a:t>
            </a:r>
            <a:r>
              <a:rPr lang="ko-KR" altLang="ko-KR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ko-KR" altLang="ko-KR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대신 구현 가능</a:t>
            </a:r>
            <a:endParaRPr lang="en-US" altLang="ko-KR" b="1" u="sng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r>
              <a:rPr lang="ko-KR" altLang="ko-KR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웹 개발자</a:t>
            </a:r>
            <a:r>
              <a:rPr lang="ko-KR" altLang="en-US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에게 장점이나</a:t>
            </a:r>
            <a:r>
              <a:rPr lang="en-US" altLang="ko-KR" b="1" u="sng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b="1" u="sng" dirty="0" err="1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엔드</a:t>
            </a:r>
            <a:r>
              <a:rPr lang="ko-KR" altLang="en-US" b="1" u="sng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유저는 의미 미미</a:t>
            </a:r>
            <a:endParaRPr lang="en-US" altLang="ko-KR" b="1" u="sng" dirty="0" smtClean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Form2.0_text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720" y="1817529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HTML&gt;&lt;html&gt;&lt;head&gt;&lt;title&gt;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input:required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border-color: #88a;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background:green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input:invalid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 border-color: #e88;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background:red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;}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&lt;/style&gt;&lt;/head&gt;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47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295228"/>
            <a:ext cx="3752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57158" y="3053859"/>
            <a:ext cx="6102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&lt;h1&gt;input type = "text"&lt;/h1&gt;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텍스트를 입력해 주세요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홍길동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123&lt;/p&gt;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type="text" required/&gt;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052736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기존에 있었던 </a:t>
            </a:r>
            <a:r>
              <a:rPr lang="ko-KR" altLang="en-US" dirty="0" err="1" smtClean="0"/>
              <a:t>폼요소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한 줄 텍스트 입력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45224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Required : </a:t>
            </a:r>
            <a:r>
              <a:rPr lang="ko-KR" altLang="en-US" dirty="0" smtClean="0"/>
              <a:t>필수입력속성</a:t>
            </a:r>
            <a:endParaRPr lang="en-US" altLang="ko-KR" dirty="0" smtClean="0"/>
          </a:p>
          <a:p>
            <a:r>
              <a:rPr lang="en-US" altLang="ko-KR" dirty="0" smtClean="0"/>
              <a:t>Invalid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입력값이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없을 경우 속성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6762" y="645333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</a:t>
            </a:r>
            <a:r>
              <a:rPr lang="en-US" altLang="ko-KR" dirty="0" err="1" smtClean="0"/>
              <a:t>Attribute_autofocus</a:t>
            </a:r>
            <a:endParaRPr lang="ko-KR" alt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3786190"/>
            <a:ext cx="29146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928670"/>
            <a:ext cx="29146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1826815"/>
            <a:ext cx="610235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&lt;!DOCTYPE 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"UTF-8"&gt;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WebForm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&lt;header&gt;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&lt;h1&gt;input autofocus&lt;/h1&gt;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&lt;p&gt;autofocus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속성을 지원합니다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.&lt;/p&gt; 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&lt;/header&gt;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이  름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&lt;input type="text" 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autofocus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/&gt;&lt;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sz="1600" dirty="0" err="1" smtClean="0">
                <a:latin typeface="Verdana" pitchFamily="34" charset="0"/>
                <a:cs typeface="Verdana" pitchFamily="34" charset="0"/>
              </a:rPr>
              <a:t>이메일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&lt;input type="email" /&gt;&lt;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연락처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&lt;input type="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/&gt;</a:t>
            </a:r>
          </a:p>
          <a:p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052736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페이지 로딩이 끝남과 동시에 자동으로 </a:t>
            </a:r>
            <a:r>
              <a:rPr lang="ko-KR" altLang="en-US" dirty="0" err="1" smtClean="0"/>
              <a:t>해당폼으로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커서 위치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안할</a:t>
            </a:r>
            <a:r>
              <a:rPr lang="ko-KR" altLang="en-US" dirty="0" smtClean="0"/>
              <a:t> 경우 기본값으로 설정됨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 </a:t>
            </a:r>
            <a:r>
              <a:rPr lang="en-US" altLang="ko-KR" dirty="0" err="1" smtClean="0"/>
              <a:t>Attribute_placeholder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5720" y="1846381"/>
            <a:ext cx="4572000" cy="11505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sz="1600" dirty="0" err="1" smtClean="0">
                <a:latin typeface="Verdana" pitchFamily="34" charset="0"/>
                <a:cs typeface="Verdana" pitchFamily="34" charset="0"/>
              </a:rPr>
              <a:t>이메일을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 입력해 주세요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.&lt;</a:t>
            </a:r>
            <a:r>
              <a:rPr lang="en-US" altLang="ko-K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abcd@mail.com&lt;/p&gt;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type="email" required/&gt;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20" y="38576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ko-KR" altLang="en-US" sz="1600" dirty="0" smtClean="0">
                <a:latin typeface="Verdana" pitchFamily="34" charset="0"/>
                <a:cs typeface="Verdana" pitchFamily="34" charset="0"/>
              </a:rPr>
              <a:t>예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abcd@mail.com&lt;/p&gt;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type="email"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placeholder="Email</a:t>
            </a:r>
            <a:r>
              <a:rPr lang="ko-KR" altLang="en-US" sz="1600" b="1" dirty="0" smtClean="0">
                <a:latin typeface="Verdana" pitchFamily="34" charset="0"/>
                <a:cs typeface="Verdana" pitchFamily="34" charset="0"/>
              </a:rPr>
              <a:t>을 적어주세요</a:t>
            </a:r>
            <a:r>
              <a:rPr lang="en-US" altLang="ko-K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."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required/&gt;</a:t>
            </a:r>
            <a:endParaRPr lang="ko-KR" altLang="en-US" sz="1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714752"/>
            <a:ext cx="36671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857232"/>
            <a:ext cx="36671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118746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입력필드에 간단한 설명을 표시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28696" y="652534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Placeholder.html  e-mail.html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 Form </a:t>
            </a:r>
            <a:r>
              <a:rPr lang="en-US" altLang="ko-KR" dirty="0" err="1" smtClean="0"/>
              <a:t>Attribute_required</a:t>
            </a:r>
            <a:endParaRPr lang="ko-KR" altLang="en-US" dirty="0"/>
          </a:p>
        </p:txBody>
      </p:sp>
      <p:pic>
        <p:nvPicPr>
          <p:cNvPr id="140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284984"/>
            <a:ext cx="36671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928696" y="652534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Placeholder.html  e-mail.html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9512" y="306896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  &lt;header&gt;</a:t>
            </a:r>
          </a:p>
          <a:p>
            <a:r>
              <a:rPr lang="en-US" altLang="ko-KR" dirty="0" smtClean="0"/>
              <a:t>    &lt;h1&gt;input type = "email"&lt;/h1&gt;</a:t>
            </a:r>
          </a:p>
          <a:p>
            <a:r>
              <a:rPr lang="en-US" altLang="ko-KR" dirty="0" smtClean="0"/>
              <a:t>	&lt;p&gt;</a:t>
            </a:r>
            <a:r>
              <a:rPr lang="ko-KR" altLang="en-US" dirty="0" smtClean="0"/>
              <a:t>단말기에서도 지원됩니다</a:t>
            </a:r>
            <a:r>
              <a:rPr lang="en-US" altLang="ko-KR" dirty="0" smtClean="0"/>
              <a:t>&lt;/p&gt;</a:t>
            </a:r>
          </a:p>
          <a:p>
            <a:r>
              <a:rPr lang="en-US" altLang="ko-KR" dirty="0" smtClean="0"/>
              <a:t>  &lt;/header&gt;</a:t>
            </a:r>
          </a:p>
          <a:p>
            <a:r>
              <a:rPr lang="en-US" altLang="ko-KR" dirty="0" smtClean="0"/>
              <a:t>  &lt;p&gt;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입력해주세요</a:t>
            </a:r>
            <a:r>
              <a:rPr lang="en-US" altLang="ko-KR" dirty="0" smtClean="0"/>
              <a:t>&lt;/p&gt;</a:t>
            </a:r>
          </a:p>
          <a:p>
            <a:r>
              <a:rPr lang="en-US" altLang="ko-KR" dirty="0" smtClean="0"/>
              <a:t>  &lt;input type="email" placeholder="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입력해주세요</a:t>
            </a:r>
            <a:r>
              <a:rPr lang="en-US" altLang="ko-KR" dirty="0" smtClean="0"/>
              <a:t>” required autofocus &gt;</a:t>
            </a:r>
          </a:p>
          <a:p>
            <a:r>
              <a:rPr lang="en-US" altLang="ko-KR" dirty="0" smtClean="0"/>
              <a:t> &lt;/body&gt;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052736"/>
            <a:ext cx="803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사용자가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반드시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채워 넣어야 할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필수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양식 요소를 지정 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35496" y="1700808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input:invalid</a:t>
            </a:r>
            <a:r>
              <a:rPr lang="en-US" altLang="ko-KR" dirty="0"/>
              <a:t>{</a:t>
            </a:r>
            <a:r>
              <a:rPr lang="en-US" altLang="ko-KR" dirty="0" err="1"/>
              <a:t>border-color:red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input:required</a:t>
            </a:r>
            <a:r>
              <a:rPr lang="en-US" altLang="ko-KR" dirty="0"/>
              <a:t>{</a:t>
            </a:r>
            <a:r>
              <a:rPr lang="en-US" altLang="ko-KR" dirty="0" err="1"/>
              <a:t>border-color:blue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  &lt;/style&gt;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Form-input</a:t>
            </a:r>
            <a:r>
              <a:rPr lang="ko-KR" altLang="en-US" dirty="0" smtClean="0"/>
              <a:t> 요소의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ko-KR" altLang="en-US" dirty="0" smtClean="0"/>
              <a:t>속성들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753373"/>
              </p:ext>
            </p:extLst>
          </p:nvPr>
        </p:nvGraphicFramePr>
        <p:xfrm>
          <a:off x="457200" y="1481138"/>
          <a:ext cx="8229600" cy="403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4680520"/>
                <a:gridCol w="1810544"/>
              </a:tblGrid>
              <a:tr h="504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특성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값의 형식 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0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List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제시문자열을 담은 </a:t>
                      </a:r>
                      <a:r>
                        <a:rPr lang="en-US" altLang="ko-KR" dirty="0" err="1" smtClean="0"/>
                        <a:t>datalist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요소의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목록</a:t>
                      </a:r>
                      <a:r>
                        <a:rPr lang="en-US" altLang="ko-KR" dirty="0" smtClean="0"/>
                        <a:t>ID(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0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날짜 필드의 최소값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날짜 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0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Max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날짜 필드의 최대값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날짜 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0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Step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날짜 필드의 증감 단계 크기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수치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05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Multiple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다중 선택 가능 여부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부울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0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Autocomplete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저장된 자료를 자동으로 채워 넣을지 여부 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열거형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04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pattern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정규식 표현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Web Form :</a:t>
            </a:r>
            <a:r>
              <a:rPr lang="ko-KR" altLang="en-US" dirty="0" err="1" smtClean="0"/>
              <a:t>클라이언트쪽입력값검증</a:t>
            </a:r>
            <a:r>
              <a:rPr lang="en-US" altLang="ko-KR" dirty="0" smtClean="0"/>
              <a:t>(Opera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- required </a:t>
            </a:r>
            <a:r>
              <a:rPr lang="ko-KR" altLang="en-US" dirty="0" smtClean="0"/>
              <a:t>속성 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401" y="2348880"/>
            <a:ext cx="3838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95391" y="566124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Client_validity.html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857" y="2305794"/>
            <a:ext cx="3838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13836</TotalTime>
  <Words>1833</Words>
  <Application>Microsoft Office PowerPoint</Application>
  <PresentationFormat>화면 슬라이드 쇼(4:3)</PresentationFormat>
  <Paragraphs>371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광장</vt:lpstr>
      <vt:lpstr>HTML5</vt:lpstr>
      <vt:lpstr>PowerPoint 프레젠테이션</vt:lpstr>
      <vt:lpstr>Web Form2.0</vt:lpstr>
      <vt:lpstr>Web Form2.0_text </vt:lpstr>
      <vt:lpstr>Web Form Attribute_autofocus</vt:lpstr>
      <vt:lpstr>Web Form Attribute_placeholder</vt:lpstr>
      <vt:lpstr>Web Form Attribute_required</vt:lpstr>
      <vt:lpstr>Web Form-input 요소의 추가 속성들</vt:lpstr>
      <vt:lpstr>Web Form :클라이언트쪽입력값검증(Opera의 경우- required 속성 이용) </vt:lpstr>
      <vt:lpstr>Web Form2.0_search</vt:lpstr>
      <vt:lpstr>Web Form2.0_tel</vt:lpstr>
      <vt:lpstr>Web Form2.0_url</vt:lpstr>
      <vt:lpstr>Web Form2.0_email</vt:lpstr>
      <vt:lpstr>Web Form2.0_time</vt:lpstr>
      <vt:lpstr>Web Form2.0_date</vt:lpstr>
      <vt:lpstr>Web Form2.0_datetime</vt:lpstr>
      <vt:lpstr>Web Form2.0_자바스크립트를 위한 팁</vt:lpstr>
      <vt:lpstr>Web Form2.0_ datetime-local</vt:lpstr>
      <vt:lpstr>Web Form2.0_week</vt:lpstr>
      <vt:lpstr>Web Form2.0_month</vt:lpstr>
      <vt:lpstr>Web Form2.0_color</vt:lpstr>
      <vt:lpstr>Web Form2.0_range</vt:lpstr>
      <vt:lpstr>Web Form2.0_number</vt:lpstr>
      <vt:lpstr>Web Form_ 새로운 입력형식 걸러내기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류동엽</dc:creator>
  <cp:lastModifiedBy>Mirim</cp:lastModifiedBy>
  <cp:revision>981</cp:revision>
  <dcterms:created xsi:type="dcterms:W3CDTF">2011-07-22T01:26:21Z</dcterms:created>
  <dcterms:modified xsi:type="dcterms:W3CDTF">2014-04-23T02:58:34Z</dcterms:modified>
</cp:coreProperties>
</file>