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4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A86F9-D0A2-4A72-9811-8B6DFFECA64D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CB4C-C780-4EFD-991C-723078BBC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9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7D44-D396-4454-8956-5A59C286A8C9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1CE4-0A72-405D-A07C-00E7AE5C9137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5571-9915-4B8E-875D-D51D609C7E40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E7FD-4839-4E55-9B04-71EBF2CDF637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3C9EF-9D3E-4006-8BDE-4190D4841A74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BCF5-6559-4D66-BC7D-2F232A2A9146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F17D-5222-4DF9-AF93-41B7FFB19D9A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1A52-F5C1-440B-BC22-5373B81FA543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236B-D169-416C-B98B-0922B4F131E0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44C8-073A-4667-844F-EB62AF04C115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A5C-A57D-45D2-81D4-67FF83BACBAD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FD9206D-35EA-47CA-9220-ED88CC9A0BB7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 dirty="0" smtClean="0"/>
              <a:t>20220317</a:t>
            </a:r>
            <a:br>
              <a:rPr lang="en-US" altLang="ko-KR" sz="4800" dirty="0" smtClean="0"/>
            </a:br>
            <a:r>
              <a:rPr lang="en-US" altLang="ko-KR" sz="4800" dirty="0" smtClean="0"/>
              <a:t>Presentation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2015104236</a:t>
            </a:r>
          </a:p>
          <a:p>
            <a:r>
              <a:rPr lang="ko-KR" altLang="en-US" b="1" dirty="0" smtClean="0"/>
              <a:t>컴퓨터공학과 </a:t>
            </a:r>
            <a:r>
              <a:rPr lang="ko-KR" altLang="en-US" b="1" dirty="0" err="1" smtClean="0"/>
              <a:t>황채은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4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self-distillation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5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+ </a:t>
            </a:r>
            <a:r>
              <a:rPr lang="ko-KR" altLang="en-US" dirty="0" smtClean="0"/>
              <a:t>좀 더 공부해야 할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7274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Entrophy</a:t>
            </a:r>
            <a:r>
              <a:rPr lang="ko-KR" altLang="en-US" dirty="0" smtClean="0"/>
              <a:t>의 식 구성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Loss </a:t>
            </a:r>
            <a:r>
              <a:rPr lang="ko-KR" altLang="en-US" dirty="0" smtClean="0"/>
              <a:t>함수의 이해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이해한 바 </a:t>
            </a:r>
            <a:r>
              <a:rPr lang="en-US" altLang="ko-KR" dirty="0" smtClean="0"/>
              <a:t>: CPC</a:t>
            </a:r>
            <a:r>
              <a:rPr lang="ko-KR" altLang="en-US" dirty="0" smtClean="0"/>
              <a:t>는 예측모델을 통해서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의 양을 크게 늘려 정확도를 높일 수 있으나 시간이 늘어난다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지식증류는 교사 네트워크에서 학생 네트워크로 지식을 이전시키며 필요한 지식만을 전달함으로써 연산에 드는 시간과 필요한 자원을 줄이는 데에 목적이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CPC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을 늘리고</a:t>
            </a:r>
            <a:r>
              <a:rPr lang="en-US" altLang="ko-KR" dirty="0" smtClean="0"/>
              <a:t>, self-distillation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을 줄이는데 이 두 가지가 공존할 수 있는가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en-US" dirty="0" smtClean="0"/>
              <a:t>▶ </a:t>
            </a:r>
            <a:r>
              <a:rPr lang="en-US" altLang="ko-KR" dirty="0" smtClean="0"/>
              <a:t>self-evaluate</a:t>
            </a:r>
            <a:r>
              <a:rPr lang="ko-KR" altLang="en-US" dirty="0" smtClean="0"/>
              <a:t>를 통한 데이터 평가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▶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을 늘린다</a:t>
            </a:r>
            <a:r>
              <a:rPr lang="en-US" altLang="ko-KR" dirty="0"/>
              <a:t> </a:t>
            </a:r>
            <a:r>
              <a:rPr lang="en-US" altLang="ko-KR" dirty="0" smtClean="0"/>
              <a:t>&gt;</a:t>
            </a:r>
            <a:r>
              <a:rPr lang="ko-KR" altLang="en-US" dirty="0"/>
              <a:t> </a:t>
            </a:r>
            <a:r>
              <a:rPr lang="ko-KR" altLang="en-US" dirty="0" smtClean="0"/>
              <a:t>필요한 정보만을 뽑아낸다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다시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을 늘린다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en-US" dirty="0" smtClean="0"/>
              <a:t>▶ </a:t>
            </a:r>
            <a:r>
              <a:rPr lang="en-US" altLang="ko-KR" dirty="0" smtClean="0"/>
              <a:t>CPC</a:t>
            </a:r>
            <a:r>
              <a:rPr lang="ko-KR" altLang="en-US" dirty="0" smtClean="0"/>
              <a:t>로 늘린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지식증류한다</a:t>
            </a:r>
            <a:r>
              <a:rPr lang="en-US" altLang="ko-KR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기존의 </a:t>
            </a:r>
            <a:r>
              <a:rPr lang="en-US" altLang="ko-KR" dirty="0" err="1" smtClean="0"/>
              <a:t>BeatGAN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CPC</a:t>
            </a:r>
            <a:r>
              <a:rPr lang="ko-KR" altLang="en-US" dirty="0" smtClean="0"/>
              <a:t>를 통해서 </a:t>
            </a:r>
            <a:r>
              <a:rPr lang="ko-KR" altLang="en-US" dirty="0" err="1" smtClean="0"/>
              <a:t>비교가능한</a:t>
            </a:r>
            <a:r>
              <a:rPr lang="ko-KR" altLang="en-US" dirty="0" smtClean="0"/>
              <a:t> 다양한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의 양을 늘려준다면 </a:t>
            </a:r>
            <a:r>
              <a:rPr lang="en-US" altLang="ko-KR" dirty="0" smtClean="0"/>
              <a:t>AUC</a:t>
            </a:r>
            <a:r>
              <a:rPr lang="ko-KR" altLang="en-US" dirty="0" smtClean="0"/>
              <a:t>를 더 높일 가능성이 있다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58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4086" y="2322094"/>
            <a:ext cx="5554960" cy="1584176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Thank you</a:t>
            </a:r>
            <a:endParaRPr lang="ko-KR" altLang="en-US" sz="6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08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Comment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420888"/>
            <a:ext cx="7620000" cy="370527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 err="1" smtClean="0"/>
              <a:t>ProtoCPC</a:t>
            </a:r>
            <a:r>
              <a:rPr lang="en-US" altLang="ko-KR" dirty="0" smtClean="0"/>
              <a:t> loss</a:t>
            </a:r>
          </a:p>
          <a:p>
            <a:pPr marL="914400" lvl="1" indent="-457200">
              <a:buAutoNum type="arabicPeriod"/>
            </a:pPr>
            <a:r>
              <a:rPr lang="en-US" altLang="ko-KR" dirty="0" smtClean="0"/>
              <a:t>CPC : p. 3 ~ p. 5</a:t>
            </a:r>
          </a:p>
          <a:p>
            <a:pPr marL="914400" lvl="1" indent="-457200">
              <a:buAutoNum type="arabicPeriod"/>
            </a:pPr>
            <a:r>
              <a:rPr lang="en-US" altLang="ko-KR" dirty="0" err="1" smtClean="0"/>
              <a:t>ProtoCPC</a:t>
            </a:r>
            <a:r>
              <a:rPr lang="en-US" altLang="ko-KR" dirty="0" smtClean="0"/>
              <a:t> : p. 6 ~ p. 8</a:t>
            </a:r>
          </a:p>
          <a:p>
            <a:pPr marL="914400" lvl="1" indent="-457200">
              <a:buAutoNum type="arabicPeriod"/>
            </a:pPr>
            <a:r>
              <a:rPr lang="en-US" altLang="ko-KR" dirty="0" err="1" smtClean="0"/>
              <a:t>ProtoCPC</a:t>
            </a:r>
            <a:r>
              <a:rPr lang="en-US" altLang="ko-KR" dirty="0" smtClean="0"/>
              <a:t> Loss : p. 9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Self-Distillation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altLang="ko-KR" dirty="0" err="1"/>
              <a:t>Self_Distillation</a:t>
            </a:r>
            <a:r>
              <a:rPr lang="en-US" altLang="ko-KR" dirty="0"/>
              <a:t> : p. </a:t>
            </a:r>
            <a:r>
              <a:rPr lang="en-US" altLang="ko-KR" dirty="0" smtClean="0"/>
              <a:t>10</a:t>
            </a:r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1600" y="1628800"/>
            <a:ext cx="7200800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REPRESENTATION DISTILLATION BY PROTOTYPICAL CONTRASTIVE PREDICTIVE CODING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099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Protocpc</a:t>
            </a:r>
            <a:r>
              <a:rPr lang="en-US" altLang="ko-KR" dirty="0" smtClean="0"/>
              <a:t> loss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smtClean="0"/>
              <a:t>CPC : Contrastive Predictive Coding.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CPC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unsupervised learning</a:t>
            </a:r>
            <a:r>
              <a:rPr lang="ko-KR" altLang="en-US" dirty="0" smtClean="0"/>
              <a:t>의 기법 중 하나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5576" y="2636912"/>
            <a:ext cx="7416824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CPC</a:t>
            </a:r>
            <a:r>
              <a:rPr lang="ko-KR" altLang="en-US" b="1" dirty="0"/>
              <a:t>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미래 관찰 예측</a:t>
            </a:r>
            <a:r>
              <a:rPr lang="en-US" altLang="ko-KR" b="1" dirty="0"/>
              <a:t> </a:t>
            </a:r>
            <a:r>
              <a:rPr lang="ko-KR" altLang="en-US" b="1" dirty="0" smtClean="0"/>
              <a:t>코딩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확률적 대비 손실의 결합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755576" y="3933056"/>
            <a:ext cx="7416824" cy="21602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오랜 시간 동안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observation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mutual information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최대화 할 수 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여러 시간 간격으로 떨어져 있는 데이터 포인트들에서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Shared information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인코딩하여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representation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학습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많은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step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동안 퍼져있는 정보들을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‘Slow Features’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라고 부르며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이는 시간이 빠르게 지나도 변하지 않는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의미함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3707904" y="3356992"/>
            <a:ext cx="1296144" cy="43204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07904" y="6525344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/>
              <a:t>https://kaen2891.tistory.com/77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9535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Protocpc</a:t>
            </a:r>
            <a:r>
              <a:rPr lang="en-US" altLang="ko-KR" dirty="0" smtClean="0"/>
              <a:t> loss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3289" y="1844824"/>
            <a:ext cx="7416824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CPC </a:t>
            </a:r>
            <a:r>
              <a:rPr lang="en-US" altLang="ko-KR" b="1" dirty="0" err="1" smtClean="0"/>
              <a:t>Enconder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89" y="2564904"/>
            <a:ext cx="7416824" cy="325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99592" y="5949280"/>
            <a:ext cx="728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Audio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했을 때의 예시 구조도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07904" y="6525344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/>
              <a:t>https://2-chae.github.io/category/2.papers/30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3549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Protocpc</a:t>
            </a:r>
            <a:r>
              <a:rPr lang="en-US" altLang="ko-KR" dirty="0" smtClean="0"/>
              <a:t> loss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918" y="1730444"/>
            <a:ext cx="574195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295871" y="4250724"/>
                <a:ext cx="8352928" cy="241863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AutoNum type="arabicPeriod"/>
                </a:pPr>
                <a:r>
                  <a:rPr lang="ko-KR" altLang="en-US" sz="1600" dirty="0" smtClean="0"/>
                  <a:t>주어진 </a:t>
                </a:r>
                <a:r>
                  <a:rPr lang="en-US" altLang="ko-KR" sz="1600" dirty="0" smtClean="0"/>
                  <a:t>sequence input</a:t>
                </a:r>
                <a:r>
                  <a:rPr lang="ko-KR" altLang="en-US" sz="1600" dirty="0" smtClean="0"/>
                  <a:t>을 잘라서 </a:t>
                </a:r>
                <a:r>
                  <a:rPr lang="en-US" altLang="ko-KR" sz="1600" dirty="0" smtClean="0"/>
                  <a:t>non-linear encoder</a:t>
                </a:r>
                <a:r>
                  <a:rPr lang="ko-KR" altLang="en-US" sz="1600" dirty="0" smtClean="0"/>
                  <a:t>에 넣는다</a:t>
                </a:r>
                <a:r>
                  <a:rPr lang="en-US" altLang="ko-KR" sz="1600" dirty="0" smtClean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sz="1600" dirty="0" smtClean="0"/>
                  <a:t>각 </a:t>
                </a:r>
                <a:r>
                  <a:rPr lang="en-US" altLang="ko-KR" sz="1600" dirty="0" smtClean="0"/>
                  <a:t>input</a:t>
                </a:r>
                <a:r>
                  <a:rPr lang="ko-KR" altLang="en-US" sz="1600" dirty="0" smtClean="0"/>
                  <a:t>에 대해서 </a:t>
                </a: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/>
                      </a:rPr>
                      <m:t>𝒵</m:t>
                    </m:r>
                  </m:oMath>
                </a14:m>
                <a:r>
                  <a:rPr lang="ko-KR" altLang="en-US" sz="1600" dirty="0" smtClean="0"/>
                  <a:t>라는 </a:t>
                </a:r>
                <a:r>
                  <a:rPr lang="en-US" altLang="ko-KR" sz="1600" dirty="0" smtClean="0"/>
                  <a:t>latent representation</a:t>
                </a:r>
                <a:r>
                  <a:rPr lang="ko-KR" altLang="en-US" sz="1600" dirty="0" smtClean="0"/>
                  <a:t>이 나온다</a:t>
                </a:r>
                <a:r>
                  <a:rPr lang="en-US" altLang="ko-KR" sz="1600" dirty="0" smtClean="0"/>
                  <a:t>. (</a:t>
                </a: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/>
                      </a:rPr>
                      <m:t>𝓉</m:t>
                    </m:r>
                  </m:oMath>
                </a14:m>
                <a:r>
                  <a:rPr lang="ko-KR" altLang="en-US" sz="1600" dirty="0" smtClean="0"/>
                  <a:t>는 현재 넣고 있는 </a:t>
                </a:r>
                <a:r>
                  <a:rPr lang="en-US" altLang="ko-KR" sz="1600" dirty="0" smtClean="0"/>
                  <a:t>input</a:t>
                </a:r>
                <a:r>
                  <a:rPr lang="ko-KR" altLang="en-US" sz="1600" dirty="0" smtClean="0"/>
                  <a:t>의 </a:t>
                </a:r>
                <a:r>
                  <a:rPr lang="en-US" altLang="ko-KR" sz="1600" dirty="0" smtClean="0"/>
                  <a:t>time step)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sz="1600" dirty="0" smtClean="0"/>
                  <a:t>현재 </a:t>
                </a:r>
                <a:r>
                  <a:rPr lang="en-US" altLang="ko-KR" sz="1600" dirty="0" smtClean="0"/>
                  <a:t>time step </a:t>
                </a: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/>
                      </a:rPr>
                      <m:t>𝓉</m:t>
                    </m:r>
                  </m:oMath>
                </a14:m>
                <a:r>
                  <a:rPr lang="ko-KR" altLang="en-US" sz="1600" dirty="0" smtClean="0"/>
                  <a:t>에 대해 </a:t>
                </a:r>
                <a:r>
                  <a:rPr lang="en-US" altLang="ko-KR" sz="1600" dirty="0" smtClean="0"/>
                  <a:t>autoregressive model</a:t>
                </a:r>
                <a:r>
                  <a:rPr lang="ko-KR" altLang="en-US" sz="1600" dirty="0" smtClean="0"/>
                  <a:t>을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통해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/>
                          </a:rPr>
                          <m:t>𝒸</m:t>
                        </m:r>
                      </m:e>
                      <m:sub>
                        <m:r>
                          <a:rPr lang="ko-KR" altLang="en-US" sz="1600" b="0" i="1" smtClean="0">
                            <a:latin typeface="Cambria Math"/>
                          </a:rPr>
                          <m:t>𝓉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라는 </a:t>
                </a:r>
                <a:r>
                  <a:rPr lang="en-US" altLang="ko-KR" sz="1600" dirty="0" smtClean="0"/>
                  <a:t>context latent representation</a:t>
                </a:r>
                <a:r>
                  <a:rPr lang="ko-KR" altLang="en-US" sz="1600" dirty="0" smtClean="0"/>
                  <a:t>을 뽑아내야 한다</a:t>
                </a:r>
                <a:r>
                  <a:rPr lang="en-US" altLang="ko-KR" sz="1600" dirty="0" smtClean="0"/>
                  <a:t>.</a:t>
                </a:r>
                <a:r>
                  <a:rPr lang="ko-KR" altLang="en-US" sz="1600" dirty="0" smtClean="0"/>
                  <a:t> 이때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/>
                          </a:rPr>
                          <m:t>𝒸</m:t>
                        </m:r>
                      </m:e>
                      <m:sub>
                        <m:r>
                          <a:rPr lang="ko-KR" altLang="en-US" sz="1600" b="0" i="1" smtClean="0">
                            <a:latin typeface="Cambria Math"/>
                          </a:rPr>
                          <m:t>𝓉</m:t>
                        </m:r>
                      </m:sub>
                    </m:sSub>
                  </m:oMath>
                </a14:m>
                <a:r>
                  <a:rPr lang="ko-KR" altLang="en-US" sz="1600" dirty="0" err="1" smtClean="0"/>
                  <a:t>를</a:t>
                </a:r>
                <a:r>
                  <a:rPr lang="ko-KR" altLang="en-US" sz="1600" dirty="0" smtClean="0"/>
                  <a:t> 생성하기 위해 </a:t>
                </a:r>
                <a:r>
                  <a:rPr lang="en-US" altLang="ko-KR" sz="1600" dirty="0" smtClean="0"/>
                  <a:t>autoregressive model</a:t>
                </a:r>
                <a:r>
                  <a:rPr lang="ko-KR" altLang="en-US" sz="1600" dirty="0" smtClean="0"/>
                  <a:t>에 들어가는 </a:t>
                </a:r>
                <a:r>
                  <a:rPr lang="en-US" altLang="ko-KR" sz="1600" dirty="0" smtClean="0"/>
                  <a:t>input</a:t>
                </a:r>
                <a:r>
                  <a:rPr lang="ko-KR" altLang="en-US" sz="1600" dirty="0" smtClean="0"/>
                  <a:t>은 단순히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/>
                          </a:rPr>
                          <m:t>𝓏</m:t>
                        </m:r>
                      </m:e>
                      <m:sub>
                        <m:r>
                          <a:rPr lang="ko-KR" altLang="en-US" sz="1600" b="0" i="1" smtClean="0">
                            <a:latin typeface="Cambria Math"/>
                          </a:rPr>
                          <m:t>𝓉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하나가 아닌 </a:t>
                </a: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/>
                      </a:rPr>
                      <m:t>𝓉</m:t>
                    </m:r>
                  </m:oMath>
                </a14:m>
                <a:r>
                  <a:rPr lang="en-US" altLang="ko-KR" sz="1600" dirty="0" smtClean="0"/>
                  <a:t> time step </a:t>
                </a:r>
                <a:r>
                  <a:rPr lang="ko-KR" altLang="en-US" sz="1600" dirty="0" smtClean="0"/>
                  <a:t>이전의 모든 </a:t>
                </a: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/>
                      </a:rPr>
                      <m:t>𝒵</m:t>
                    </m:r>
                  </m:oMath>
                </a14:m>
                <a:r>
                  <a:rPr lang="ko-KR" altLang="en-US" sz="1600" dirty="0" smtClean="0"/>
                  <a:t>들인 </a:t>
                </a:r>
                <a14:m>
                  <m:oMath xmlns:m="http://schemas.openxmlformats.org/officeDocument/2006/math">
                    <m:r>
                      <a:rPr lang="ko-KR" altLang="en-US" sz="1600" b="0" i="1" dirty="0" smtClean="0">
                        <a:latin typeface="Cambria Math"/>
                      </a:rPr>
                      <m:t>𝓏</m:t>
                    </m:r>
                    <m:r>
                      <a:rPr lang="ko-KR" altLang="en-US" sz="1600" b="0" i="1" dirty="0" smtClean="0">
                        <a:latin typeface="Cambria Math"/>
                      </a:rPr>
                      <m:t>≤</m:t>
                    </m:r>
                    <m:r>
                      <a:rPr lang="ko-KR" altLang="en-US" sz="1600" b="0" i="1" dirty="0" smtClean="0">
                        <a:latin typeface="Cambria Math"/>
                      </a:rPr>
                      <m:t>𝓉</m:t>
                    </m:r>
                  </m:oMath>
                </a14:m>
                <a:r>
                  <a:rPr lang="ko-KR" altLang="en-US" sz="1600" dirty="0" smtClean="0"/>
                  <a:t>를 </a:t>
                </a:r>
                <a:r>
                  <a:rPr lang="en-US" altLang="ko-KR" sz="1600" dirty="0" smtClean="0"/>
                  <a:t>input</a:t>
                </a:r>
                <a:r>
                  <a:rPr lang="ko-KR" altLang="en-US" sz="1600" dirty="0" smtClean="0"/>
                  <a:t>으로 한다</a:t>
                </a:r>
                <a:r>
                  <a:rPr lang="en-US" altLang="ko-KR" sz="1600" dirty="0" smtClean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sz="1600" dirty="0" smtClean="0"/>
                  <a:t>이렇게 만들어낸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/>
                          </a:rPr>
                          <m:t>𝒸</m:t>
                        </m:r>
                      </m:e>
                      <m:sub>
                        <m:r>
                          <a:rPr lang="ko-KR" altLang="en-US" sz="1600" b="0" i="1" smtClean="0">
                            <a:latin typeface="Cambria Math"/>
                          </a:rPr>
                          <m:t>𝓉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로 </a:t>
                </a: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/>
                      </a:rPr>
                      <m:t>𝓉</m:t>
                    </m:r>
                  </m:oMath>
                </a14:m>
                <a:r>
                  <a:rPr lang="en-US" altLang="ko-KR" sz="1600" dirty="0" smtClean="0"/>
                  <a:t> time step </a:t>
                </a:r>
                <a:r>
                  <a:rPr lang="ko-KR" altLang="en-US" sz="1600" dirty="0" smtClean="0"/>
                  <a:t>이후의 </a:t>
                </a: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/>
                      </a:rPr>
                      <m:t>𝒵</m:t>
                    </m:r>
                  </m:oMath>
                </a14:m>
                <a:r>
                  <a:rPr lang="ko-KR" altLang="en-US" sz="1600" dirty="0" smtClean="0"/>
                  <a:t>들</a:t>
                </a:r>
                <a:r>
                  <a:rPr lang="ko-KR" altLang="en-US" sz="1600" dirty="0" smtClean="0"/>
                  <a:t>을 예측하게 된다</a:t>
                </a:r>
                <a:r>
                  <a:rPr lang="en-US" altLang="ko-KR" sz="1600" dirty="0" smtClean="0"/>
                  <a:t>.</a:t>
                </a:r>
                <a:endParaRPr lang="en-US" altLang="ko-KR" sz="1600" dirty="0" smtClean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71" y="4250724"/>
                <a:ext cx="8352928" cy="2418636"/>
              </a:xfrm>
              <a:prstGeom prst="rect">
                <a:avLst/>
              </a:prstGeom>
              <a:blipFill rotWithShape="1">
                <a:blip r:embed="rId3"/>
                <a:stretch>
                  <a:fillRect l="-292" r="-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0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Protocpc</a:t>
            </a:r>
            <a:r>
              <a:rPr lang="en-US" altLang="ko-KR" dirty="0" smtClean="0"/>
              <a:t> loss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381"/>
            <a:ext cx="7620000" cy="4373563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ko-KR" dirty="0" err="1" smtClean="0"/>
              <a:t>ProtoCPC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6872"/>
            <a:ext cx="54292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467544" y="3553222"/>
                <a:ext cx="8136904" cy="81188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ℱ</m:t>
                        </m:r>
                      </m:e>
                      <m:sup>
                        <m:r>
                          <a:rPr lang="ko-KR" altLang="en-US" i="1" smtClean="0">
                            <a:latin typeface="Cambria Math"/>
                          </a:rPr>
                          <m:t>𝒯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:r>
                  <a:rPr lang="ko-KR" altLang="en-US" dirty="0" smtClean="0"/>
                  <a:t>교사 </a:t>
                </a:r>
                <a:r>
                  <a:rPr lang="ko-KR" altLang="en-US" dirty="0" err="1" smtClean="0"/>
                  <a:t>네크워크</a:t>
                </a:r>
                <a:r>
                  <a:rPr lang="ko-KR" altLang="en-US" dirty="0" smtClean="0"/>
                  <a:t>  ▶</a:t>
                </a:r>
                <a:r>
                  <a:rPr lang="en-US" altLang="ko-KR" dirty="0" smtClean="0"/>
                  <a:t>Mapping</a:t>
                </a:r>
                <a:r>
                  <a:rPr lang="ko-KR" altLang="en-US" dirty="0" smtClean="0"/>
                  <a:t> 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/>
                              </a:rPr>
                              <m:t>𝒟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/>
                              </a:rPr>
                              <m:t>𝒯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dirty="0" smtClean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ℱ</m:t>
                        </m:r>
                      </m:e>
                      <m:sup>
                        <m:r>
                          <a:rPr lang="ko-KR" altLang="en-US" i="1" smtClean="0">
                            <a:latin typeface="Cambria Math"/>
                            <a:ea typeface="Cambria Math"/>
                          </a:rPr>
                          <m:t>𝒮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:r>
                  <a:rPr lang="ko-KR" altLang="en-US" dirty="0" smtClean="0"/>
                  <a:t>학</a:t>
                </a:r>
                <a:r>
                  <a:rPr lang="ko-KR" altLang="en-US" dirty="0"/>
                  <a:t>생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네크워크</a:t>
                </a:r>
                <a:r>
                  <a:rPr lang="ko-KR" altLang="en-US" dirty="0" smtClean="0"/>
                  <a:t>  </a:t>
                </a:r>
                <a:r>
                  <a:rPr lang="ko-KR" altLang="en-US" dirty="0" smtClean="0"/>
                  <a:t>▶</a:t>
                </a:r>
                <a:r>
                  <a:rPr lang="en-US" altLang="ko-KR" dirty="0" smtClean="0"/>
                  <a:t>Mapping</a:t>
                </a:r>
                <a:r>
                  <a:rPr lang="ko-KR" altLang="en-US" dirty="0" smtClean="0"/>
                  <a:t> </a:t>
                </a:r>
                <a:r>
                  <a:rPr lang="ko-KR" altLang="en-US" dirty="0" smtClean="0"/>
                  <a:t>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/>
                              </a:rPr>
                              <m:t>𝒟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/>
                              </a:rPr>
                              <m:t>𝒮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53222"/>
                <a:ext cx="8136904" cy="811882"/>
              </a:xfrm>
              <a:prstGeom prst="rect">
                <a:avLst/>
              </a:prstGeom>
              <a:blipFill rotWithShape="1">
                <a:blip r:embed="rId3"/>
                <a:stretch>
                  <a:fillRect b="-30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467544" y="4509120"/>
                <a:ext cx="8136904" cy="81188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𝒯</m:t>
                    </m:r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/>
                          </a:rPr>
                          <m:t>𝒻</m:t>
                        </m:r>
                      </m:e>
                      <m:sup>
                        <m:r>
                          <a:rPr lang="ko-KR" altLang="en-US" i="1" smtClean="0">
                            <a:latin typeface="Cambria Math"/>
                          </a:rPr>
                          <m:t>𝒯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ko-KR" altLang="en-US" b="0" i="1" smtClean="0">
                        <a:latin typeface="Cambria Math"/>
                      </a:rPr>
                      <m:t>𝒳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의 표현에 대한 랜덤 변수</a:t>
                </a:r>
                <a:endParaRPr lang="en-US" altLang="ko-KR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𝒮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/>
                          </a:rPr>
                          <m:t>𝒻</m:t>
                        </m:r>
                      </m:e>
                      <m:sup>
                        <m:r>
                          <a:rPr lang="ko-KR" altLang="en-US" i="1" smtClean="0">
                            <a:latin typeface="Cambria Math"/>
                          </a:rPr>
                          <m:t>𝒮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𝒳</m:t>
                        </m:r>
                      </m:e>
                    </m:d>
                  </m:oMath>
                </a14:m>
                <a:r>
                  <a:rPr lang="ko-KR" altLang="en-US" dirty="0" smtClean="0"/>
                  <a:t>의 표현에 대한 랜덤 변수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509120"/>
                <a:ext cx="8136904" cy="811882"/>
              </a:xfrm>
              <a:prstGeom prst="rect">
                <a:avLst/>
              </a:prstGeom>
              <a:blipFill rotWithShape="1">
                <a:blip r:embed="rId4"/>
                <a:stretch>
                  <a:fillRect b="-2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설명선 1 9"/>
          <p:cNvSpPr/>
          <p:nvPr/>
        </p:nvSpPr>
        <p:spPr>
          <a:xfrm>
            <a:off x="1043608" y="2276872"/>
            <a:ext cx="2232248" cy="288032"/>
          </a:xfrm>
          <a:prstGeom prst="borderCallout1">
            <a:avLst>
              <a:gd name="adj1" fmla="val 104551"/>
              <a:gd name="adj2" fmla="val 46580"/>
              <a:gd name="adj3" fmla="val 151111"/>
              <a:gd name="adj4" fmla="val 457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Mutual Information</a:t>
            </a:r>
            <a:endParaRPr lang="ko-KR" alt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733256"/>
            <a:ext cx="95050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91680" y="5771258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최대화하여 교사 네트워크</a:t>
            </a:r>
            <a:r>
              <a:rPr lang="en-US" altLang="ko-KR" dirty="0" smtClean="0"/>
              <a:t>(T)</a:t>
            </a:r>
            <a:r>
              <a:rPr lang="ko-KR" altLang="en-US" dirty="0" smtClean="0"/>
              <a:t>로 부터 학생 네트워크</a:t>
            </a:r>
            <a:r>
              <a:rPr lang="en-US" altLang="ko-KR" dirty="0" smtClean="0"/>
              <a:t>(S)</a:t>
            </a:r>
            <a:r>
              <a:rPr lang="ko-KR" altLang="en-US" dirty="0" smtClean="0"/>
              <a:t>로 지식을 전이시킬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86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Protocpc</a:t>
            </a:r>
            <a:r>
              <a:rPr lang="en-US" altLang="ko-KR" dirty="0" smtClean="0"/>
              <a:t> loss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381"/>
            <a:ext cx="7620000" cy="4373563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ko-KR" dirty="0" err="1" smtClean="0"/>
              <a:t>ProtoCPC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92896"/>
            <a:ext cx="42100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4653136"/>
            <a:ext cx="53149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64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Protocpc</a:t>
            </a:r>
            <a:r>
              <a:rPr lang="en-US" altLang="ko-KR" dirty="0" smtClean="0"/>
              <a:t> loss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381"/>
            <a:ext cx="7620000" cy="4373563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ko-KR" dirty="0" err="1" smtClean="0"/>
              <a:t>ProtoCPC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276872"/>
            <a:ext cx="884872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0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Protocpc</a:t>
            </a:r>
            <a:r>
              <a:rPr lang="en-US" altLang="ko-KR" dirty="0" smtClean="0"/>
              <a:t> loss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381"/>
            <a:ext cx="7620000" cy="4373563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ko-KR" dirty="0" err="1" smtClean="0"/>
              <a:t>ProtoCPC</a:t>
            </a:r>
            <a:r>
              <a:rPr lang="en-US" altLang="ko-KR" dirty="0" smtClean="0"/>
              <a:t> Loss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8806185" cy="118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567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249</TotalTime>
  <Words>403</Words>
  <Application>Microsoft Office PowerPoint</Application>
  <PresentationFormat>화면 슬라이드 쇼(4:3)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필수</vt:lpstr>
      <vt:lpstr>20220317 Presentation</vt:lpstr>
      <vt:lpstr>0. Comment</vt:lpstr>
      <vt:lpstr>1. Protocpc loss</vt:lpstr>
      <vt:lpstr>1. Protocpc loss</vt:lpstr>
      <vt:lpstr>1. Protocpc loss</vt:lpstr>
      <vt:lpstr>1. Protocpc loss</vt:lpstr>
      <vt:lpstr>1. Protocpc loss</vt:lpstr>
      <vt:lpstr>1. Protocpc loss</vt:lpstr>
      <vt:lpstr>1. Protocpc loss</vt:lpstr>
      <vt:lpstr>2. self-distillation</vt:lpstr>
      <vt:lpstr>3. + 좀 더 공부해야 할 것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28</cp:revision>
  <dcterms:created xsi:type="dcterms:W3CDTF">2022-03-16T10:38:34Z</dcterms:created>
  <dcterms:modified xsi:type="dcterms:W3CDTF">2022-03-16T14:48:01Z</dcterms:modified>
</cp:coreProperties>
</file>