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4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1" r:id="rId14"/>
    <p:sldId id="282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227" autoAdjust="0"/>
  </p:normalViewPr>
  <p:slideViewPr>
    <p:cSldViewPr>
      <p:cViewPr varScale="1">
        <p:scale>
          <a:sx n="70" d="100"/>
          <a:sy n="70" d="100"/>
        </p:scale>
        <p:origin x="-178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86F9-D0A2-4A72-9811-8B6DFFECA64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CB4C-C780-4EFD-991C-723078BBC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아직은 비어 있는 </a:t>
            </a:r>
            <a:r>
              <a:rPr lang="en-US" altLang="ko-KR" dirty="0" smtClean="0"/>
              <a:t>Repository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나중에 추가로 </a:t>
            </a:r>
            <a:r>
              <a:rPr lang="en-US" altLang="ko-KR" dirty="0" smtClean="0"/>
              <a:t>‘Add</a:t>
            </a:r>
            <a:r>
              <a:rPr lang="en-US" altLang="ko-KR" baseline="0" dirty="0" smtClean="0"/>
              <a:t> file’</a:t>
            </a:r>
            <a:r>
              <a:rPr lang="ko-KR" altLang="en-US" baseline="0" dirty="0" smtClean="0"/>
              <a:t>버튼을 통해 코드를 업로드 할 수 있는 것 같다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초반에 제목에 오타를 내서 수정하는 바람에 </a:t>
            </a:r>
            <a:r>
              <a:rPr lang="en-US" altLang="ko-KR" baseline="0" dirty="0" smtClean="0"/>
              <a:t>Readme</a:t>
            </a:r>
            <a:r>
              <a:rPr lang="ko-KR" altLang="en-US" baseline="0" dirty="0" smtClean="0"/>
              <a:t>에서도 수정했음 </a:t>
            </a:r>
            <a:r>
              <a:rPr lang="en-US" altLang="ko-KR" baseline="0" dirty="0" smtClean="0"/>
              <a:t>&gt; commit </a:t>
            </a:r>
            <a:r>
              <a:rPr lang="ko-KR" altLang="en-US" baseline="0" dirty="0" smtClean="0"/>
              <a:t>횟수 증가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프로젝트 관련 </a:t>
            </a:r>
            <a:r>
              <a:rPr lang="en-US" altLang="ko-KR" dirty="0" smtClean="0"/>
              <a:t>Repository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생성했고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 주제 및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링크 주소 제출 완료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추후 설명을 좀 더 보완하고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기초 조사서 및 추가로 제출할 보고서들 첨부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7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의문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바로 연동하여 </a:t>
            </a:r>
            <a:r>
              <a:rPr lang="en-US" altLang="ko-KR" dirty="0" err="1" smtClean="0"/>
              <a:t>Gitpod</a:t>
            </a:r>
            <a:r>
              <a:rPr lang="ko-KR" altLang="en-US" dirty="0" smtClean="0"/>
              <a:t>를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있던 코드에도 영향이 가는가</a:t>
            </a:r>
            <a:r>
              <a:rPr lang="en-US" altLang="ko-KR" dirty="0" smtClean="0"/>
              <a:t>?</a:t>
            </a:r>
          </a:p>
          <a:p>
            <a:pPr marL="0" indent="0">
              <a:buFontTx/>
              <a:buNone/>
            </a:pPr>
            <a:r>
              <a:rPr lang="ko-KR" altLang="en-US" dirty="0" smtClean="0"/>
              <a:t>내가 디버깅한다고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기존의 코드에 기록이 남게 되면 곤란하지 않을까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Colab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클라우드에</a:t>
            </a:r>
            <a:r>
              <a:rPr lang="ko-KR" altLang="en-US" baseline="0" dirty="0" smtClean="0"/>
              <a:t> 코드를 저장하고 그 </a:t>
            </a:r>
            <a:r>
              <a:rPr lang="ko-KR" altLang="en-US" baseline="0" dirty="0" err="1" smtClean="0"/>
              <a:t>클라우드를</a:t>
            </a:r>
            <a:r>
              <a:rPr lang="ko-KR" altLang="en-US" baseline="0" dirty="0" smtClean="0"/>
              <a:t> 통해서 코딩을 하는 것이었기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코드를 실행하는 데에 있어서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경로 오류 문제가 굉장히 많이 발생했었다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Gitpod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와 연동이 되다 보니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코드를 수정하고 실행하면서 동시에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을 하게 해주는 것 같다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수정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형상관리에 용이할 것 같다</a:t>
            </a:r>
            <a:r>
              <a:rPr lang="en-US" altLang="ko-KR" baseline="0" dirty="0" smtClean="0"/>
              <a:t>. &gt; </a:t>
            </a:r>
            <a:r>
              <a:rPr lang="ko-KR" altLang="en-US" baseline="0" dirty="0" smtClean="0"/>
              <a:t>사용방법 숙지하기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3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코드를 실행할 때 주로 </a:t>
            </a:r>
            <a:r>
              <a:rPr lang="en-US" altLang="ko-KR" dirty="0" smtClean="0"/>
              <a:t>run.py</a:t>
            </a:r>
            <a:r>
              <a:rPr lang="ko-KR" altLang="en-US" dirty="0" smtClean="0"/>
              <a:t>를 기준으로 실행하는 거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7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코드를 </a:t>
            </a:r>
            <a:r>
              <a:rPr lang="ko-KR" altLang="en-US" dirty="0" smtClean="0"/>
              <a:t>실행하면 항상 오류에 부딪히는데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그게 왜인지는 도저히 모르겠다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Python</a:t>
            </a:r>
            <a:r>
              <a:rPr lang="en-US" altLang="ko-KR" baseline="0" dirty="0" smtClean="0"/>
              <a:t> directory add &lt; </a:t>
            </a:r>
            <a:r>
              <a:rPr lang="ko-KR" altLang="en-US" baseline="0" dirty="0" smtClean="0"/>
              <a:t>검색해서 실행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00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_init_.py</a:t>
            </a:r>
            <a:r>
              <a:rPr lang="ko-KR" altLang="en-US" dirty="0" smtClean="0"/>
              <a:t>를 어디다가 만들어야 하고 어떻게 만들어야 할까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Source</a:t>
            </a:r>
            <a:r>
              <a:rPr lang="en-US" altLang="ko-KR" baseline="0" dirty="0" smtClean="0"/>
              <a:t> root</a:t>
            </a:r>
            <a:r>
              <a:rPr lang="ko-KR" altLang="en-US" baseline="0" dirty="0" smtClean="0"/>
              <a:t>로 설정한다</a:t>
            </a:r>
            <a:r>
              <a:rPr lang="en-US" altLang="ko-KR" baseline="0" dirty="0" smtClean="0"/>
              <a:t>&lt; </a:t>
            </a:r>
            <a:r>
              <a:rPr lang="ko-KR" altLang="en-US" baseline="0" dirty="0" smtClean="0"/>
              <a:t>설정을 찾지 못했음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가장 큰 걱정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여기서 코드를 수정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을 추가하는 등의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해도 원본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자료에는 영향이 가지 않는가</a:t>
            </a:r>
            <a:r>
              <a:rPr lang="en-US" altLang="ko-KR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원본에 영향을 준다면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내 계정의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에 연습용 </a:t>
            </a:r>
            <a:r>
              <a:rPr lang="en-US" altLang="ko-KR" baseline="0" dirty="0" smtClean="0"/>
              <a:t>Repository</a:t>
            </a:r>
            <a:r>
              <a:rPr lang="ko-KR" altLang="en-US" baseline="0" dirty="0" smtClean="0"/>
              <a:t>를 만들어서 원본 코드를 복제해 온 이후에 다시 실행 및 수정해보는 방향으로 가야 한다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의문점 </a:t>
            </a: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에 올라온 코드들은 여러 개의 </a:t>
            </a:r>
            <a:r>
              <a:rPr lang="en-US" altLang="ko-KR" baseline="0" dirty="0" err="1" smtClean="0"/>
              <a:t>py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파일들이 모여 하나의 커다란 덩어리를 이루고 있는 것 같다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실행할 때마다 각 파일이 따로 굴러가는 것 같다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어떻게 해야 하나로 묶어서 실행할 수 있을까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구글에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서치해보아도</a:t>
            </a:r>
            <a:r>
              <a:rPr lang="ko-KR" altLang="en-US" baseline="0" dirty="0" smtClean="0"/>
              <a:t> 명확한 해결방법이 찾아지진 않는다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[comment]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코드 실행이 우선 목적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개선된 </a:t>
            </a:r>
            <a:r>
              <a:rPr lang="en-US" altLang="ko-KR" dirty="0" err="1" smtClean="0"/>
              <a:t>BeatGAN</a:t>
            </a:r>
            <a:r>
              <a:rPr lang="en-US" altLang="ko-KR" dirty="0" smtClean="0"/>
              <a:t> /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SimCLR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코드 분석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코드 병합</a:t>
            </a:r>
            <a:r>
              <a:rPr lang="en-US" altLang="ko-KR" baseline="0" dirty="0" smtClean="0"/>
              <a:t> &lt; </a:t>
            </a:r>
            <a:r>
              <a:rPr lang="ko-KR" altLang="en-US" baseline="0" dirty="0" smtClean="0"/>
              <a:t>시도 </a:t>
            </a:r>
            <a:r>
              <a:rPr lang="en-US" altLang="ko-KR" baseline="0" dirty="0" smtClean="0"/>
              <a:t>: </a:t>
            </a:r>
            <a:r>
              <a:rPr lang="ko-KR" altLang="en-US" baseline="0" smtClean="0"/>
              <a:t>한 곳까지 정리하여 발표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7D44-D396-4454-8956-5A59C286A8C9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E4-0A72-405D-A07C-00E7AE5C913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571-9915-4B8E-875D-D51D609C7E40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7FD-4839-4E55-9B04-71EBF2CDF63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9EF-9D3E-4006-8BDE-4190D4841A74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CF5-6559-4D66-BC7D-2F232A2A9146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17D-5222-4DF9-AF93-41B7FFB19D9A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A52-F5C1-440B-BC22-5373B81FA543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6B-D169-416C-B98B-0922B4F131E0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44C8-073A-4667-844F-EB62AF04C115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A5C-A57D-45D2-81D4-67FF83BACBAD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D9206D-35EA-47CA-9220-ED88CC9A0BB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20220407</a:t>
            </a:r>
            <a:br>
              <a:rPr lang="en-US" altLang="ko-KR" sz="4800" dirty="0" smtClean="0"/>
            </a:br>
            <a:r>
              <a:rPr lang="en-US" altLang="ko-KR" sz="4800" dirty="0" smtClean="0"/>
              <a:t>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</a:t>
            </a:r>
          </a:p>
          <a:p>
            <a:r>
              <a:rPr lang="ko-KR" altLang="en-US" b="1" dirty="0" smtClean="0"/>
              <a:t>컴퓨터공학과 </a:t>
            </a:r>
            <a:r>
              <a:rPr lang="ko-KR" altLang="en-US" b="1" dirty="0" err="1" smtClean="0"/>
              <a:t>황채은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797152"/>
            <a:ext cx="7609656" cy="154503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좌측의 메뉴 중에 </a:t>
            </a:r>
            <a:r>
              <a:rPr lang="en-US" altLang="ko-KR" dirty="0" smtClean="0"/>
              <a:t>Run and Debug </a:t>
            </a:r>
            <a:r>
              <a:rPr lang="ko-KR" altLang="en-US" dirty="0" smtClean="0"/>
              <a:t>메뉴가 있어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코드를 실행하는 버튼으로 이해하고 눌러보았다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5638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2780928"/>
            <a:ext cx="2315344" cy="43204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5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13176"/>
            <a:ext cx="7620000" cy="111298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확장프로그램이 설치되어 있지 않아 실행되지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확장 프로그램을 검색해보고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찾아서 설치해보기로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29" y="1772816"/>
            <a:ext cx="67373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5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72200" y="4869160"/>
            <a:ext cx="2497088" cy="1236909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맨 위의 </a:t>
            </a:r>
            <a:r>
              <a:rPr lang="en-US" altLang="ko-KR" dirty="0" smtClean="0"/>
              <a:t>Python</a:t>
            </a:r>
            <a:br>
              <a:rPr lang="en-US" altLang="ko-KR" dirty="0" smtClean="0"/>
            </a:br>
            <a:r>
              <a:rPr lang="ko-KR" altLang="en-US" dirty="0" smtClean="0"/>
              <a:t>확장만을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설치해보기로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4" y="2194917"/>
            <a:ext cx="5788770" cy="382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55576" y="2780928"/>
            <a:ext cx="2315344" cy="50405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0"/>
          </p:cNvCxnSpPr>
          <p:nvPr/>
        </p:nvCxnSpPr>
        <p:spPr>
          <a:xfrm flipH="1" flipV="1">
            <a:off x="3070920" y="3284984"/>
            <a:ext cx="4549824" cy="158417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확장 프로그램 설치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run.py</a:t>
            </a:r>
            <a:r>
              <a:rPr lang="ko-KR" altLang="en-US" dirty="0" smtClean="0"/>
              <a:t>를 기준으로 코드를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Run and Debug</a:t>
            </a:r>
            <a:r>
              <a:rPr lang="ko-KR" altLang="en-US" dirty="0" smtClean="0"/>
              <a:t>를 실행해본다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8" y="2584932"/>
            <a:ext cx="7697912" cy="379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83484" y="4605730"/>
            <a:ext cx="3344900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Module</a:t>
            </a:r>
            <a:r>
              <a:rPr lang="ko-KR" altLang="en-US" b="1" dirty="0" smtClean="0"/>
              <a:t>을 찾을 수 없다고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Error </a:t>
            </a:r>
            <a:r>
              <a:rPr lang="ko-KR" altLang="en-US" b="1" dirty="0" smtClean="0"/>
              <a:t>발생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792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9"/>
            <a:ext cx="7620000" cy="331236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/>
              <a:t>Exception has occurred : </a:t>
            </a:r>
            <a:r>
              <a:rPr lang="en-US" altLang="ko-KR" dirty="0" err="1" smtClean="0"/>
              <a:t>ModuleNotFoundError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모듈을 불러올 수 없을 때 발생</a:t>
            </a:r>
            <a:r>
              <a:rPr lang="ko-KR" altLang="en-US" dirty="0"/>
              <a:t>하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Error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불러오고자 하는 모듈이 다른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있을 때 발생하는 것 같다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해결법을 찾아보았다</a:t>
            </a:r>
            <a:r>
              <a:rPr lang="en-US" altLang="ko-KR" dirty="0" smtClean="0"/>
              <a:t>.</a:t>
            </a:r>
          </a:p>
          <a:p>
            <a:pPr marL="1485900" lvl="2" indent="-342900">
              <a:buFont typeface="Wingdings" pitchFamily="2" charset="2"/>
              <a:buChar char="§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폴더에 </a:t>
            </a:r>
            <a:r>
              <a:rPr lang="en-US" altLang="ko-KR" dirty="0" smtClean="0"/>
              <a:t>_init_.py</a:t>
            </a:r>
            <a:r>
              <a:rPr lang="ko-KR" altLang="en-US" dirty="0" smtClean="0"/>
              <a:t>라는 폴더를 만들어준다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비어있는 폴더라도 상관없음</a:t>
            </a:r>
            <a:r>
              <a:rPr lang="en-US" altLang="ko-KR" dirty="0" smtClean="0"/>
              <a:t>)</a:t>
            </a:r>
          </a:p>
          <a:p>
            <a:pPr marL="1485900" lvl="2" indent="-342900">
              <a:buFont typeface="Wingdings" pitchFamily="2" charset="2"/>
              <a:buChar char="§"/>
            </a:pPr>
            <a:r>
              <a:rPr lang="en-US" altLang="ko-KR" dirty="0" smtClean="0"/>
              <a:t>Package</a:t>
            </a:r>
            <a:r>
              <a:rPr lang="ko-KR" altLang="en-US" dirty="0" smtClean="0"/>
              <a:t>로 사용하려는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파일들이 몰려있는 폴더를 </a:t>
            </a:r>
            <a:r>
              <a:rPr lang="en-US" altLang="ko-KR" dirty="0" smtClean="0"/>
              <a:t>source root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5517232"/>
            <a:ext cx="66247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결론적으로는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코드 실행 실패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792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4086" y="2322094"/>
            <a:ext cx="5554960" cy="1584176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2780928"/>
            <a:ext cx="7620000" cy="288032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 및 프로젝트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  </a:t>
            </a:r>
            <a:r>
              <a:rPr lang="en-US" altLang="ko-KR" sz="1800" b="0" dirty="0" smtClean="0"/>
              <a:t>p. 3</a:t>
            </a:r>
            <a:endParaRPr lang="en-US" altLang="ko-KR" b="0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err="1" smtClean="0"/>
              <a:t>SimCLR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실행해보기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ko-KR" dirty="0" err="1" smtClean="0"/>
              <a:t>Gitpod</a:t>
            </a:r>
            <a:r>
              <a:rPr lang="ko-KR" altLang="en-US" dirty="0"/>
              <a:t> </a:t>
            </a:r>
            <a:r>
              <a:rPr lang="ko-KR" altLang="en-US" dirty="0" smtClean="0"/>
              <a:t>활용해보기 </a:t>
            </a:r>
            <a:r>
              <a:rPr lang="en-US" altLang="ko-KR" dirty="0" smtClean="0"/>
              <a:t>: p. 4 ~ p. 14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ko-KR" altLang="en-US" dirty="0" smtClean="0"/>
              <a:t>코드 실행 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코드가 결국 실행되지 않음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ko-KR" altLang="en-US" dirty="0" smtClean="0"/>
              <a:t>코드 분석해보기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실행 실패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1772816"/>
            <a:ext cx="720080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Simple Framework for Contrastive Learning of Visual Representations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09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493" y="5949281"/>
            <a:ext cx="7620000" cy="504056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 및 프로젝트 관련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3" y="1608872"/>
            <a:ext cx="825500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20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5589240"/>
            <a:ext cx="7620000" cy="115212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실행해보려는 </a:t>
            </a:r>
            <a:r>
              <a:rPr lang="en-US" altLang="ko-KR" dirty="0" err="1" smtClean="0"/>
              <a:t>SimCLR</a:t>
            </a:r>
            <a:r>
              <a:rPr lang="ko-KR" altLang="en-US" dirty="0" smtClean="0"/>
              <a:t>의 코드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/>
              <a:t>: https://github.com/google-research/simclr.git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393286" cy="378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7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28133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노트북의 상태가 좋지 않아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컴퓨터에서 로컬로 코드를 실행하는 데에 어려움을 많이 겪어왔기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과 유사하지만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와 바로 연동이 가능한 </a:t>
            </a:r>
            <a:r>
              <a:rPr lang="en-US" altLang="ko-KR" dirty="0" err="1" smtClean="0"/>
              <a:t>Gitpod</a:t>
            </a:r>
            <a:r>
              <a:rPr lang="ko-KR" altLang="en-US" dirty="0" smtClean="0"/>
              <a:t>를 활용하여 온라인 상에서 코드를 실행해보기로 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 smtClean="0"/>
              <a:t>Gitpod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GitLab</a:t>
            </a:r>
            <a:r>
              <a:rPr lang="ko-KR" altLang="en-US" dirty="0" smtClean="0"/>
              <a:t>과 연동 가능한 </a:t>
            </a:r>
            <a:r>
              <a:rPr lang="en-US" altLang="ko-KR" dirty="0" smtClean="0"/>
              <a:t>Online IDE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레포</a:t>
            </a:r>
            <a:r>
              <a:rPr lang="ko-KR" altLang="en-US" dirty="0" smtClean="0"/>
              <a:t> 주소에 </a:t>
            </a:r>
            <a:r>
              <a:rPr lang="en-US" altLang="ko-KR" dirty="0" smtClean="0"/>
              <a:t>“gitpod.io/#/”</a:t>
            </a:r>
            <a:r>
              <a:rPr lang="ko-KR" altLang="en-US" dirty="0" smtClean="0"/>
              <a:t>를 추가하는 것만으로도 바로 실행이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5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122" y="5877272"/>
            <a:ext cx="7620000" cy="39290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아이디로 바로 연동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2" y="1628800"/>
            <a:ext cx="8280920" cy="408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5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6021289"/>
            <a:ext cx="7625198" cy="64807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실행하려는 코드의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주소에 </a:t>
            </a:r>
            <a:r>
              <a:rPr lang="en-US" altLang="ko-KR" dirty="0"/>
              <a:t>“gitpod.io</a:t>
            </a:r>
            <a:r>
              <a:rPr lang="en-US" altLang="ko-KR" dirty="0" smtClean="0"/>
              <a:t>/#/”</a:t>
            </a:r>
            <a:r>
              <a:rPr lang="ko-KR" altLang="en-US" dirty="0" smtClean="0"/>
              <a:t>를 추가하여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Gitpod</a:t>
            </a:r>
            <a:r>
              <a:rPr lang="ko-KR" altLang="en-US" dirty="0" smtClean="0"/>
              <a:t>를 연다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69410"/>
            <a:ext cx="7625199" cy="40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79712" y="1669410"/>
            <a:ext cx="648072" cy="24742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627784" y="1916832"/>
            <a:ext cx="2664296" cy="410445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5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0" y="5128951"/>
            <a:ext cx="2808312" cy="1540409"/>
          </a:xfrm>
        </p:spPr>
        <p:txBody>
          <a:bodyPr/>
          <a:lstStyle/>
          <a:p>
            <a:r>
              <a:rPr lang="ko-KR" altLang="en-US" dirty="0" smtClean="0"/>
              <a:t>실행된 </a:t>
            </a:r>
            <a:r>
              <a:rPr lang="en-US" altLang="ko-KR" dirty="0" err="1" smtClean="0"/>
              <a:t>Gitpod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/>
              <a:t> </a:t>
            </a:r>
            <a:r>
              <a:rPr lang="ko-KR" altLang="en-US" dirty="0" smtClean="0"/>
              <a:t>아이디를 통해</a:t>
            </a:r>
            <a:endParaRPr lang="en-US" altLang="ko-KR" dirty="0" smtClean="0"/>
          </a:p>
          <a:p>
            <a:r>
              <a:rPr lang="ko-KR" altLang="en-US" dirty="0" smtClean="0"/>
              <a:t>연동 로그인하기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1418"/>
            <a:ext cx="50038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92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5949280"/>
            <a:ext cx="7681664" cy="464915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이런 실행 창이 뜬다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과 유사한 모양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519248" cy="419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5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665</TotalTime>
  <Words>629</Words>
  <Application>Microsoft Office PowerPoint</Application>
  <PresentationFormat>화면 슬라이드 쇼(4:3)</PresentationFormat>
  <Paragraphs>104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20220407 Presentation</vt:lpstr>
      <vt:lpstr>0. Comment</vt:lpstr>
      <vt:lpstr>1. Github</vt:lpstr>
      <vt:lpstr>2. simclr</vt:lpstr>
      <vt:lpstr>2. simclr</vt:lpstr>
      <vt:lpstr>2. simclr</vt:lpstr>
      <vt:lpstr>2. simclr</vt:lpstr>
      <vt:lpstr>2. simclr</vt:lpstr>
      <vt:lpstr>2. simclr</vt:lpstr>
      <vt:lpstr>2. simclr</vt:lpstr>
      <vt:lpstr>2. simclr</vt:lpstr>
      <vt:lpstr>2. simclr</vt:lpstr>
      <vt:lpstr>2. simclr</vt:lpstr>
      <vt:lpstr>2. simclr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162</cp:revision>
  <dcterms:created xsi:type="dcterms:W3CDTF">2022-03-16T10:38:34Z</dcterms:created>
  <dcterms:modified xsi:type="dcterms:W3CDTF">2022-04-07T01:13:47Z</dcterms:modified>
</cp:coreProperties>
</file>