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7" r:id="rId3"/>
    <p:sldId id="286" r:id="rId4"/>
    <p:sldId id="283" r:id="rId5"/>
    <p:sldId id="287" r:id="rId6"/>
    <p:sldId id="288" r:id="rId7"/>
    <p:sldId id="291" r:id="rId8"/>
    <p:sldId id="292" r:id="rId9"/>
    <p:sldId id="296" r:id="rId10"/>
    <p:sldId id="297" r:id="rId11"/>
    <p:sldId id="289" r:id="rId12"/>
    <p:sldId id="290" r:id="rId13"/>
    <p:sldId id="293" r:id="rId14"/>
    <p:sldId id="294" r:id="rId15"/>
    <p:sldId id="298" r:id="rId16"/>
    <p:sldId id="27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81227" autoAdjust="0"/>
  </p:normalViewPr>
  <p:slideViewPr>
    <p:cSldViewPr>
      <p:cViewPr varScale="1">
        <p:scale>
          <a:sx n="70" d="100"/>
          <a:sy n="70" d="100"/>
        </p:scale>
        <p:origin x="-178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A86F9-D0A2-4A72-9811-8B6DFFECA64D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CB4C-C780-4EFD-991C-723078BBC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9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85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 smtClean="0"/>
              <a:t>Comment </a:t>
            </a:r>
            <a:r>
              <a:rPr lang="ko-KR" altLang="en-US" dirty="0" smtClean="0"/>
              <a:t>기록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Si-</a:t>
            </a:r>
            <a:r>
              <a:rPr lang="en-US" altLang="ko-KR" dirty="0" err="1" smtClean="0"/>
              <a:t>beatgan</a:t>
            </a:r>
            <a:r>
              <a:rPr lang="ko-KR" altLang="en-US" baseline="0" dirty="0" smtClean="0"/>
              <a:t>코드 돌려보기 </a:t>
            </a:r>
            <a:r>
              <a:rPr lang="en-US" altLang="ko-KR" baseline="0" dirty="0" smtClean="0"/>
              <a:t>&lt;</a:t>
            </a:r>
            <a:r>
              <a:rPr lang="ko-KR" altLang="en-US" baseline="0" dirty="0" smtClean="0"/>
              <a:t>꼭</a:t>
            </a:r>
            <a:r>
              <a:rPr lang="en-US" altLang="ko-KR" baseline="0" dirty="0" smtClean="0"/>
              <a:t>! (dataset </a:t>
            </a:r>
            <a:r>
              <a:rPr lang="ko-KR" altLang="en-US" baseline="0" dirty="0" smtClean="0"/>
              <a:t>기존의 것을 쓰고</a:t>
            </a:r>
            <a:r>
              <a:rPr lang="en-US" altLang="ko-KR" baseline="0" dirty="0" smtClean="0"/>
              <a:t>, AUC </a:t>
            </a:r>
            <a:r>
              <a:rPr lang="ko-KR" altLang="en-US" baseline="0" dirty="0" smtClean="0"/>
              <a:t>확인하기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코드 병합 실행해보고 결과 확인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목적과 방법을 고려하면서 코드 병합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중간보고서 적기 시작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논문 발표 제출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아예 처음부터 다시 쓰기</a:t>
            </a:r>
            <a:r>
              <a:rPr lang="en-US" altLang="ko-KR" dirty="0" smtClean="0"/>
              <a:t>. (4/22</a:t>
            </a:r>
            <a:r>
              <a:rPr lang="ko-KR" altLang="en-US" dirty="0" smtClean="0"/>
              <a:t>일까지</a:t>
            </a:r>
            <a:r>
              <a:rPr lang="en-US" altLang="ko-KR" dirty="0" smtClean="0"/>
              <a:t>)(</a:t>
            </a:r>
            <a:r>
              <a:rPr lang="en-US" altLang="ko-KR" dirty="0" err="1" smtClean="0"/>
              <a:t>simCLR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위주로</a:t>
            </a:r>
            <a:r>
              <a:rPr lang="en-US" altLang="ko-KR" baseline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CB4C-C780-4EFD-991C-723078BBC69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1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7D44-D396-4454-8956-5A59C286A8C9}" type="datetime1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1CE4-0A72-405D-A07C-00E7AE5C9137}" type="datetime1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5571-9915-4B8E-875D-D51D609C7E40}" type="datetime1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E7FD-4839-4E55-9B04-71EBF2CDF637}" type="datetime1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3C9EF-9D3E-4006-8BDE-4190D4841A74}" type="datetime1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BCF5-6559-4D66-BC7D-2F232A2A9146}" type="datetime1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F17D-5222-4DF9-AF93-41B7FFB19D9A}" type="datetime1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1A52-F5C1-440B-BC22-5373B81FA543}" type="datetime1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236B-D169-416C-B98B-0922B4F131E0}" type="datetime1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44C8-073A-4667-844F-EB62AF04C115}" type="datetime1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A5C-A57D-45D2-81D4-67FF83BACBAD}" type="datetime1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FD9206D-35EA-47CA-9220-ED88CC9A0BB7}" type="datetime1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EA257E2-5C0E-4AAF-B18B-338EAEC555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800" dirty="0" smtClean="0"/>
              <a:t>20220414</a:t>
            </a:r>
            <a:br>
              <a:rPr lang="en-US" altLang="ko-KR" sz="4800" dirty="0" smtClean="0"/>
            </a:br>
            <a:r>
              <a:rPr lang="en-US" altLang="ko-KR" sz="4800" dirty="0" smtClean="0"/>
              <a:t>Presentation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2015104236</a:t>
            </a:r>
          </a:p>
          <a:p>
            <a:r>
              <a:rPr lang="ko-KR" altLang="en-US" b="1" dirty="0" smtClean="0"/>
              <a:t>컴퓨터공학과 </a:t>
            </a:r>
            <a:r>
              <a:rPr lang="ko-KR" altLang="en-US" b="1" dirty="0" err="1" smtClean="0"/>
              <a:t>황채은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simclr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58" y="3645024"/>
            <a:ext cx="8085521" cy="10897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3608" y="2060848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알아본 결과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왼쪽 메뉴창의 </a:t>
            </a:r>
            <a:r>
              <a:rPr lang="en-US" altLang="ko-KR" sz="1200" dirty="0" smtClean="0"/>
              <a:t>run and debug</a:t>
            </a:r>
            <a:r>
              <a:rPr lang="ko-KR" altLang="en-US" sz="1200" dirty="0" smtClean="0"/>
              <a:t>로 실행하는 것이 아니라는 걸 알았다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err="1" smtClean="0"/>
              <a:t>SimCLR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GitHub</a:t>
            </a:r>
            <a:r>
              <a:rPr lang="ko-KR" altLang="en-US" sz="1200" dirty="0" smtClean="0"/>
              <a:t>의 설명에 적혀있던 대로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실행하기로 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다만</a:t>
            </a:r>
            <a:r>
              <a:rPr lang="en-US" altLang="ko-KR" sz="1200" dirty="0" smtClean="0"/>
              <a:t>, run and debug</a:t>
            </a:r>
            <a:r>
              <a:rPr lang="ko-KR" altLang="en-US" sz="1200" dirty="0" smtClean="0"/>
              <a:t>를 실행해버리면서 기존에 설정해둔 것들이 죄다 날아가버리는 바람에</a:t>
            </a:r>
            <a:endParaRPr lang="en-US" altLang="ko-KR" sz="1200" dirty="0" smtClean="0"/>
          </a:p>
          <a:p>
            <a:r>
              <a:rPr lang="ko-KR" altLang="en-US" sz="1200" dirty="0" smtClean="0"/>
              <a:t>모두 다시 설정했다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설치해 둔 버전은 사라지지 않았기에 다행이었다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18678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simclr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5" y="1628800"/>
            <a:ext cx="8642147" cy="486995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6096" y="213285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버전을 낮춘 후에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다시 </a:t>
            </a:r>
            <a:r>
              <a:rPr lang="en-US" altLang="ko-KR" sz="1200" dirty="0" smtClean="0"/>
              <a:t>run.py</a:t>
            </a:r>
            <a:r>
              <a:rPr lang="ko-KR" altLang="en-US" sz="1200" dirty="0" smtClean="0"/>
              <a:t>를 실행시켜보았다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1351801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버전 설치만 되어있고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적용이 안 되어있었다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748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simclr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5" y="1556792"/>
            <a:ext cx="8255467" cy="510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9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simclr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b="0" dirty="0" smtClean="0"/>
              <a:t>코드는 무사히 실행되었으나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결과를 읽어보니 </a:t>
            </a:r>
            <a:r>
              <a:rPr lang="en-US" altLang="ko-KR" b="0" dirty="0" smtClean="0"/>
              <a:t>input</a:t>
            </a:r>
            <a:r>
              <a:rPr lang="ko-KR" altLang="en-US" b="0" dirty="0" smtClean="0"/>
              <a:t>으로 </a:t>
            </a:r>
            <a:r>
              <a:rPr lang="en-US" altLang="ko-KR" b="0" dirty="0" smtClean="0"/>
              <a:t>dataset</a:t>
            </a:r>
            <a:r>
              <a:rPr lang="ko-KR" altLang="en-US" b="0" dirty="0" smtClean="0"/>
              <a:t>을 넣지 않아서 </a:t>
            </a:r>
            <a:r>
              <a:rPr lang="en-US" altLang="ko-KR" b="0" dirty="0" smtClean="0"/>
              <a:t>output</a:t>
            </a:r>
            <a:r>
              <a:rPr lang="ko-KR" altLang="en-US" b="0" dirty="0" smtClean="0"/>
              <a:t>이 나오지 않았음을 알 수 있었다</a:t>
            </a:r>
            <a:r>
              <a:rPr lang="en-US" altLang="ko-KR" b="0" dirty="0" smtClean="0"/>
              <a:t>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altLang="ko-KR" b="0" dirty="0" smtClean="0"/>
              <a:t>Dataset</a:t>
            </a:r>
            <a:r>
              <a:rPr lang="ko-KR" altLang="en-US" b="0" dirty="0" smtClean="0"/>
              <a:t>을 따로 다운받아서 넣는 방법을 알아봐야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코드 병합 후 실행하는 데에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이 필요하기 때문</a:t>
            </a:r>
            <a:r>
              <a:rPr lang="en-US" altLang="ko-KR" dirty="0" smtClean="0"/>
              <a:t>)</a:t>
            </a:r>
            <a:endParaRPr lang="en-US" altLang="ko-KR" b="0" dirty="0"/>
          </a:p>
          <a:p>
            <a:pPr marL="342900" indent="-342900">
              <a:buFont typeface="Wingdings" pitchFamily="2" charset="2"/>
              <a:buChar char="§"/>
            </a:pPr>
            <a:endParaRPr lang="en-US" altLang="ko-KR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ko-KR" altLang="en-US" b="0" dirty="0" smtClean="0"/>
              <a:t>코드를 실행하는 데까지는 성공하였으나</a:t>
            </a:r>
            <a:r>
              <a:rPr lang="en-US" altLang="ko-KR" b="0" dirty="0" smtClean="0"/>
              <a:t>,</a:t>
            </a:r>
            <a:br>
              <a:rPr lang="en-US" altLang="ko-KR" b="0" dirty="0" smtClean="0"/>
            </a:br>
            <a:r>
              <a:rPr lang="ko-KR" altLang="en-US" b="0" dirty="0" smtClean="0"/>
              <a:t>아직 코드의 어느 부분이 어떤 역할을 수행하는지는 분석하지 못함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98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think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126745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1720010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기존의 </a:t>
            </a:r>
            <a:r>
              <a:rPr lang="en-US" altLang="ko-KR" sz="1400" b="1" dirty="0" smtClean="0"/>
              <a:t>Si-</a:t>
            </a:r>
            <a:r>
              <a:rPr lang="en-US" altLang="ko-KR" sz="1400" b="1" dirty="0" err="1" smtClean="0"/>
              <a:t>BeatGAN</a:t>
            </a:r>
            <a:r>
              <a:rPr lang="ko-KR" altLang="en-US" sz="1400" b="1" dirty="0" smtClean="0"/>
              <a:t>의 구조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2027787"/>
            <a:ext cx="4320480" cy="2985389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24128" y="1720010"/>
            <a:ext cx="792088" cy="3653206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501317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Generator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9078" y="135067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Discriminator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9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think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해야 할 것</a:t>
            </a:r>
            <a:endParaRPr lang="en-US" altLang="ko-KR" dirty="0" smtClean="0"/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dirty="0" smtClean="0"/>
              <a:t>기존의 </a:t>
            </a:r>
            <a:r>
              <a:rPr lang="en-US" altLang="ko-KR" dirty="0" err="1" smtClean="0"/>
              <a:t>BeatGAN</a:t>
            </a:r>
            <a:r>
              <a:rPr lang="ko-KR" altLang="en-US" dirty="0" smtClean="0"/>
              <a:t>코드를 분석하여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어느 부분에 </a:t>
            </a:r>
            <a:r>
              <a:rPr lang="en-US" altLang="ko-KR" dirty="0" err="1" smtClean="0"/>
              <a:t>SimCLR</a:t>
            </a:r>
            <a:r>
              <a:rPr lang="ko-KR" altLang="en-US" dirty="0" smtClean="0"/>
              <a:t>을 적용할 수 있는지 확인하기</a:t>
            </a:r>
            <a:endParaRPr lang="en-US" altLang="ko-KR" dirty="0" smtClean="0"/>
          </a:p>
          <a:p>
            <a:pPr marL="800100" lvl="1" indent="-342900">
              <a:buFont typeface="Wingdings" pitchFamily="2" charset="2"/>
              <a:buChar char="§"/>
            </a:pPr>
            <a:r>
              <a:rPr lang="en-US" altLang="ko-KR" dirty="0" err="1" smtClean="0"/>
              <a:t>SimCLR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knowledge distillation</a:t>
            </a:r>
            <a:r>
              <a:rPr lang="ko-KR" altLang="en-US" dirty="0" smtClean="0"/>
              <a:t>에 도움을 줄 수 있는 부분을 찾아내기</a:t>
            </a:r>
            <a:endParaRPr lang="en-US" altLang="ko-KR" dirty="0" smtClean="0"/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dirty="0" smtClean="0"/>
              <a:t>코드를 병합할 위치를 찾고 병합한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ko-KR" altLang="en-US" dirty="0" err="1" smtClean="0"/>
              <a:t>구조도를</a:t>
            </a:r>
            <a:r>
              <a:rPr lang="ko-KR" altLang="en-US" dirty="0" smtClean="0"/>
              <a:t> 그릴 수 있을 만큼 이해하기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024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4086" y="2322094"/>
            <a:ext cx="5554960" cy="1584176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Thank you</a:t>
            </a:r>
            <a:endParaRPr lang="ko-KR" altLang="en-US" sz="6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08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Comment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2060848"/>
            <a:ext cx="7620000" cy="288032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AutoNum type="arabicPeriod"/>
            </a:pPr>
            <a:r>
              <a:rPr lang="en-US" altLang="ko-KR" dirty="0" err="1" smtClean="0"/>
              <a:t>SimCLR</a:t>
            </a:r>
            <a:r>
              <a:rPr lang="ko-KR" altLang="en-US" dirty="0" smtClean="0"/>
              <a:t>의 코드 실행</a:t>
            </a:r>
            <a:endParaRPr lang="en-US" altLang="ko-KR" dirty="0" smtClean="0"/>
          </a:p>
          <a:p>
            <a:pPr marL="457200" indent="-457200">
              <a:buFont typeface="Arial" pitchFamily="34" charset="0"/>
              <a:buAutoNum type="arabicPeriod"/>
            </a:pPr>
            <a:r>
              <a:rPr lang="ko-KR" altLang="en-US" dirty="0" smtClean="0"/>
              <a:t>코드의 병합 방향</a:t>
            </a:r>
            <a:endParaRPr lang="en-US" altLang="ko-KR" dirty="0" smtClean="0"/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ko-KR" altLang="en-US" dirty="0" smtClean="0"/>
              <a:t>기존의 코드 분석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9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simclr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en-US" dirty="0" smtClean="0"/>
              <a:t>저번 주에 이어서 코드 실행을 목표로 </a:t>
            </a:r>
            <a:r>
              <a:rPr lang="en-US" altLang="ko-KR" dirty="0" err="1" smtClean="0"/>
              <a:t>Gitpod</a:t>
            </a:r>
            <a:r>
              <a:rPr lang="ko-KR" altLang="en-US" dirty="0" smtClean="0"/>
              <a:t>의 실행과 코드 전체의 이해도를 높이기 위해 노력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dirty="0" err="1" smtClean="0"/>
              <a:t>Gitpod</a:t>
            </a:r>
            <a:r>
              <a:rPr lang="ko-KR" altLang="en-US" dirty="0" smtClean="0"/>
              <a:t>의 왼쪽에 위치한 버튼인 </a:t>
            </a:r>
            <a:r>
              <a:rPr lang="en-US" altLang="ko-KR" dirty="0" smtClean="0"/>
              <a:t>Run and Debug </a:t>
            </a:r>
            <a:r>
              <a:rPr lang="ko-KR" altLang="en-US" dirty="0" smtClean="0"/>
              <a:t>를 통해 실행하는 것이 아니라</a:t>
            </a:r>
            <a:r>
              <a:rPr lang="en-US" altLang="ko-KR" dirty="0" smtClean="0"/>
              <a:t>, Terminal</a:t>
            </a:r>
            <a:r>
              <a:rPr lang="ko-KR" altLang="en-US" dirty="0" smtClean="0"/>
              <a:t>에 명령어를 입력함으로써 코드를 실행하는 것이었다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altLang="ko-KR" dirty="0" smtClean="0"/>
              <a:t>Terminal </a:t>
            </a:r>
            <a:r>
              <a:rPr lang="ko-KR" altLang="en-US" dirty="0" smtClean="0"/>
              <a:t>명령어를 익힘</a:t>
            </a:r>
            <a:endParaRPr lang="en-US" altLang="ko-KR" dirty="0" smtClean="0"/>
          </a:p>
          <a:p>
            <a:pPr marL="800100" lvl="1" indent="-342900">
              <a:buFont typeface="Wingdings" pitchFamily="2" charset="2"/>
              <a:buChar char="§"/>
            </a:pPr>
            <a:r>
              <a:rPr lang="en-US" altLang="ko-KR" dirty="0" err="1" smtClean="0"/>
              <a:t>SimCLR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아래쪽에 적힌 설명대로 실행할 수 있었고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상황에 따라 필요에 맞게 모델을 학습시킬 수 있는 명령어가 기재되어있음을 확인함</a:t>
            </a:r>
            <a:endParaRPr lang="en-US" altLang="ko-KR" dirty="0"/>
          </a:p>
          <a:p>
            <a:pPr marL="342900" indent="-342900">
              <a:buFont typeface="Wingdings" pitchFamily="2" charset="2"/>
              <a:buChar char="§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48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simclr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7422098" cy="42850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1560" y="2060848"/>
            <a:ext cx="6840760" cy="2016224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93598" y="206084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폴더 경로가 잘못 지정되어있었다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611560" y="4149080"/>
            <a:ext cx="7632848" cy="180020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493598" y="2815683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명령어를 통해</a:t>
            </a:r>
            <a:endParaRPr lang="en-US" altLang="ko-KR" sz="1200" dirty="0" smtClean="0"/>
          </a:p>
          <a:p>
            <a:r>
              <a:rPr lang="ko-KR" altLang="en-US" sz="1200" dirty="0" smtClean="0"/>
              <a:t>위치 및 파일을</a:t>
            </a:r>
            <a:endParaRPr lang="en-US" altLang="ko-KR" sz="1200" dirty="0" smtClean="0"/>
          </a:p>
          <a:p>
            <a:r>
              <a:rPr lang="ko-KR" altLang="en-US" sz="1200" dirty="0" smtClean="0"/>
              <a:t>확인하면서</a:t>
            </a:r>
            <a:endParaRPr lang="en-US" altLang="ko-KR" sz="1200" dirty="0" smtClean="0"/>
          </a:p>
          <a:p>
            <a:r>
              <a:rPr lang="ko-KR" altLang="en-US" sz="1200" dirty="0" smtClean="0"/>
              <a:t>경로를 이동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283968" y="6045020"/>
            <a:ext cx="3914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위치에 파일이 있음을 확인하고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실행했으나 오류 </a:t>
            </a:r>
            <a:r>
              <a:rPr lang="ko-KR" altLang="en-US" sz="1200" dirty="0" err="1" smtClean="0"/>
              <a:t>메세지와</a:t>
            </a:r>
            <a:r>
              <a:rPr lang="ko-KR" altLang="en-US" sz="1200" dirty="0" smtClean="0"/>
              <a:t> 함께 실행 실패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68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simclr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5906012" cy="624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200" y="184482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버전을 확인해 본 결과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Python 3.8.12</a:t>
            </a:r>
            <a:r>
              <a:rPr lang="ko-KR" altLang="en-US" sz="1200" dirty="0" smtClean="0"/>
              <a:t>였다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13382"/>
            <a:ext cx="6759526" cy="24614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8144" y="5333679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버전이 충돌하여 오류가 났으므로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버전을 낮추어보기로 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Python 3.8.12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python 3.7.12</a:t>
            </a:r>
            <a:r>
              <a:rPr lang="ko-KR" altLang="en-US" sz="1200" dirty="0" smtClean="0"/>
              <a:t>로</a:t>
            </a:r>
            <a:endParaRPr lang="en-US" altLang="ko-KR" sz="1200" dirty="0" smtClean="0"/>
          </a:p>
          <a:p>
            <a:r>
              <a:rPr lang="ko-KR" altLang="en-US" sz="1200" dirty="0" smtClean="0"/>
              <a:t>변환하는 명령어를 입력했다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748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simclr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16832"/>
            <a:ext cx="6210838" cy="1592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1179" y="198884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설치된 버전을 확인하고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새로 설치한 버전으로 바꾼다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531430" y="2657274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오타가 나서 오류</a:t>
            </a:r>
            <a:r>
              <a:rPr lang="en-US" altLang="ko-KR" sz="1200" dirty="0" smtClean="0"/>
              <a:t>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1430" y="306896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3.7.12</a:t>
            </a:r>
            <a:r>
              <a:rPr lang="ko-KR" altLang="en-US" sz="1200" dirty="0" smtClean="0"/>
              <a:t>로 변환한 후에</a:t>
            </a:r>
            <a:endParaRPr lang="en-US" altLang="ko-KR" sz="1200" dirty="0" smtClean="0"/>
          </a:p>
          <a:p>
            <a:r>
              <a:rPr lang="ko-KR" altLang="en-US" sz="1200" dirty="0" smtClean="0"/>
              <a:t>다시 현재 버전을 확인하여</a:t>
            </a:r>
            <a:endParaRPr lang="en-US" altLang="ko-KR" sz="1200" dirty="0" smtClean="0"/>
          </a:p>
          <a:p>
            <a:r>
              <a:rPr lang="ko-KR" altLang="en-US" sz="1200" dirty="0" smtClean="0"/>
              <a:t>버전이 바뀐 것을 확인한다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10748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simclr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71" y="1628800"/>
            <a:ext cx="8283658" cy="47171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1474" y="215882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버전을 확인한 후에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Pip install –r requirements.txt</a:t>
            </a:r>
            <a:r>
              <a:rPr lang="ko-KR" altLang="en-US" sz="1200" dirty="0" smtClean="0"/>
              <a:t>를 </a:t>
            </a:r>
            <a:endParaRPr lang="en-US" altLang="ko-KR" sz="1200" dirty="0" smtClean="0"/>
          </a:p>
          <a:p>
            <a:r>
              <a:rPr lang="ko-KR" altLang="en-US" sz="1200" dirty="0" smtClean="0"/>
              <a:t>다시 입력한다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1474" y="443711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길게 실행이 되는데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필요한 설정들을 </a:t>
            </a:r>
            <a:r>
              <a:rPr lang="en-US" altLang="ko-KR" sz="1200" dirty="0" smtClean="0"/>
              <a:t>import</a:t>
            </a:r>
            <a:r>
              <a:rPr lang="ko-KR" altLang="en-US" sz="1200" dirty="0" smtClean="0"/>
              <a:t>하는 것</a:t>
            </a:r>
            <a:r>
              <a:rPr lang="en-US" altLang="ko-KR" sz="12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2439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simclr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59" y="1513587"/>
            <a:ext cx="8319798" cy="5344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2813" y="2708920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모두 설정 완료</a:t>
            </a:r>
            <a:r>
              <a:rPr lang="en-US" altLang="ko-KR" sz="1200" dirty="0"/>
              <a:t>!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92439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simclr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7E2-5C0E-4AAF-B18B-338EAEC5553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81944"/>
            <a:ext cx="7608551" cy="49954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1560" y="2780928"/>
            <a:ext cx="360040" cy="36004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600" y="3141002"/>
            <a:ext cx="1656184" cy="276999"/>
          </a:xfrm>
          <a:prstGeom prst="rect">
            <a:avLst/>
          </a:prstGeom>
          <a:solidFill>
            <a:srgbClr val="F8F8F8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 버튼을 눌렀으나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292080" y="450912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처음과 똑같은 모듈 오류가</a:t>
            </a:r>
            <a:endParaRPr lang="en-US" altLang="ko-KR" sz="1200" dirty="0" smtClean="0"/>
          </a:p>
          <a:p>
            <a:r>
              <a:rPr lang="ko-KR" altLang="en-US" sz="1200" dirty="0" smtClean="0"/>
              <a:t>발생했다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6785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865</TotalTime>
  <Words>447</Words>
  <Application>Microsoft Office PowerPoint</Application>
  <PresentationFormat>화면 슬라이드 쇼(4:3)</PresentationFormat>
  <Paragraphs>98</Paragraphs>
  <Slides>16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필수</vt:lpstr>
      <vt:lpstr>20220414 Presentation</vt:lpstr>
      <vt:lpstr>0. Comment</vt:lpstr>
      <vt:lpstr>1. simclr</vt:lpstr>
      <vt:lpstr>1. simclr</vt:lpstr>
      <vt:lpstr>1. simclr</vt:lpstr>
      <vt:lpstr>1. simclr</vt:lpstr>
      <vt:lpstr>1. simclr</vt:lpstr>
      <vt:lpstr>1. simclr</vt:lpstr>
      <vt:lpstr>1. simclr</vt:lpstr>
      <vt:lpstr>1. simclr</vt:lpstr>
      <vt:lpstr>1. simclr</vt:lpstr>
      <vt:lpstr>1. simclr</vt:lpstr>
      <vt:lpstr>1. simclr</vt:lpstr>
      <vt:lpstr>2. think</vt:lpstr>
      <vt:lpstr>2. think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194</cp:revision>
  <dcterms:created xsi:type="dcterms:W3CDTF">2022-03-16T10:38:34Z</dcterms:created>
  <dcterms:modified xsi:type="dcterms:W3CDTF">2022-04-14T01:17:43Z</dcterms:modified>
</cp:coreProperties>
</file>