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6" r:id="rId6"/>
    <p:sldId id="277" r:id="rId7"/>
    <p:sldId id="278" r:id="rId8"/>
    <p:sldId id="281" r:id="rId9"/>
    <p:sldId id="282" r:id="rId10"/>
    <p:sldId id="284" r:id="rId11"/>
    <p:sldId id="279" r:id="rId12"/>
    <p:sldId id="280" r:id="rId13"/>
    <p:sldId id="273" r:id="rId14"/>
    <p:sldId id="274" r:id="rId15"/>
    <p:sldId id="285" r:id="rId16"/>
    <p:sldId id="286" r:id="rId17"/>
    <p:sldId id="287" r:id="rId18"/>
    <p:sldId id="275" r:id="rId19"/>
    <p:sldId id="27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1227" autoAdjust="0"/>
  </p:normalViewPr>
  <p:slideViewPr>
    <p:cSldViewPr>
      <p:cViewPr varScale="1">
        <p:scale>
          <a:sx n="62" d="100"/>
          <a:sy n="62" d="100"/>
        </p:scale>
        <p:origin x="-91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86F9-D0A2-4A72-9811-8B6DFFECA64D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CB4C-C780-4EFD-991C-723078BBC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https://velog.io/@yuns_u/%EC%86%90%EC%8B%A4%ED%95%A8%EC%88%98-%EA%B0%84%EB%9E%B5-%EC%A0%95%EB%A6%AC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1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7D44-D396-4454-8956-5A59C286A8C9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CE4-0A72-405D-A07C-00E7AE5C9137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5571-9915-4B8E-875D-D51D609C7E40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7FD-4839-4E55-9B04-71EBF2CDF637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C9EF-9D3E-4006-8BDE-4190D4841A74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CF5-6559-4D66-BC7D-2F232A2A9146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17D-5222-4DF9-AF93-41B7FFB19D9A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A52-F5C1-440B-BC22-5373B81FA543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236B-D169-416C-B98B-0922B4F131E0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44C8-073A-4667-844F-EB62AF04C115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A5C-A57D-45D2-81D4-67FF83BACBAD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D9206D-35EA-47CA-9220-ED88CC9A0BB7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20220518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Presentation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2015104236</a:t>
            </a:r>
          </a:p>
          <a:p>
            <a:r>
              <a:rPr lang="ko-KR" altLang="en-US" b="1" dirty="0" smtClean="0"/>
              <a:t>컴퓨터공학과 </a:t>
            </a:r>
            <a:r>
              <a:rPr lang="ko-KR" altLang="en-US" b="1" dirty="0" err="1" smtClean="0"/>
              <a:t>황채은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8318991" cy="142495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6056" y="2204864"/>
            <a:ext cx="1008112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2040" y="1898845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다시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run_ecg.sh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파일을 실행 시도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501008"/>
            <a:ext cx="2448272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44486" y="3861048"/>
            <a:ext cx="571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ModuleNotFoundError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: No module named ‘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numpy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’</a:t>
            </a:r>
          </a:p>
          <a:p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아까와 같이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또 모듈이 설치되어 있지 않아 오류가 발생했기 때문에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똑같은 방법으로 해결을 시도해본다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&gt; pip3 install arrow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numpy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명령어로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numpy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모듈을 설치한다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32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7850"/>
            <a:ext cx="8748078" cy="266429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8064" y="2348880"/>
            <a:ext cx="1512168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656" y="2041103"/>
            <a:ext cx="204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numpy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모듈을 설치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23656" y="3959188"/>
            <a:ext cx="1248544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4194956"/>
            <a:ext cx="204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다시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run_ecg.sh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실행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4941168"/>
            <a:ext cx="2664296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5205640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ModuleNotFoundError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: No module named ‘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sklearn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’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발생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마찬가지로 모듈이 없어 생긴 오류이므로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같은 방법으로 설치해본다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&gt; pip3 install arrow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sklearn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명령어 입력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94991"/>
            <a:ext cx="8597584" cy="3250233"/>
          </a:xfrm>
        </p:spPr>
      </p:pic>
      <p:sp>
        <p:nvSpPr>
          <p:cNvPr id="10" name="직사각형 9"/>
          <p:cNvSpPr/>
          <p:nvPr/>
        </p:nvSpPr>
        <p:spPr>
          <a:xfrm>
            <a:off x="5148064" y="2113112"/>
            <a:ext cx="1656184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48064" y="1805335"/>
            <a:ext cx="204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sklearn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모듈을 설치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556874" cy="180020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4500" y="1946651"/>
            <a:ext cx="1093880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67670" y="1607303"/>
            <a:ext cx="2240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다시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run_ecg.sh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실행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3356992"/>
            <a:ext cx="8640960" cy="2880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386104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RuntimeError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: Found no NVIDIA driver on your system.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오류 발생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오류의 원인을 찾아보니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GPU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 문제인 것 같았다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NVIDIA driver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설치해야 하는데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</a:t>
            </a: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이를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위해서는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NVIDIA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 그래픽카드를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사</a:t>
            </a:r>
            <a:r>
              <a:rPr lang="ko-KR" altLang="en-US" sz="1400" b="1" dirty="0">
                <a:solidFill>
                  <a:schemeClr val="tx2"/>
                </a:solidFill>
              </a:rPr>
              <a:t>용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해야 하는 것 같았다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따라서 노트북의 그래픽카드를 확인해보았으나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NVIDIA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 그래픽카드는 없었다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이 경우 문제를 어떻게 해결해야 할까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…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49080"/>
            <a:ext cx="40767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364087" y="5589240"/>
            <a:ext cx="1944215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0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손실함수</a:t>
            </a:r>
            <a:r>
              <a:rPr lang="en-US" altLang="ko-KR" dirty="0" smtClean="0"/>
              <a:t>(Loss Function)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/>
              <a:t>머신 러닝에서 손실함수는 </a:t>
            </a:r>
            <a:r>
              <a:rPr lang="ko-KR" altLang="en-US" dirty="0" err="1" smtClean="0"/>
              <a:t>예측값과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실제값에</a:t>
            </a:r>
            <a:r>
              <a:rPr lang="ko-KR" altLang="en-US" dirty="0" smtClean="0"/>
              <a:t> 대한 오차를 줄이는 데에 사용되는 함수이다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/>
              <a:t>측정한 데이터를 토대로 산출한 모델의 </a:t>
            </a:r>
            <a:r>
              <a:rPr lang="ko-KR" altLang="en-US" dirty="0" err="1" smtClean="0"/>
              <a:t>예측값과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실제값의</a:t>
            </a:r>
            <a:r>
              <a:rPr lang="ko-KR" altLang="en-US" dirty="0" smtClean="0"/>
              <a:t> 차이를 표현하는 지표가 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/>
              <a:t>일반적으로 신경망 학습에서는 평균제곱오차</a:t>
            </a:r>
            <a:r>
              <a:rPr lang="en-US" altLang="ko-KR" dirty="0" smtClean="0"/>
              <a:t>(MSE)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교차 엔트로피 오차</a:t>
            </a:r>
            <a:r>
              <a:rPr lang="en-US" altLang="ko-KR" dirty="0" smtClean="0"/>
              <a:t>(Cross Entropy error)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3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MSE(Mean </a:t>
            </a:r>
            <a:r>
              <a:rPr lang="en-US" altLang="ko-KR" dirty="0" err="1" smtClean="0"/>
              <a:t>Squre</a:t>
            </a:r>
            <a:r>
              <a:rPr lang="en-US" altLang="ko-KR" dirty="0" smtClean="0"/>
              <a:t> Error) : </a:t>
            </a:r>
            <a:r>
              <a:rPr lang="ko-KR" altLang="en-US" dirty="0" smtClean="0"/>
              <a:t>평균 제곱 오차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348880"/>
            <a:ext cx="76009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43651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2"/>
                </a:solidFill>
              </a:rPr>
              <a:t>데이터의 총 개수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165" y="484742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/>
                </a:solidFill>
              </a:rPr>
              <a:t>목표하고자하는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실제값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3" y="5100116"/>
            <a:ext cx="250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실제 모델에서 얻어진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예측값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0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Entropy(</a:t>
            </a:r>
            <a:r>
              <a:rPr lang="ko-KR" altLang="en-US" dirty="0" smtClean="0"/>
              <a:t>엔트로피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불확실성의 척도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정보학에서는</a:t>
            </a:r>
            <a:r>
              <a:rPr lang="ko-KR" altLang="en-US" dirty="0" smtClean="0"/>
              <a:t> 정보량의 </a:t>
            </a:r>
            <a:r>
              <a:rPr lang="ko-KR" altLang="en-US" dirty="0" err="1" smtClean="0"/>
              <a:t>기댓값을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Cross Entropy(</a:t>
            </a:r>
            <a:r>
              <a:rPr lang="ko-KR" altLang="en-US" dirty="0" smtClean="0"/>
              <a:t>교차 엔트로피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하나의 확률분포가 갖는 불확실성 혹은 정보량을 정량적으로 계산할 수 있도록 하는 개념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교차 엔트로피는 두 가지 확률 분포가 얼마나 비슷한지를 수리적으로 나타내는 개념이다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53465"/>
            <a:ext cx="3888432" cy="132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65988"/>
            <a:ext cx="5497041" cy="146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40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Cross Entropy</a:t>
            </a:r>
            <a:r>
              <a:rPr lang="ko-KR" altLang="en-US" dirty="0" smtClean="0"/>
              <a:t>는 실제 분포 </a:t>
            </a:r>
            <a:r>
              <a:rPr lang="en-US" altLang="ko-KR" dirty="0" smtClean="0"/>
              <a:t>q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대해 알지 못하는 상태에서 모델링을 통해 구한 분포인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q</a:t>
            </a:r>
            <a:r>
              <a:rPr lang="ko-KR" altLang="en-US" dirty="0" smtClean="0"/>
              <a:t>를 예측하는 것이다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이 때 </a:t>
            </a:r>
            <a:r>
              <a:rPr lang="en-US" altLang="ko-KR" dirty="0" smtClean="0"/>
              <a:t>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모두 들어가기 때문에 교차 엔트로피라고 부른다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q :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모델의 추정 확률분포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 :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모델이 추구해야 할 미지의 확률분포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Cross Entropy</a:t>
            </a:r>
            <a:r>
              <a:rPr lang="ko-KR" altLang="en-US" dirty="0" smtClean="0"/>
              <a:t>는 예측 모델에서</a:t>
            </a:r>
            <a:r>
              <a:rPr lang="en-US" altLang="ko-KR" dirty="0"/>
              <a:t> </a:t>
            </a:r>
            <a:r>
              <a:rPr lang="ko-KR" altLang="en-US" dirty="0" err="1" smtClean="0"/>
              <a:t>실제값과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예측값이</a:t>
            </a:r>
            <a:r>
              <a:rPr lang="ko-KR" altLang="en-US" dirty="0" smtClean="0"/>
              <a:t> 맞는 경우에는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수렴하고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다를 경우 엔트로피 값이 커지기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확률분포가 얼마나 다른지를 나타내는 정량적인 지표 역할을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교차 엔트로피가 낮추는 쪽으로 모델의 방향을 잡는다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0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개선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3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4086" y="2322094"/>
            <a:ext cx="5554960" cy="1584176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2060848"/>
            <a:ext cx="7620000" cy="4248472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altLang="ko-KR" dirty="0" smtClean="0"/>
              <a:t>Si-</a:t>
            </a:r>
            <a:r>
              <a:rPr lang="en-US" altLang="ko-KR" dirty="0" err="1" smtClean="0"/>
              <a:t>BeatGAN</a:t>
            </a:r>
            <a:r>
              <a:rPr lang="ko-KR" altLang="en-US" dirty="0" smtClean="0"/>
              <a:t>의 실행</a:t>
            </a:r>
            <a:endParaRPr lang="en-US" altLang="ko-KR" dirty="0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ko-KR" altLang="en-US" dirty="0" smtClean="0"/>
              <a:t>터미널 명령어 </a:t>
            </a:r>
            <a:r>
              <a:rPr lang="en-US" altLang="ko-KR" dirty="0" smtClean="0"/>
              <a:t>: p. 3 ~ p. 4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ko-KR" altLang="en-US" dirty="0" smtClean="0"/>
              <a:t>터미널을 통해서 코드 실행 시도 </a:t>
            </a:r>
            <a:r>
              <a:rPr lang="en-US" altLang="ko-KR" dirty="0" smtClean="0"/>
              <a:t>: p. 5 ~ p. 13 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 smtClean="0"/>
              <a:t>손실함수</a:t>
            </a:r>
            <a:endParaRPr lang="en-US" altLang="ko-KR" dirty="0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ko-KR" altLang="en-US" dirty="0"/>
              <a:t>손실함수란</a:t>
            </a:r>
            <a:r>
              <a:rPr lang="en-US" altLang="ko-KR" dirty="0" smtClean="0"/>
              <a:t>? : p. 14 ~ p. 17</a:t>
            </a:r>
            <a:endParaRPr lang="en-US" altLang="ko-KR" dirty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altLang="ko-KR" dirty="0"/>
              <a:t>Si-</a:t>
            </a:r>
            <a:r>
              <a:rPr lang="en-US" altLang="ko-KR" dirty="0" err="1"/>
              <a:t>BeatGAN</a:t>
            </a:r>
            <a:r>
              <a:rPr lang="ko-KR" altLang="en-US" dirty="0"/>
              <a:t>의 손실함수 및 구현</a:t>
            </a:r>
            <a:endParaRPr lang="en-US" altLang="ko-KR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 smtClean="0"/>
              <a:t>개선점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Si-</a:t>
            </a:r>
            <a:r>
              <a:rPr lang="en-US" altLang="ko-KR" dirty="0" err="1" smtClean="0"/>
              <a:t>beatgan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 smtClean="0"/>
              <a:t>GtiPod</a:t>
            </a:r>
            <a:r>
              <a:rPr lang="ko-KR" altLang="en-US" dirty="0" smtClean="0"/>
              <a:t>로 코드를 실행시키기 위해서는 </a:t>
            </a:r>
            <a:r>
              <a:rPr lang="en-US" altLang="ko-KR" dirty="0" smtClean="0"/>
              <a:t>Terminal</a:t>
            </a:r>
            <a:r>
              <a:rPr lang="ko-KR" altLang="en-US" dirty="0" smtClean="0"/>
              <a:t>에 별도의 명령어를 입력하여 실행한다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터미널 명령어는 인터페이스마다 다르다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dirty="0" err="1" smtClean="0"/>
              <a:t>Gitpod</a:t>
            </a:r>
            <a:r>
              <a:rPr lang="ko-KR" altLang="en-US" dirty="0" smtClean="0"/>
              <a:t>에서 쓰이는 터미널 명령어를 따로 정리해 둔 것은 찾지 못했다</a:t>
            </a:r>
            <a:r>
              <a:rPr lang="en-US" altLang="ko-KR" dirty="0" smtClean="0"/>
              <a:t>. Mac</a:t>
            </a:r>
            <a:r>
              <a:rPr lang="ko-KR" altLang="en-US" dirty="0" smtClean="0"/>
              <a:t>용 터미널 명령어와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터미널 명령어에서 찾은 자료에서 사용할 수 있는 명령어들을 찾아서 사용했다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의 버전에 따라서 실행 여부가  달라지므로 코드를 작성한 버전을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버전에 맞추어 </a:t>
            </a:r>
            <a:r>
              <a:rPr lang="ko-KR" altLang="en-US" dirty="0" err="1" smtClean="0"/>
              <a:t>실행해야한다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기존 </a:t>
            </a:r>
            <a:r>
              <a:rPr lang="ko-KR" altLang="en-US" dirty="0" err="1" smtClean="0"/>
              <a:t>캡스톤디자인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진행했을 때</a:t>
            </a:r>
            <a:r>
              <a:rPr lang="en-US" altLang="ko-KR" dirty="0" smtClean="0"/>
              <a:t>, Python 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3.7.6</a:t>
            </a:r>
            <a:r>
              <a:rPr lang="ko-KR" altLang="en-US" dirty="0" smtClean="0"/>
              <a:t>이었다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터미널 명령어</a:t>
            </a:r>
            <a:endParaRPr lang="en-US" altLang="ko-KR" dirty="0" smtClean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ko-KR" dirty="0" smtClean="0"/>
              <a:t>pip install : </a:t>
            </a:r>
            <a:r>
              <a:rPr lang="ko-KR" altLang="en-US" dirty="0" smtClean="0"/>
              <a:t>주어진 파일 혹은 모듈을 불러와 실행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ko-KR" dirty="0" smtClean="0"/>
              <a:t>cd : </a:t>
            </a:r>
            <a:r>
              <a:rPr lang="ko-KR" altLang="en-US" dirty="0" smtClean="0"/>
              <a:t>현재 위치한 폴더에서 다른 폴더로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명령어 뒤에 이동할 폴더의 이름을 작성한다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ko-KR" dirty="0" err="1" smtClean="0"/>
              <a:t>ls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위치한 폴더 안의 파일들을 확인한다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ko-KR" dirty="0" err="1" smtClean="0"/>
              <a:t>pyenv</a:t>
            </a:r>
            <a:r>
              <a:rPr lang="en-US" altLang="ko-KR" dirty="0" smtClean="0"/>
              <a:t> versions : </a:t>
            </a:r>
            <a:r>
              <a:rPr lang="ko-KR" altLang="en-US" dirty="0" smtClean="0"/>
              <a:t>현재 설치된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버전을 확인한다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ko-KR" dirty="0" err="1" smtClean="0"/>
              <a:t>pyenv</a:t>
            </a:r>
            <a:r>
              <a:rPr lang="en-US" altLang="ko-KR" dirty="0" smtClean="0"/>
              <a:t> install (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입력된 버전의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ko-KR" dirty="0" err="1" smtClean="0"/>
              <a:t>pyenv</a:t>
            </a:r>
            <a:r>
              <a:rPr lang="en-US" altLang="ko-KR" dirty="0" smtClean="0"/>
              <a:t> shell (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설치된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버전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버전으로 전환한다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ko-KR" dirty="0" smtClean="0"/>
              <a:t>python *.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: *.</a:t>
            </a:r>
            <a:r>
              <a:rPr lang="en-US" altLang="ko-KR" dirty="0" err="1" smtClean="0"/>
              <a:t>py</a:t>
            </a:r>
            <a:r>
              <a:rPr lang="ko-KR" altLang="en-US" dirty="0"/>
              <a:t> </a:t>
            </a:r>
            <a:r>
              <a:rPr lang="ko-KR" altLang="en-US" dirty="0" smtClean="0"/>
              <a:t>파일을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6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터미널을 이용하여 코드를 실행해보기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7435268" cy="3816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9247" y="242088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python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버전 확인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17098" y="2420888"/>
            <a:ext cx="1394934" cy="3077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048" y="278092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/>
                </a:solidFill>
              </a:rPr>
              <a:t>3.8.13 </a:t>
            </a:r>
            <a:r>
              <a:rPr lang="ko-KR" altLang="en-US" sz="1400" b="1" dirty="0" smtClean="0">
                <a:solidFill>
                  <a:schemeClr val="accent3"/>
                </a:solidFill>
              </a:rPr>
              <a:t>버전임을 확인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17098" y="3074170"/>
            <a:ext cx="2027110" cy="3077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34660" y="3074169"/>
            <a:ext cx="214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필요한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python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버전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다운로드 및 설치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1952" y="5137447"/>
            <a:ext cx="1754223" cy="3077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07022" y="514920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python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버전을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3.7.6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으로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전환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1920" y="6021288"/>
            <a:ext cx="416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/>
                </a:solidFill>
              </a:rPr>
              <a:t>3.8.13 </a:t>
            </a:r>
            <a:r>
              <a:rPr lang="ko-KR" altLang="en-US" sz="1400" b="1" dirty="0" smtClean="0">
                <a:solidFill>
                  <a:schemeClr val="accent3"/>
                </a:solidFill>
              </a:rPr>
              <a:t>버전이 아니라 </a:t>
            </a:r>
            <a:r>
              <a:rPr lang="en-US" altLang="ko-KR" sz="1400" b="1" dirty="0" smtClean="0">
                <a:solidFill>
                  <a:schemeClr val="accent3"/>
                </a:solidFill>
              </a:rPr>
              <a:t>3.7.6</a:t>
            </a:r>
            <a:r>
              <a:rPr lang="ko-KR" altLang="en-US" sz="1400" b="1" dirty="0" smtClean="0">
                <a:solidFill>
                  <a:schemeClr val="accent3"/>
                </a:solidFill>
              </a:rPr>
              <a:t>으로 설정되었음을 확인 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492896"/>
            <a:ext cx="8463059" cy="27363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77247" y="2473152"/>
            <a:ext cx="1156957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2151440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코드를 실행시키기 위해서 실행 명령어 입력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7247" y="4273351"/>
            <a:ext cx="5465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</a:rPr>
              <a:t>Bad for loop variable : 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명령어가 맞지 않아 생긴 오류</a:t>
            </a:r>
            <a:endParaRPr lang="en-US" altLang="ko-KR" sz="1400" b="1" dirty="0" smtClean="0">
              <a:solidFill>
                <a:schemeClr val="accent2"/>
              </a:solidFill>
            </a:endParaRPr>
          </a:p>
          <a:p>
            <a:r>
              <a:rPr lang="en-US" altLang="ko-KR" sz="1400" b="1" dirty="0" err="1" smtClean="0">
                <a:solidFill>
                  <a:schemeClr val="accent2"/>
                </a:solidFill>
              </a:rPr>
              <a:t>sh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명령어 대신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bash</a:t>
            </a:r>
            <a:r>
              <a:rPr lang="ko-KR" altLang="en-US" sz="1400" b="1" dirty="0">
                <a:solidFill>
                  <a:schemeClr val="accent2"/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명령어를 사용함으로써 오류를 해결한다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.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43778" y="2828548"/>
            <a:ext cx="4740590" cy="67245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3856855"/>
            <a:ext cx="1656184" cy="2202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4288" y="3645025"/>
            <a:ext cx="1656184" cy="54215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2330" y="4990186"/>
            <a:ext cx="3523566" cy="2390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44214" y="528652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ModuleNotFoundError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오류 발생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실행에 필요한 모듈이 설치되어 있지 않은 것 같다고 판단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해결방안을 검색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9" y="1628800"/>
            <a:ext cx="8303837" cy="48245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56176" y="1605406"/>
            <a:ext cx="2376264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94515" y="1844824"/>
            <a:ext cx="429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python3-pip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을 설치해야 한다고 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설치를 시도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344308" y="2420888"/>
            <a:ext cx="0" cy="381642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8304" y="528146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2"/>
                </a:solidFill>
              </a:rPr>
              <a:t>쭉 설치하는 과정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9" y="1628800"/>
            <a:ext cx="8291278" cy="415326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7344308" y="1412776"/>
            <a:ext cx="0" cy="482453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2080" y="531750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2"/>
                </a:solidFill>
              </a:rPr>
              <a:t>여기까지 설치 완료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2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Si-</a:t>
            </a:r>
            <a:r>
              <a:rPr lang="en-US" altLang="ko-KR" dirty="0" err="1"/>
              <a:t>beatgan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" y="2348880"/>
            <a:ext cx="8872441" cy="2590849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6056" y="2276872"/>
            <a:ext cx="1584176" cy="2357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196909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python3-pip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설치 완료 후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없어서 오류가 났던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torch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모듈 설치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2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1050</TotalTime>
  <Words>675</Words>
  <Application>Microsoft Office PowerPoint</Application>
  <PresentationFormat>화면 슬라이드 쇼(4:3)</PresentationFormat>
  <Paragraphs>118</Paragraphs>
  <Slides>19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필수</vt:lpstr>
      <vt:lpstr>20220518 Presentation</vt:lpstr>
      <vt:lpstr>0. Comment</vt:lpstr>
      <vt:lpstr>1. Si-beatgan</vt:lpstr>
      <vt:lpstr>1. Si-beatgan</vt:lpstr>
      <vt:lpstr>1. Si-beatgan</vt:lpstr>
      <vt:lpstr>1. Si-beatgan</vt:lpstr>
      <vt:lpstr>1. Si-beatgan</vt:lpstr>
      <vt:lpstr>1. Si-beatgan</vt:lpstr>
      <vt:lpstr>1. Si-beatgan</vt:lpstr>
      <vt:lpstr>1. Si-beatgan</vt:lpstr>
      <vt:lpstr>1. Si-beatgan</vt:lpstr>
      <vt:lpstr>1. Si-beatgan</vt:lpstr>
      <vt:lpstr>1. Si-beatgan</vt:lpstr>
      <vt:lpstr>2. 손실함수</vt:lpstr>
      <vt:lpstr>2. 손실함수</vt:lpstr>
      <vt:lpstr>2. 손실함수</vt:lpstr>
      <vt:lpstr>2. 손실함수</vt:lpstr>
      <vt:lpstr>3. 개선점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227</cp:revision>
  <dcterms:created xsi:type="dcterms:W3CDTF">2022-03-16T10:38:34Z</dcterms:created>
  <dcterms:modified xsi:type="dcterms:W3CDTF">2022-05-17T18:22:05Z</dcterms:modified>
</cp:coreProperties>
</file>