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57" r:id="rId3"/>
    <p:sldId id="27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227" autoAdjust="0"/>
  </p:normalViewPr>
  <p:slideViewPr>
    <p:cSldViewPr>
      <p:cViewPr varScale="1">
        <p:scale>
          <a:sx n="70" d="100"/>
          <a:sy n="70" d="100"/>
        </p:scale>
        <p:origin x="-178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86F9-D0A2-4A72-9811-8B6DFFECA64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CB4C-C780-4EFD-991C-723078BBC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7D44-D396-4454-8956-5A59C286A8C9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CE4-0A72-405D-A07C-00E7AE5C9137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5571-9915-4B8E-875D-D51D609C7E40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7FD-4839-4E55-9B04-71EBF2CDF637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C9EF-9D3E-4006-8BDE-4190D4841A74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CF5-6559-4D66-BC7D-2F232A2A9146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17D-5222-4DF9-AF93-41B7FFB19D9A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A52-F5C1-440B-BC22-5373B81FA543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236B-D169-416C-B98B-0922B4F131E0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44C8-073A-4667-844F-EB62AF04C115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A5C-A57D-45D2-81D4-67FF83BACBAD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D9206D-35EA-47CA-9220-ED88CC9A0BB7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20220526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Presentation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2015104236</a:t>
            </a:r>
          </a:p>
          <a:p>
            <a:r>
              <a:rPr lang="ko-KR" altLang="en-US" b="1" dirty="0" smtClean="0"/>
              <a:t>컴퓨터공학과 </a:t>
            </a:r>
            <a:r>
              <a:rPr lang="ko-KR" altLang="en-US" b="1" dirty="0" err="1" smtClean="0"/>
              <a:t>황채은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2060848"/>
            <a:ext cx="7620000" cy="4248472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 smtClean="0"/>
              <a:t>손실함수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 smtClean="0"/>
              <a:t>손실함수 개선 아이디어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dirty="0" smtClean="0"/>
              <a:t>Contrastive Learning</a:t>
            </a:r>
            <a:r>
              <a:rPr lang="ko-KR" altLang="en-US" dirty="0" smtClean="0"/>
              <a:t>의 적용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4086" y="2322094"/>
            <a:ext cx="5554960" cy="1584176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87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1104</TotalTime>
  <Words>22</Words>
  <Application>Microsoft Office PowerPoint</Application>
  <PresentationFormat>화면 슬라이드 쇼(4:3)</PresentationFormat>
  <Paragraphs>13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필수</vt:lpstr>
      <vt:lpstr>20220526 Presentation</vt:lpstr>
      <vt:lpstr>0. Comment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230</cp:revision>
  <dcterms:created xsi:type="dcterms:W3CDTF">2022-03-16T10:38:34Z</dcterms:created>
  <dcterms:modified xsi:type="dcterms:W3CDTF">2022-05-25T18:00:42Z</dcterms:modified>
</cp:coreProperties>
</file>