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8" r:id="rId6"/>
    <p:sldId id="279" r:id="rId7"/>
    <p:sldId id="280" r:id="rId8"/>
    <p:sldId id="275" r:id="rId9"/>
    <p:sldId id="281" r:id="rId10"/>
    <p:sldId id="284" r:id="rId11"/>
    <p:sldId id="273" r:id="rId12"/>
    <p:sldId id="282" r:id="rId13"/>
    <p:sldId id="274" r:id="rId14"/>
    <p:sldId id="285" r:id="rId15"/>
    <p:sldId id="286" r:id="rId16"/>
    <p:sldId id="287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227" autoAdjust="0"/>
  </p:normalViewPr>
  <p:slideViewPr>
    <p:cSldViewPr>
      <p:cViewPr varScale="1">
        <p:scale>
          <a:sx n="70" d="100"/>
          <a:sy n="70" d="100"/>
        </p:scale>
        <p:origin x="-17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7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20220602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/>
              <a:buChar char="Ø"/>
            </a:pPr>
            <a:r>
              <a:rPr lang="ko-KR" altLang="en-US" dirty="0" smtClean="0"/>
              <a:t>고찰해보기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err="1" smtClean="0"/>
              <a:t>Colab</a:t>
            </a:r>
            <a:r>
              <a:rPr lang="ko-KR" altLang="en-US" dirty="0" smtClean="0"/>
              <a:t>은 행 단위로 명령을 수행하는데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그러면 이전 행에서 실행된 것은 다음 행에서 적용되지 않는가</a:t>
            </a:r>
            <a:r>
              <a:rPr lang="en-US" altLang="ko-KR" dirty="0" smtClean="0"/>
              <a:t>? </a:t>
            </a:r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로컬에서 파일을 추가하였을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행에서 그 파일이 발견되지 않는 오류는 일시적으로나마 고쳐졌었다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로컬에서 파일을 추가하는 것은 일시적인 방편에 불과하다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파일을 계속해서 추가해나갔으나 더 큰 오류가 되어 돌아왔다</a:t>
            </a:r>
            <a:r>
              <a:rPr lang="en-US" altLang="ko-KR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dirty="0"/>
              <a:t>검색을 통해 방법을 갈구하려 했으나</a:t>
            </a:r>
            <a:r>
              <a:rPr lang="en-US" altLang="ko-KR" dirty="0"/>
              <a:t>, </a:t>
            </a:r>
            <a:r>
              <a:rPr lang="ko-KR" altLang="en-US" dirty="0"/>
              <a:t>코드 내에서 경로를 직접 수정하는 방법은 도저히 적용하기 힘들었다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GPU</a:t>
            </a:r>
            <a:r>
              <a:rPr lang="ko-KR" altLang="en-US" dirty="0" smtClean="0"/>
              <a:t>의 부재를 이유로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으로 실행하였으나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시행해보는 동안 한 번도 </a:t>
            </a:r>
            <a:r>
              <a:rPr lang="en-US" altLang="ko-KR" dirty="0" smtClean="0"/>
              <a:t>GPU</a:t>
            </a:r>
            <a:r>
              <a:rPr lang="ko-KR" altLang="en-US" dirty="0"/>
              <a:t> </a:t>
            </a:r>
            <a:r>
              <a:rPr lang="ko-KR" altLang="en-US" dirty="0" smtClean="0"/>
              <a:t>가속기는 실행되지 않았다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코드가 제대로 실행되고 있지 않았음을 의미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1769" y="6230885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3817" y="619941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도저히 해결 방안을 찾을 수 없어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방법으로 코드를 실행해보기를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17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 번째 시도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사용해보기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은 웹 브라우저에서 파이선 코드를 작성하고 실행해 볼 수 있는 개발도구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1600" dirty="0"/>
              <a:t>예상 </a:t>
            </a:r>
            <a:r>
              <a:rPr lang="en-US" altLang="ko-KR" sz="1600" dirty="0"/>
              <a:t>: GPU</a:t>
            </a:r>
            <a:r>
              <a:rPr lang="ko-KR" altLang="en-US" sz="1600" dirty="0"/>
              <a:t>가 없는 노트북이므로 </a:t>
            </a:r>
            <a:r>
              <a:rPr lang="en-US" altLang="ko-KR" sz="1600" dirty="0" err="1"/>
              <a:t>GitPod</a:t>
            </a:r>
            <a:r>
              <a:rPr lang="ko-KR" altLang="en-US" sz="1600" dirty="0"/>
              <a:t>와 마찬가지로 작동하지 않을 것으로 예상</a:t>
            </a:r>
            <a:r>
              <a:rPr lang="en-US" altLang="ko-KR" sz="1600" dirty="0"/>
              <a:t> &gt; </a:t>
            </a:r>
            <a:r>
              <a:rPr lang="ko-KR" altLang="en-US" sz="1600" dirty="0"/>
              <a:t>그래도 일단 도전해보기로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일반적으로</a:t>
            </a:r>
            <a:r>
              <a:rPr lang="en-US" altLang="ko-KR" dirty="0" smtClean="0"/>
              <a:t>,  Anaconda</a:t>
            </a:r>
            <a:r>
              <a:rPr lang="ko-KR" altLang="en-US" dirty="0" smtClean="0"/>
              <a:t>를 설치하면 따라오는 프로그램이기 때문에</a:t>
            </a:r>
            <a:r>
              <a:rPr lang="en-US" altLang="ko-KR" dirty="0" smtClean="0"/>
              <a:t>, Anaconda</a:t>
            </a:r>
            <a:r>
              <a:rPr lang="ko-KR" altLang="en-US" dirty="0" smtClean="0"/>
              <a:t>를 설치한 후 사용 권장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sz="1600" dirty="0" smtClean="0"/>
              <a:t>현재 사용중인 노트북의 용량이 심각하게 부족한 상태이므로</a:t>
            </a:r>
            <a:r>
              <a:rPr lang="en-US" altLang="ko-KR" sz="1600" dirty="0" smtClean="0"/>
              <a:t>, Anaconda</a:t>
            </a:r>
            <a:r>
              <a:rPr lang="ko-KR" altLang="en-US" sz="1600" dirty="0" smtClean="0"/>
              <a:t>를 설치하지 못함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일반 로컬 컴퓨터에서는</a:t>
            </a:r>
            <a:r>
              <a:rPr lang="en-US" altLang="ko-KR" dirty="0" smtClean="0"/>
              <a:t>, Python</a:t>
            </a:r>
            <a:r>
              <a:rPr lang="ko-KR" altLang="en-US" dirty="0" smtClean="0"/>
              <a:t>이 설치되어 있다면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pip</a:t>
            </a:r>
            <a:r>
              <a:rPr lang="ko-KR" altLang="en-US" dirty="0" smtClean="0"/>
              <a:t>명령어를 사용하여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기능 사용 가능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sz="1600" dirty="0" smtClean="0"/>
              <a:t>로컬에 </a:t>
            </a:r>
            <a:r>
              <a:rPr lang="en-US" altLang="ko-KR" sz="1600" dirty="0" smtClean="0"/>
              <a:t>Python3</a:t>
            </a:r>
            <a:r>
              <a:rPr lang="ko-KR" altLang="en-US" sz="1600" dirty="0" smtClean="0"/>
              <a:t>은 설치되어 있으므로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이용해보기로 함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5935285"/>
            <a:ext cx="49685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pip install </a:t>
            </a:r>
            <a:r>
              <a:rPr lang="en-US" altLang="ko-KR" b="1" dirty="0" err="1" smtClean="0"/>
              <a:t>jupyter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852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1628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70080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를 통해 명령 </a:t>
            </a:r>
            <a:r>
              <a:rPr lang="ko-KR" altLang="en-US" dirty="0" err="1" smtClean="0"/>
              <a:t>프롬포트를</a:t>
            </a:r>
            <a:r>
              <a:rPr lang="ko-KR" altLang="en-US" dirty="0" smtClean="0"/>
              <a:t> 실행시킨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를 실행 시도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140968"/>
            <a:ext cx="5400600" cy="67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825044"/>
            <a:ext cx="5400600" cy="612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5846" y="3486199"/>
            <a:ext cx="319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설치된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Python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버전이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3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이기 때문에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Pip3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을 사용해야 할까 싶어 바꿔보았다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4509120"/>
            <a:ext cx="319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그러나 여전히 실행되지 않음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8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1" y="2060848"/>
            <a:ext cx="868284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2420888"/>
            <a:ext cx="370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혹시 로컬에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Python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 설치되어 있지 않은 건가 싶어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py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명령어로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Python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버전을 확인</a:t>
            </a:r>
            <a:endParaRPr lang="en-US" altLang="ko-KR" sz="1200" b="1" dirty="0" smtClean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811" y="2882553"/>
            <a:ext cx="7041767" cy="186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304450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Python 3.10.0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버전 존재 확인</a:t>
            </a:r>
            <a:endParaRPr lang="en-US" altLang="ko-KR" sz="12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3953" y="323090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Jupyter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설치 명령어 재입</a:t>
            </a:r>
            <a:r>
              <a:rPr lang="ko-KR" altLang="en-US" sz="1200" b="1" dirty="0">
                <a:solidFill>
                  <a:srgbClr val="C00000"/>
                </a:solidFill>
              </a:rPr>
              <a:t>력</a:t>
            </a:r>
            <a:endParaRPr lang="en-US" altLang="ko-KR" sz="1200" b="1" dirty="0" smtClean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811" y="3183001"/>
            <a:ext cx="1682885" cy="186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811" y="3717032"/>
            <a:ext cx="4131157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08309" y="381366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여전히 오류 발생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5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Contrastive</a:t>
            </a:r>
            <a:br>
              <a:rPr lang="en-US" altLang="ko-KR" dirty="0" smtClean="0"/>
            </a:b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Contrastive Learning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Positive pair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604485" cy="121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09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Contrastive</a:t>
            </a:r>
            <a:br>
              <a:rPr lang="en-US" altLang="ko-KR" dirty="0" smtClean="0"/>
            </a:b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기존 프로젝트에서 진행했던 </a:t>
            </a:r>
            <a:r>
              <a:rPr lang="en-US" altLang="ko-KR" dirty="0" smtClean="0"/>
              <a:t>Si-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140968"/>
            <a:ext cx="6264696" cy="117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1" y="2492896"/>
            <a:ext cx="441923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3" y="2348880"/>
            <a:ext cx="7560839" cy="237626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66" y="4869160"/>
            <a:ext cx="3173211" cy="48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9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improvement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0848"/>
            <a:ext cx="864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650" y="1628800"/>
            <a:ext cx="81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Si-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의 코드에서 손실함수를 정의하는 부분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293096"/>
            <a:ext cx="77768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2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060848"/>
            <a:ext cx="7620000" cy="4248472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코드 실행을 위해서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GitPod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Colab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smtClean="0"/>
              <a:t>Contrastive Learning</a:t>
            </a:r>
            <a:r>
              <a:rPr lang="ko-KR" altLang="en-US" dirty="0"/>
              <a:t> </a:t>
            </a:r>
            <a:r>
              <a:rPr lang="ko-KR" altLang="en-US" dirty="0" smtClean="0"/>
              <a:t>손실함수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손실함수의 개선 적용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첫 번째 시도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와 연동된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75655"/>
            <a:ext cx="77057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449" y="482851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직전 단계까지 수행했으나</a:t>
            </a:r>
            <a:r>
              <a:rPr lang="en-US" altLang="ko-KR" dirty="0" smtClean="0"/>
              <a:t>, NVIDIA GPU</a:t>
            </a:r>
            <a:r>
              <a:rPr lang="ko-KR" altLang="en-US" dirty="0" smtClean="0"/>
              <a:t>의 부재로 실행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9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두 번째 시도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을 이용하여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0" y="3162141"/>
            <a:ext cx="8784976" cy="163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166" y="2348880"/>
            <a:ext cx="81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를 통해서 익혀왔던 대로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사용하여 </a:t>
            </a:r>
            <a:r>
              <a:rPr lang="en-US" altLang="ko-KR" dirty="0" smtClean="0"/>
              <a:t>run_ecg.sh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파일을 실행하는 것을 목표로 공부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174" y="4869160"/>
            <a:ext cx="261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사용시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Syntax Error </a:t>
            </a:r>
            <a:r>
              <a:rPr lang="ko-KR" altLang="en-US" dirty="0" smtClean="0"/>
              <a:t>오류 발생</a:t>
            </a:r>
            <a:endParaRPr lang="en-US" altLang="ko-KR" dirty="0"/>
          </a:p>
        </p:txBody>
      </p:sp>
      <p:sp>
        <p:nvSpPr>
          <p:cNvPr id="7" name="오른쪽 화살표 6"/>
          <p:cNvSpPr/>
          <p:nvPr/>
        </p:nvSpPr>
        <p:spPr>
          <a:xfrm>
            <a:off x="3882584" y="4975606"/>
            <a:ext cx="1800200" cy="4334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19734" y="4869160"/>
            <a:ext cx="261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!bash </a:t>
            </a:r>
            <a:r>
              <a:rPr lang="ko-KR" altLang="en-US" dirty="0" smtClean="0"/>
              <a:t>명령어로 바꾸어 실행함으로써 해결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8052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오류 </a:t>
            </a:r>
            <a:r>
              <a:rPr lang="en-US" altLang="ko-KR" dirty="0" smtClean="0"/>
              <a:t>: main.py</a:t>
            </a:r>
            <a:r>
              <a:rPr lang="ko-KR" altLang="en-US" dirty="0" smtClean="0"/>
              <a:t>파일을 찾을 수 없다는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2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" y="2229830"/>
            <a:ext cx="88455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55679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예전에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을 사용했을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경로가 맞지 않아 파일이나 폴더를 찾을 수 없는 오류를 경험한 적이 있기에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경로를 이동하고 내용을 확인해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시도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6093296"/>
            <a:ext cx="2448272" cy="333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4869160"/>
            <a:ext cx="288032" cy="16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1800" y="6165304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!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를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빼고 명령어를 입력하여 생긴 오류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2" name="꺾인 연결선 11"/>
          <p:cNvCxnSpPr>
            <a:stCxn id="10" idx="1"/>
            <a:endCxn id="6" idx="1"/>
          </p:cNvCxnSpPr>
          <p:nvPr/>
        </p:nvCxnSpPr>
        <p:spPr>
          <a:xfrm rot="10800000" flipV="1">
            <a:off x="323528" y="4952630"/>
            <a:ext cx="144016" cy="1307607"/>
          </a:xfrm>
          <a:prstGeom prst="bentConnector3">
            <a:avLst>
              <a:gd name="adj1" fmla="val 25873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144" y="63038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계속 오류 발생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3264" y="3933056"/>
            <a:ext cx="4248472" cy="2160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3264" y="5413803"/>
            <a:ext cx="682352" cy="1926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3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1022"/>
            <a:ext cx="89027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03" y="1928501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파일이 위치한 폴더와 현재 경로까지 모두 확인하고 실행하였음에도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여전히 똑같은 오류 발생 </a:t>
            </a:r>
            <a:r>
              <a:rPr lang="en-US" altLang="ko-KR" dirty="0" smtClean="0"/>
              <a:t>: main.py</a:t>
            </a:r>
            <a:r>
              <a:rPr lang="ko-KR" altLang="en-US" dirty="0" smtClean="0"/>
              <a:t>의 부재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1154" y="3762255"/>
            <a:ext cx="4260846" cy="16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9" y="2574832"/>
            <a:ext cx="2149463" cy="4128542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61676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드라이브에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저장된 파일들의 경로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02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6" y="2996952"/>
            <a:ext cx="876978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66904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검색을 통해 해결법을 모색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을 사용한 사례가 드물어 검색에 난항을 겪음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71600" y="2494646"/>
            <a:ext cx="360040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23515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다소 편법이지만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명령어를 사용해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에서 찾지 못하는 파일을 로컬에서 바로 파일을 추가하는 방법을 찾아 시도해 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5422298"/>
            <a:ext cx="2592288" cy="16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7895" y="573325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Main.py</a:t>
            </a:r>
            <a:r>
              <a:rPr lang="ko-KR" altLang="en-US" dirty="0" smtClean="0"/>
              <a:t>를 로컬에서 추가하자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같은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options</a:t>
            </a:r>
            <a:r>
              <a:rPr lang="ko-KR" altLang="en-US" dirty="0" smtClean="0"/>
              <a:t>가 부재한다는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96944" cy="264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4581128"/>
            <a:ext cx="2592288" cy="16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835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 폴더에서 </a:t>
            </a:r>
            <a:r>
              <a:rPr lang="en-US" altLang="ko-KR" dirty="0" smtClean="0"/>
              <a:t>options.py</a:t>
            </a:r>
            <a:r>
              <a:rPr lang="ko-KR" altLang="en-US" dirty="0" smtClean="0"/>
              <a:t>를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85506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추가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똑같은 명령어를 통해 실행 시도</a:t>
            </a:r>
            <a:endParaRPr lang="en-US" altLang="ko-KR" dirty="0" smtClean="0"/>
          </a:p>
          <a:p>
            <a:r>
              <a:rPr lang="en-US" altLang="ko-KR" dirty="0" smtClean="0"/>
              <a:t>&gt; data.py </a:t>
            </a:r>
            <a:r>
              <a:rPr lang="ko-KR" altLang="en-US" dirty="0" smtClean="0"/>
              <a:t>파일이 부재한다는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2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Code 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496944" cy="320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8355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방식으로 로컬 폴더에서 </a:t>
            </a:r>
            <a:r>
              <a:rPr lang="en-US" altLang="ko-KR" dirty="0" smtClean="0"/>
              <a:t>data.py</a:t>
            </a:r>
            <a:r>
              <a:rPr lang="ko-KR" altLang="en-US" dirty="0" smtClean="0"/>
              <a:t>를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5214961"/>
            <a:ext cx="5400600" cy="16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3672516"/>
            <a:ext cx="7776864" cy="332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52551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 </a:t>
            </a:r>
            <a:r>
              <a:rPr lang="ko-KR" altLang="en-US" dirty="0" smtClean="0"/>
              <a:t>더 알 수 없는 많은 양의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8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1277</TotalTime>
  <Words>586</Words>
  <Application>Microsoft Office PowerPoint</Application>
  <PresentationFormat>화면 슬라이드 쇼(4:3)</PresentationFormat>
  <Paragraphs>101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20220602 Presentation</vt:lpstr>
      <vt:lpstr>0. Comment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1. Code practice</vt:lpstr>
      <vt:lpstr>2. Contrastive Learning</vt:lpstr>
      <vt:lpstr>2. Contrastive Learning</vt:lpstr>
      <vt:lpstr>3. improvement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279</cp:revision>
  <dcterms:created xsi:type="dcterms:W3CDTF">2022-03-16T10:38:34Z</dcterms:created>
  <dcterms:modified xsi:type="dcterms:W3CDTF">2022-06-01T18:24:07Z</dcterms:modified>
</cp:coreProperties>
</file>