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68" r:id="rId4"/>
    <p:sldId id="259" r:id="rId5"/>
    <p:sldId id="285" r:id="rId6"/>
    <p:sldId id="286" r:id="rId7"/>
    <p:sldId id="287" r:id="rId8"/>
    <p:sldId id="273" r:id="rId9"/>
    <p:sldId id="275" r:id="rId10"/>
    <p:sldId id="276" r:id="rId11"/>
    <p:sldId id="277" r:id="rId12"/>
    <p:sldId id="282" r:id="rId13"/>
    <p:sldId id="283" r:id="rId14"/>
    <p:sldId id="284" r:id="rId15"/>
    <p:sldId id="290" r:id="rId16"/>
    <p:sldId id="279" r:id="rId17"/>
    <p:sldId id="272" r:id="rId18"/>
  </p:sldIdLst>
  <p:sldSz cx="9137650" cy="6326188"/>
  <p:notesSz cx="6797675" cy="9926638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370" y="-768"/>
      </p:cViewPr>
      <p:guideLst>
        <p:guide orient="horz" pos="1992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5613" marR="0" indent="1587" algn="l" rtl="0">
              <a:spcBef>
                <a:spcPts val="0"/>
              </a:spcBef>
              <a:spcAft>
                <a:spcPts val="0"/>
              </a:spcAft>
              <a:defRPr/>
            </a:lvl2pPr>
            <a:lvl3pPr marL="912813" marR="0" indent="1587" algn="l" rtl="0">
              <a:spcBef>
                <a:spcPts val="0"/>
              </a:spcBef>
              <a:spcAft>
                <a:spcPts val="0"/>
              </a:spcAft>
              <a:defRPr/>
            </a:lvl3pPr>
            <a:lvl4pPr marL="1370013" marR="0" indent="1587" algn="l" rtl="0">
              <a:spcBef>
                <a:spcPts val="0"/>
              </a:spcBef>
              <a:spcAft>
                <a:spcPts val="0"/>
              </a:spcAft>
              <a:defRPr/>
            </a:lvl4pPr>
            <a:lvl5pPr marL="1827213" marR="0" indent="1586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5613" marR="0" indent="1587" algn="l" rtl="0">
              <a:spcBef>
                <a:spcPts val="0"/>
              </a:spcBef>
              <a:spcAft>
                <a:spcPts val="0"/>
              </a:spcAft>
              <a:defRPr/>
            </a:lvl2pPr>
            <a:lvl3pPr marL="912813" marR="0" indent="1587" algn="l" rtl="0">
              <a:spcBef>
                <a:spcPts val="0"/>
              </a:spcBef>
              <a:spcAft>
                <a:spcPts val="0"/>
              </a:spcAft>
              <a:defRPr/>
            </a:lvl3pPr>
            <a:lvl4pPr marL="1370013" marR="0" indent="1587" algn="l" rtl="0">
              <a:spcBef>
                <a:spcPts val="0"/>
              </a:spcBef>
              <a:spcAft>
                <a:spcPts val="0"/>
              </a:spcAft>
              <a:defRPr/>
            </a:lvl4pPr>
            <a:lvl5pPr marL="1827213" marR="0" indent="1586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7"/>
            <a:ext cx="5376863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5613" marR="0" indent="-11112" algn="l" rtl="0">
              <a:spcBef>
                <a:spcPts val="360"/>
              </a:spcBef>
              <a:spcAft>
                <a:spcPts val="0"/>
              </a:spcAft>
              <a:defRPr/>
            </a:lvl2pPr>
            <a:lvl3pPr marL="912813" marR="0" indent="-11112" algn="l" rtl="0">
              <a:spcBef>
                <a:spcPts val="360"/>
              </a:spcBef>
              <a:spcAft>
                <a:spcPts val="0"/>
              </a:spcAft>
              <a:defRPr/>
            </a:lvl3pPr>
            <a:lvl4pPr marL="1370013" marR="0" indent="-11112" algn="l" rtl="0">
              <a:spcBef>
                <a:spcPts val="360"/>
              </a:spcBef>
              <a:spcAft>
                <a:spcPts val="0"/>
              </a:spcAft>
              <a:defRPr/>
            </a:lvl4pPr>
            <a:lvl5pPr marL="1827213" marR="0" indent="-11113" algn="l" rtl="0">
              <a:spcBef>
                <a:spcPts val="360"/>
              </a:spcBef>
              <a:spcAft>
                <a:spcPts val="0"/>
              </a:spcAft>
              <a:defRPr/>
            </a:lvl5pPr>
            <a:lvl6pPr marL="2285750" marR="0" indent="-12450" algn="l" rtl="0">
              <a:spcBef>
                <a:spcPts val="0"/>
              </a:spcBef>
              <a:defRPr/>
            </a:lvl6pPr>
            <a:lvl7pPr marL="2742900" marR="0" indent="-12400" algn="l" rtl="0">
              <a:spcBef>
                <a:spcPts val="0"/>
              </a:spcBef>
              <a:defRPr/>
            </a:lvl7pPr>
            <a:lvl8pPr marL="3200051" marR="0" indent="-12350" algn="l" rtl="0">
              <a:spcBef>
                <a:spcPts val="0"/>
              </a:spcBef>
              <a:defRPr/>
            </a:lvl8pPr>
            <a:lvl9pPr marL="3657200" marR="0" indent="-123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5613" marR="0" indent="1587" algn="l" rtl="0">
              <a:spcBef>
                <a:spcPts val="0"/>
              </a:spcBef>
              <a:spcAft>
                <a:spcPts val="0"/>
              </a:spcAft>
              <a:defRPr/>
            </a:lvl2pPr>
            <a:lvl3pPr marL="912813" marR="0" indent="1587" algn="l" rtl="0">
              <a:spcBef>
                <a:spcPts val="0"/>
              </a:spcBef>
              <a:spcAft>
                <a:spcPts val="0"/>
              </a:spcAft>
              <a:defRPr/>
            </a:lvl3pPr>
            <a:lvl4pPr marL="1370013" marR="0" indent="1587" algn="l" rtl="0">
              <a:spcBef>
                <a:spcPts val="0"/>
              </a:spcBef>
              <a:spcAft>
                <a:spcPts val="0"/>
              </a:spcAft>
              <a:defRPr/>
            </a:lvl4pPr>
            <a:lvl5pPr marL="1827213" marR="0" indent="1586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49687" y="9428163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522479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3849687" y="9428163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ko-KR"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lang="ko-KR" sz="12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849687" y="9428163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ko-KR"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ko-KR" sz="12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4" y="0"/>
            <a:ext cx="9130901" cy="632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6928129" y="6033492"/>
            <a:ext cx="217719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100" b="1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Copyright ©  2011,</a:t>
            </a:r>
            <a:r>
              <a:rPr lang="ko-KR" sz="800" b="1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ko-KR" sz="1100" b="1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CQCloud Inc.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4" y="0"/>
            <a:ext cx="9130901" cy="632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327650" y="6058998"/>
            <a:ext cx="681037" cy="21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5" y="0"/>
            <a:ext cx="9131300" cy="6326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4327650" y="6058998"/>
            <a:ext cx="681037" cy="219075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57187" y="1690688"/>
            <a:ext cx="8323262" cy="419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9388" marR="0" indent="-142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1pPr>
            <a:lvl2pPr marL="358775" marR="0" indent="-158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39750" marR="0" indent="-190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3pPr>
            <a:lvl4pPr marL="719138" marR="0" indent="-33337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­"/>
              <a:defRPr/>
            </a:lvl4pPr>
            <a:lvl5pPr marL="900113" marR="0" indent="-3016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ymbol"/>
              <a:buChar char="⋅"/>
              <a:defRPr/>
            </a:lvl5pPr>
            <a:lvl6pPr marL="1358751" marR="0" indent="-31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ymbol"/>
              <a:buChar char="⋅"/>
              <a:defRPr/>
            </a:lvl6pPr>
            <a:lvl7pPr marL="1815902" marR="0" indent="-31551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ymbol"/>
              <a:buChar char="⋅"/>
              <a:defRPr/>
            </a:lvl7pPr>
            <a:lvl8pPr marL="2273052" marR="0" indent="-31501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ymbol"/>
              <a:buChar char="⋅"/>
              <a:defRPr/>
            </a:lvl8pPr>
            <a:lvl9pPr marL="2730201" marR="0" indent="-314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ymbol"/>
              <a:buChar char="⋅"/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57187" y="536575"/>
            <a:ext cx="8329612" cy="338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80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80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80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80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800"/>
              </a:spcBef>
              <a:spcAft>
                <a:spcPts val="0"/>
              </a:spcAft>
              <a:defRPr/>
            </a:lvl5pPr>
            <a:lvl6pPr marL="457150" marR="0" indent="-12650" algn="l" rtl="0">
              <a:spcBef>
                <a:spcPts val="800"/>
              </a:spcBef>
              <a:spcAft>
                <a:spcPts val="0"/>
              </a:spcAft>
              <a:defRPr/>
            </a:lvl6pPr>
            <a:lvl7pPr marL="914300" marR="0" indent="-12600" algn="l" rtl="0">
              <a:spcBef>
                <a:spcPts val="800"/>
              </a:spcBef>
              <a:spcAft>
                <a:spcPts val="0"/>
              </a:spcAft>
              <a:defRPr/>
            </a:lvl7pPr>
            <a:lvl8pPr marL="1371450" marR="0" indent="-12550" algn="l" rtl="0">
              <a:spcBef>
                <a:spcPts val="800"/>
              </a:spcBef>
              <a:spcAft>
                <a:spcPts val="0"/>
              </a:spcAft>
              <a:defRPr/>
            </a:lvl8pPr>
            <a:lvl9pPr marL="1828600" marR="0" indent="-12500" algn="l" rtl="0">
              <a:spcBef>
                <a:spcPts val="8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4327650" y="6058998"/>
            <a:ext cx="681037" cy="21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89335" y="1874833"/>
            <a:ext cx="8136903" cy="13628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3200" b="1" smtClean="0">
                <a:solidFill>
                  <a:srgbClr val="003300"/>
                </a:solidFill>
                <a:latin typeface="+mn-ea"/>
                <a:ea typeface="+mn-ea"/>
                <a:cs typeface="PT Sans"/>
                <a:sym typeface="PT Sans"/>
              </a:rPr>
              <a:t>Git </a:t>
            </a:r>
            <a:r>
              <a:rPr lang="ko-KR" altLang="en-US" sz="3200" b="1" smtClean="0">
                <a:solidFill>
                  <a:srgbClr val="003300"/>
                </a:solidFill>
                <a:latin typeface="+mn-ea"/>
                <a:ea typeface="+mn-ea"/>
                <a:cs typeface="PT Sans"/>
                <a:sym typeface="PT Sans"/>
              </a:rPr>
              <a:t>사용법</a:t>
            </a:r>
            <a:endParaRPr lang="en-US" altLang="ko-KR" sz="3200" b="1" smtClean="0">
              <a:solidFill>
                <a:srgbClr val="003300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3200" b="1" i="0" u="none" strike="noStrike" cap="none" baseline="0" smtClean="0">
                <a:solidFill>
                  <a:srgbClr val="003300"/>
                </a:solidFill>
                <a:latin typeface="+mn-ea"/>
                <a:ea typeface="+mn-ea"/>
                <a:cs typeface="PT Sans"/>
                <a:sym typeface="PT Sans"/>
              </a:rPr>
              <a:t>-Github </a:t>
            </a:r>
            <a:r>
              <a:rPr lang="ko-KR" altLang="en-US" sz="3200" b="1" i="0" u="none" strike="noStrike" cap="none" baseline="0" smtClean="0">
                <a:solidFill>
                  <a:srgbClr val="003300"/>
                </a:solidFill>
                <a:latin typeface="+mn-ea"/>
                <a:ea typeface="+mn-ea"/>
                <a:cs typeface="PT Sans"/>
                <a:sym typeface="PT Sans"/>
              </a:rPr>
              <a:t>를 </a:t>
            </a:r>
            <a:r>
              <a:rPr lang="ko-KR" altLang="en-US" sz="3200" b="1" i="0" u="none" strike="noStrike" cap="none" baseline="0" smtClean="0">
                <a:solidFill>
                  <a:srgbClr val="003300"/>
                </a:solidFill>
                <a:latin typeface="+mn-ea"/>
                <a:ea typeface="+mn-ea"/>
                <a:cs typeface="PT Sans"/>
                <a:sym typeface="PT Sans"/>
              </a:rPr>
              <a:t>중심으로</a:t>
            </a:r>
            <a:endParaRPr lang="ko-KR" sz="3200" b="1" i="0" u="none" strike="noStrike" cap="none" baseline="0">
              <a:solidFill>
                <a:srgbClr val="003300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local repository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생성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401" y="518425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Local repository </a:t>
            </a:r>
            <a:r>
              <a:rPr lang="ko-KR" altLang="en-US" smtClean="0">
                <a:latin typeface="+mn-ea"/>
                <a:ea typeface="+mn-ea"/>
              </a:rPr>
              <a:t>로 사용할 폴더를 생성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latin typeface="+mn-ea"/>
                <a:ea typeface="+mn-ea"/>
              </a:rPr>
              <a:t>폴더 우클릭후 </a:t>
            </a:r>
            <a:r>
              <a:rPr lang="en-US" altLang="ko-KR" smtClean="0">
                <a:latin typeface="+mn-ea"/>
                <a:ea typeface="+mn-ea"/>
              </a:rPr>
              <a:t>Git Create repository here </a:t>
            </a:r>
            <a:r>
              <a:rPr lang="ko-KR" altLang="en-US" smtClean="0">
                <a:latin typeface="+mn-ea"/>
                <a:ea typeface="+mn-ea"/>
              </a:rPr>
              <a:t>메뉴 호출</a:t>
            </a:r>
            <a:r>
              <a:rPr lang="en-US" altLang="ko-KR" smtClean="0">
                <a:latin typeface="+mn-ea"/>
                <a:ea typeface="+mn-ea"/>
              </a:rPr>
              <a:t>.</a:t>
            </a:r>
            <a:r>
              <a:rPr lang="ko-KR" altLang="en-US" smtClean="0">
                <a:latin typeface="+mn-ea"/>
                <a:ea typeface="+mn-ea"/>
              </a:rPr>
              <a:t> 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45" y="1002854"/>
            <a:ext cx="666251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534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- Local repository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에 저장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29" y="1074862"/>
            <a:ext cx="5249008" cy="3528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9" y="1074862"/>
            <a:ext cx="3115110" cy="25435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0393" y="5107310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Local 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repository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에 변경이 사항이 발생하여  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commit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할때 폴더 마우스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우클릭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.</a:t>
            </a:r>
            <a:endParaRPr lang="en-US" altLang="ko-KR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 Commit -&gt; “master” Menu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선택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.</a:t>
            </a:r>
            <a:endParaRPr lang="en-US" altLang="ko-KR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Commit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창이 보이면 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Message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창에 수정된 내용과 적용할 파일을 선택후 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OK 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버튼 클릭</a:t>
            </a:r>
            <a:r>
              <a:rPr lang="en-US" altLang="ko-KR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.</a:t>
            </a:r>
            <a:r>
              <a:rPr lang="ko-KR" altLang="en-US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  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6534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Remote repository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저</a:t>
            </a:r>
            <a:r>
              <a:rPr lang="ko-KR" altLang="en-US" sz="1800" b="1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장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(Github)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401" y="5200175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Local repository </a:t>
            </a:r>
            <a:r>
              <a:rPr lang="ko-KR" altLang="en-US" smtClean="0">
                <a:latin typeface="+mn-ea"/>
                <a:ea typeface="+mn-ea"/>
              </a:rPr>
              <a:t>폴더 우클릭</a:t>
            </a:r>
            <a:r>
              <a:rPr lang="en-US" altLang="ko-KR" smtClean="0">
                <a:latin typeface="+mn-ea"/>
                <a:ea typeface="+mn-ea"/>
              </a:rPr>
              <a:t>, Git Sync Menu </a:t>
            </a:r>
            <a:r>
              <a:rPr lang="ko-KR" altLang="en-US" smtClean="0">
                <a:latin typeface="+mn-ea"/>
                <a:ea typeface="+mn-ea"/>
              </a:rPr>
              <a:t>호출</a:t>
            </a:r>
            <a:r>
              <a:rPr lang="en-US" altLang="ko-KR" smtClean="0">
                <a:latin typeface="+mn-ea"/>
                <a:ea typeface="+mn-ea"/>
              </a:rPr>
              <a:t>.</a:t>
            </a:r>
            <a:endParaRPr lang="en-US" altLang="ko-KR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Remote repository </a:t>
            </a:r>
            <a:r>
              <a:rPr lang="ko-KR" altLang="en-US" smtClean="0">
                <a:latin typeface="+mn-ea"/>
                <a:ea typeface="+mn-ea"/>
              </a:rPr>
              <a:t>정보 등록을 위해 </a:t>
            </a:r>
            <a:r>
              <a:rPr lang="en-US" altLang="ko-KR" smtClean="0">
                <a:latin typeface="+mn-ea"/>
                <a:ea typeface="+mn-ea"/>
              </a:rPr>
              <a:t>Manage </a:t>
            </a:r>
            <a:r>
              <a:rPr lang="ko-KR" altLang="en-US" smtClean="0">
                <a:latin typeface="+mn-ea"/>
                <a:ea typeface="+mn-ea"/>
              </a:rPr>
              <a:t>버튼 </a:t>
            </a:r>
            <a:r>
              <a:rPr lang="ko-KR" altLang="en-US" smtClean="0">
                <a:latin typeface="+mn-ea"/>
                <a:ea typeface="+mn-ea"/>
              </a:rPr>
              <a:t>클릭</a:t>
            </a:r>
            <a:r>
              <a:rPr lang="en-US" altLang="ko-KR" smtClean="0"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1" y="1103378"/>
            <a:ext cx="2524478" cy="22767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13" y="1080179"/>
            <a:ext cx="5254924" cy="30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56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Remote repository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저</a:t>
            </a:r>
            <a:r>
              <a:rPr lang="ko-KR" altLang="en-US" sz="1800" b="1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장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(Github)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401" y="5200175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latin typeface="+mn-ea"/>
                <a:ea typeface="+mn-ea"/>
              </a:rPr>
              <a:t>원격지 이름 </a:t>
            </a:r>
            <a:r>
              <a:rPr lang="en-US" altLang="ko-KR" smtClean="0">
                <a:latin typeface="+mn-ea"/>
                <a:ea typeface="+mn-ea"/>
              </a:rPr>
              <a:t>(Remote) </a:t>
            </a:r>
            <a:r>
              <a:rPr lang="ko-KR" altLang="en-US" smtClean="0">
                <a:latin typeface="+mn-ea"/>
                <a:ea typeface="+mn-ea"/>
              </a:rPr>
              <a:t>와 원격지 주소 </a:t>
            </a:r>
            <a:r>
              <a:rPr lang="en-US" altLang="ko-KR" smtClean="0">
                <a:latin typeface="+mn-ea"/>
                <a:ea typeface="+mn-ea"/>
              </a:rPr>
              <a:t>(URL)</a:t>
            </a:r>
            <a:r>
              <a:rPr lang="ko-KR" altLang="en-US" smtClean="0">
                <a:latin typeface="+mn-ea"/>
                <a:ea typeface="+mn-ea"/>
              </a:rPr>
              <a:t>만 입력후 </a:t>
            </a:r>
            <a:r>
              <a:rPr lang="en-US" altLang="ko-KR" smtClean="0">
                <a:latin typeface="+mn-ea"/>
                <a:ea typeface="+mn-ea"/>
              </a:rPr>
              <a:t>[Add New/Save] </a:t>
            </a:r>
            <a:r>
              <a:rPr lang="ko-KR" altLang="en-US" smtClean="0">
                <a:latin typeface="+mn-ea"/>
                <a:ea typeface="+mn-ea"/>
              </a:rPr>
              <a:t>버튼 클릭</a:t>
            </a:r>
            <a:r>
              <a:rPr lang="en-US" altLang="ko-KR" smtClean="0">
                <a:latin typeface="+mn-ea"/>
                <a:ea typeface="+mn-ea"/>
              </a:rPr>
              <a:t>.</a:t>
            </a:r>
            <a:r>
              <a:rPr lang="ko-KR" altLang="en-US" smtClean="0">
                <a:latin typeface="+mn-ea"/>
                <a:ea typeface="+mn-ea"/>
              </a:rPr>
              <a:t> </a:t>
            </a:r>
            <a:endParaRPr lang="en-US" altLang="ko-KR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Remote URL </a:t>
            </a:r>
            <a:r>
              <a:rPr lang="ko-KR" altLang="en-US" smtClean="0">
                <a:latin typeface="+mn-ea"/>
                <a:ea typeface="+mn-ea"/>
              </a:rPr>
              <a:t>에 설정한 원격지 이름 선택후 </a:t>
            </a:r>
            <a:r>
              <a:rPr lang="en-US" altLang="ko-KR" smtClean="0">
                <a:latin typeface="+mn-ea"/>
                <a:ea typeface="+mn-ea"/>
              </a:rPr>
              <a:t>[Push] </a:t>
            </a:r>
            <a:r>
              <a:rPr lang="ko-KR" altLang="en-US" smtClean="0">
                <a:latin typeface="+mn-ea"/>
                <a:ea typeface="+mn-ea"/>
              </a:rPr>
              <a:t>버튼 클릭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Success </a:t>
            </a:r>
            <a:r>
              <a:rPr lang="ko-KR" altLang="en-US" smtClean="0">
                <a:latin typeface="+mn-ea"/>
                <a:ea typeface="+mn-ea"/>
              </a:rPr>
              <a:t>메시지가 나오면 </a:t>
            </a:r>
            <a:r>
              <a:rPr lang="en-US" altLang="ko-KR" smtClean="0">
                <a:latin typeface="+mn-ea"/>
                <a:ea typeface="+mn-ea"/>
              </a:rPr>
              <a:t>Remote repository</a:t>
            </a:r>
            <a:r>
              <a:rPr lang="ko-KR" altLang="en-US" smtClean="0">
                <a:latin typeface="+mn-ea"/>
                <a:ea typeface="+mn-ea"/>
              </a:rPr>
              <a:t>에 저장 완료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4" y="1146870"/>
            <a:ext cx="4180696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6" y="1146870"/>
            <a:ext cx="453650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15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Remote repository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저</a:t>
            </a:r>
            <a:r>
              <a:rPr lang="ko-KR" altLang="en-US" sz="1800" b="1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장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(Github)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401" y="5200175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Local repository </a:t>
            </a:r>
            <a:r>
              <a:rPr lang="ko-KR" altLang="en-US" smtClean="0">
                <a:latin typeface="+mn-ea"/>
                <a:ea typeface="+mn-ea"/>
              </a:rPr>
              <a:t>폴더 우클릭</a:t>
            </a:r>
            <a:r>
              <a:rPr lang="en-US" altLang="ko-KR" smtClean="0">
                <a:latin typeface="+mn-ea"/>
                <a:ea typeface="+mn-ea"/>
              </a:rPr>
              <a:t>, Git Sync Menu </a:t>
            </a:r>
            <a:r>
              <a:rPr lang="ko-KR" altLang="en-US" smtClean="0">
                <a:latin typeface="+mn-ea"/>
                <a:ea typeface="+mn-ea"/>
              </a:rPr>
              <a:t>호출</a:t>
            </a:r>
            <a:endParaRPr lang="en-US" altLang="ko-KR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Remote repository </a:t>
            </a:r>
            <a:r>
              <a:rPr lang="ko-KR" altLang="en-US" smtClean="0">
                <a:latin typeface="+mn-ea"/>
                <a:ea typeface="+mn-ea"/>
              </a:rPr>
              <a:t>정보 등록을 위해 </a:t>
            </a:r>
            <a:r>
              <a:rPr lang="en-US" altLang="ko-KR" smtClean="0">
                <a:latin typeface="+mn-ea"/>
                <a:ea typeface="+mn-ea"/>
              </a:rPr>
              <a:t>Manage </a:t>
            </a:r>
            <a:r>
              <a:rPr lang="ko-KR" altLang="en-US" smtClean="0">
                <a:latin typeface="+mn-ea"/>
                <a:ea typeface="+mn-ea"/>
              </a:rPr>
              <a:t>버튼 클릭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1" y="1103378"/>
            <a:ext cx="2524478" cy="22767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13" y="1080179"/>
            <a:ext cx="5254924" cy="30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15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</a:t>
            </a:r>
            <a:r>
              <a:rPr 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. </a:t>
            </a:r>
            <a:r>
              <a:rPr lang="en-US" alt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 </a:t>
            </a:r>
            <a:r>
              <a:rPr lang="ko-KR" altLang="en-US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</a:t>
            </a:r>
            <a:r>
              <a:rPr lang="ko-KR" altLang="en-US" sz="2800" b="1" i="0" u="none" strike="noStrike" cap="none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- Branch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401" y="4006487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smtClean="0">
                <a:latin typeface="+mn-ea"/>
                <a:ea typeface="+mn-ea"/>
              </a:rPr>
              <a:t>Git </a:t>
            </a:r>
            <a:r>
              <a:rPr lang="ko-KR" altLang="en-US" sz="1600" smtClean="0">
                <a:latin typeface="+mn-ea"/>
                <a:ea typeface="+mn-ea"/>
              </a:rPr>
              <a:t>은 최초로 </a:t>
            </a:r>
            <a:r>
              <a:rPr lang="en-US" altLang="ko-KR" sz="1600" smtClean="0">
                <a:latin typeface="+mn-ea"/>
                <a:ea typeface="+mn-ea"/>
              </a:rPr>
              <a:t>Master Branch</a:t>
            </a:r>
            <a:r>
              <a:rPr lang="ko-KR" altLang="en-US" sz="1600" smtClean="0">
                <a:latin typeface="+mn-ea"/>
                <a:ea typeface="+mn-ea"/>
              </a:rPr>
              <a:t>를 가짐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>
                <a:latin typeface="+mn-ea"/>
                <a:ea typeface="+mn-ea"/>
              </a:rPr>
              <a:t>Commit</a:t>
            </a:r>
            <a:r>
              <a:rPr lang="ko-KR" altLang="en-US" sz="1600" smtClean="0">
                <a:latin typeface="+mn-ea"/>
                <a:ea typeface="+mn-ea"/>
              </a:rPr>
              <a:t>을 을하면 </a:t>
            </a:r>
            <a:r>
              <a:rPr lang="en-US" altLang="ko-KR" sz="1600" smtClean="0">
                <a:latin typeface="+mn-ea"/>
                <a:ea typeface="+mn-ea"/>
              </a:rPr>
              <a:t>Master Branch</a:t>
            </a:r>
            <a:r>
              <a:rPr lang="ko-KR" altLang="en-US" sz="1600" smtClean="0">
                <a:latin typeface="+mn-ea"/>
                <a:ea typeface="+mn-ea"/>
              </a:rPr>
              <a:t>에서 </a:t>
            </a:r>
            <a:r>
              <a:rPr lang="en-US" altLang="ko-KR" sz="1600" smtClean="0">
                <a:latin typeface="+mn-ea"/>
                <a:ea typeface="+mn-ea"/>
              </a:rPr>
              <a:t>Commit</a:t>
            </a:r>
            <a:r>
              <a:rPr lang="ko-KR" altLang="en-US" sz="1600" smtClean="0">
                <a:latin typeface="+mn-ea"/>
                <a:ea typeface="+mn-ea"/>
              </a:rPr>
              <a:t>이 일어남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mtClean="0">
                <a:latin typeface="+mn-ea"/>
                <a:ea typeface="+mn-ea"/>
              </a:rPr>
              <a:t>새로운 </a:t>
            </a:r>
            <a:r>
              <a:rPr lang="en-US" altLang="ko-KR" sz="1600" smtClean="0">
                <a:latin typeface="+mn-ea"/>
                <a:ea typeface="+mn-ea"/>
              </a:rPr>
              <a:t>Branch</a:t>
            </a:r>
            <a:r>
              <a:rPr lang="ko-KR" altLang="en-US" sz="1600" smtClean="0">
                <a:latin typeface="+mn-ea"/>
                <a:ea typeface="+mn-ea"/>
              </a:rPr>
              <a:t>를 만들면 현재 </a:t>
            </a:r>
            <a:r>
              <a:rPr lang="en-US" altLang="ko-KR" sz="1600" smtClean="0">
                <a:latin typeface="+mn-ea"/>
                <a:ea typeface="+mn-ea"/>
              </a:rPr>
              <a:t>Branch</a:t>
            </a:r>
            <a:r>
              <a:rPr lang="ko-KR" altLang="en-US" sz="1600" smtClean="0">
                <a:latin typeface="+mn-ea"/>
                <a:ea typeface="+mn-ea"/>
              </a:rPr>
              <a:t>와 같은곳에서 생성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mtClean="0">
                <a:latin typeface="+mn-ea"/>
                <a:ea typeface="+mn-ea"/>
              </a:rPr>
              <a:t>이때 </a:t>
            </a:r>
            <a:r>
              <a:rPr lang="en-US" altLang="ko-KR" sz="1600" smtClean="0">
                <a:latin typeface="+mn-ea"/>
                <a:ea typeface="+mn-ea"/>
              </a:rPr>
              <a:t>Commit</a:t>
            </a:r>
            <a:r>
              <a:rPr lang="ko-KR" altLang="en-US" sz="1600" smtClean="0">
                <a:latin typeface="+mn-ea"/>
                <a:ea typeface="+mn-ea"/>
              </a:rPr>
              <a:t>을 하면 두개의 </a:t>
            </a:r>
            <a:r>
              <a:rPr lang="en-US" altLang="ko-KR" sz="1600" smtClean="0">
                <a:latin typeface="+mn-ea"/>
                <a:ea typeface="+mn-ea"/>
              </a:rPr>
              <a:t>Branch</a:t>
            </a:r>
            <a:r>
              <a:rPr lang="ko-KR" altLang="en-US" sz="1600" smtClean="0">
                <a:latin typeface="+mn-ea"/>
                <a:ea typeface="+mn-ea"/>
              </a:rPr>
              <a:t>로 누눠짐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mtClean="0">
                <a:latin typeface="+mn-ea"/>
                <a:ea typeface="+mn-ea"/>
              </a:rPr>
              <a:t>각각의 </a:t>
            </a:r>
            <a:r>
              <a:rPr lang="en-US" altLang="ko-KR" sz="1600" smtClean="0">
                <a:latin typeface="+mn-ea"/>
                <a:ea typeface="+mn-ea"/>
              </a:rPr>
              <a:t>Branch </a:t>
            </a:r>
            <a:r>
              <a:rPr lang="ko-KR" altLang="en-US" sz="1600" smtClean="0">
                <a:latin typeface="+mn-ea"/>
                <a:ea typeface="+mn-ea"/>
              </a:rPr>
              <a:t>독립적이며 서로에게 전혀 영향을 주지 못함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  <a:endParaRPr lang="en-US" altLang="ko-KR" sz="160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mtClean="0">
              <a:latin typeface="+mn-ea"/>
              <a:ea typeface="+mn-ea"/>
            </a:endParaRPr>
          </a:p>
          <a:p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4" y="1218878"/>
            <a:ext cx="1743318" cy="1829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81" y="1218877"/>
            <a:ext cx="1781424" cy="1829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1" y="1218878"/>
            <a:ext cx="187668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04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새로운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branch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생성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&amp;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선택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" y="930846"/>
            <a:ext cx="2314623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7" y="930847"/>
            <a:ext cx="2592288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93" y="4540538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Local repositoy </a:t>
            </a:r>
            <a:r>
              <a:rPr lang="ko-KR" altLang="en-US" smtClean="0">
                <a:latin typeface="+mn-ea"/>
                <a:ea typeface="+mn-ea"/>
              </a:rPr>
              <a:t>폴더 마우스 우클릭 </a:t>
            </a:r>
            <a:r>
              <a:rPr lang="en-US" altLang="ko-KR" smtClean="0">
                <a:latin typeface="+mn-ea"/>
                <a:ea typeface="+mn-ea"/>
              </a:rPr>
              <a:t>TortoiseGit -&gt; Create Branch </a:t>
            </a:r>
            <a:r>
              <a:rPr lang="ko-KR" altLang="en-US" smtClean="0">
                <a:latin typeface="+mn-ea"/>
                <a:ea typeface="+mn-ea"/>
              </a:rPr>
              <a:t>클릭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latin typeface="+mn-ea"/>
                <a:ea typeface="+mn-ea"/>
              </a:rPr>
              <a:t>사용할 </a:t>
            </a:r>
            <a:r>
              <a:rPr lang="en-US" altLang="ko-KR" smtClean="0">
                <a:latin typeface="+mn-ea"/>
                <a:ea typeface="+mn-ea"/>
              </a:rPr>
              <a:t>Branch </a:t>
            </a:r>
            <a:r>
              <a:rPr lang="ko-KR" altLang="en-US" smtClean="0">
                <a:latin typeface="+mn-ea"/>
                <a:ea typeface="+mn-ea"/>
              </a:rPr>
              <a:t>이름을 입력후 </a:t>
            </a:r>
            <a:r>
              <a:rPr lang="en-US" altLang="ko-KR" smtClean="0">
                <a:latin typeface="+mn-ea"/>
                <a:ea typeface="+mn-ea"/>
              </a:rPr>
              <a:t>[Ok]</a:t>
            </a:r>
            <a:r>
              <a:rPr lang="ko-KR" altLang="en-US" smtClean="0">
                <a:latin typeface="+mn-ea"/>
                <a:ea typeface="+mn-ea"/>
              </a:rPr>
              <a:t>버튼 클릭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+mn-ea"/>
                <a:ea typeface="+mn-ea"/>
              </a:rPr>
              <a:t>Local repositoy </a:t>
            </a:r>
            <a:r>
              <a:rPr lang="ko-KR" altLang="en-US" smtClean="0">
                <a:latin typeface="+mn-ea"/>
                <a:ea typeface="+mn-ea"/>
              </a:rPr>
              <a:t>폴더 마우스 우클릭 </a:t>
            </a:r>
            <a:r>
              <a:rPr lang="en-US" altLang="ko-KR" smtClean="0">
                <a:latin typeface="+mn-ea"/>
                <a:ea typeface="+mn-ea"/>
              </a:rPr>
              <a:t>Git Branch -&gt; </a:t>
            </a:r>
            <a:r>
              <a:rPr lang="ko-KR" altLang="en-US" smtClean="0">
                <a:latin typeface="+mn-ea"/>
                <a:ea typeface="+mn-ea"/>
              </a:rPr>
              <a:t>사용할 </a:t>
            </a:r>
            <a:r>
              <a:rPr lang="en-US" altLang="ko-KR" smtClean="0">
                <a:latin typeface="+mn-ea"/>
                <a:ea typeface="+mn-ea"/>
              </a:rPr>
              <a:t>Branch </a:t>
            </a:r>
            <a:r>
              <a:rPr lang="ko-KR" altLang="en-US" smtClean="0">
                <a:latin typeface="+mn-ea"/>
                <a:ea typeface="+mn-ea"/>
              </a:rPr>
              <a:t>선택</a:t>
            </a:r>
            <a:r>
              <a:rPr lang="en-US" altLang="ko-KR" smtClean="0"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93" y="930847"/>
            <a:ext cx="2304256" cy="29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98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3.Github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377" y="1722934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+mn-ea"/>
                <a:ea typeface="+mn-ea"/>
              </a:rPr>
              <a:t>Windows </a:t>
            </a:r>
            <a:r>
              <a:rPr lang="ko-KR" altLang="en-US" sz="1800" smtClean="0">
                <a:latin typeface="+mn-ea"/>
                <a:ea typeface="+mn-ea"/>
              </a:rPr>
              <a:t>에서 </a:t>
            </a:r>
            <a:r>
              <a:rPr lang="en-US" altLang="ko-KR" sz="1800" smtClean="0">
                <a:latin typeface="+mn-ea"/>
                <a:ea typeface="+mn-ea"/>
              </a:rPr>
              <a:t>Git</a:t>
            </a:r>
            <a:r>
              <a:rPr lang="ko-KR" altLang="en-US" sz="1800" smtClean="0">
                <a:latin typeface="+mn-ea"/>
                <a:ea typeface="+mn-ea"/>
              </a:rPr>
              <a:t>을 사용하기 위해서는 </a:t>
            </a:r>
            <a:r>
              <a:rPr lang="en-US" altLang="ko-KR" sz="1800" smtClean="0">
                <a:latin typeface="+mn-ea"/>
                <a:ea typeface="+mn-ea"/>
              </a:rPr>
              <a:t>Windows</a:t>
            </a:r>
            <a:r>
              <a:rPr lang="ko-KR" altLang="en-US" sz="1800" smtClean="0">
                <a:latin typeface="+mn-ea"/>
                <a:ea typeface="+mn-ea"/>
              </a:rPr>
              <a:t>용 </a:t>
            </a:r>
            <a:r>
              <a:rPr lang="en-US" altLang="ko-KR" sz="1800" smtClean="0">
                <a:latin typeface="+mn-ea"/>
                <a:ea typeface="+mn-ea"/>
              </a:rPr>
              <a:t>Git Program</a:t>
            </a:r>
            <a:r>
              <a:rPr lang="ko-KR" altLang="en-US" sz="1800" smtClean="0">
                <a:latin typeface="+mn-ea"/>
                <a:ea typeface="+mn-ea"/>
              </a:rPr>
              <a:t>인 </a:t>
            </a:r>
            <a:endParaRPr lang="en-US" altLang="ko-KR" sz="1800">
              <a:latin typeface="+mn-ea"/>
              <a:ea typeface="+mn-ea"/>
            </a:endParaRPr>
          </a:p>
          <a:p>
            <a:r>
              <a:rPr lang="en-US" altLang="ko-KR" sz="1800" smtClean="0">
                <a:latin typeface="+mn-ea"/>
                <a:ea typeface="+mn-ea"/>
              </a:rPr>
              <a:t>Msysgit </a:t>
            </a:r>
            <a:r>
              <a:rPr lang="ko-KR" altLang="en-US" sz="1800" smtClean="0">
                <a:latin typeface="+mn-ea"/>
                <a:ea typeface="+mn-ea"/>
              </a:rPr>
              <a:t>과 </a:t>
            </a:r>
            <a:r>
              <a:rPr lang="en-US" altLang="ko-KR" sz="1800" smtClean="0">
                <a:latin typeface="+mn-ea"/>
                <a:ea typeface="+mn-ea"/>
              </a:rPr>
              <a:t>Git </a:t>
            </a:r>
            <a:r>
              <a:rPr lang="ko-KR" altLang="en-US" sz="1800" smtClean="0">
                <a:latin typeface="+mn-ea"/>
                <a:ea typeface="+mn-ea"/>
              </a:rPr>
              <a:t>사용자 인터페이스 </a:t>
            </a:r>
            <a:r>
              <a:rPr lang="en-US" altLang="ko-KR" sz="1800" smtClean="0">
                <a:latin typeface="+mn-ea"/>
                <a:ea typeface="+mn-ea"/>
              </a:rPr>
              <a:t>Program</a:t>
            </a:r>
            <a:r>
              <a:rPr lang="ko-KR" altLang="en-US" sz="1800" smtClean="0">
                <a:latin typeface="+mn-ea"/>
                <a:ea typeface="+mn-ea"/>
              </a:rPr>
              <a:t>인 </a:t>
            </a:r>
            <a:r>
              <a:rPr lang="en-US" altLang="ko-KR" sz="1800" smtClean="0">
                <a:latin typeface="+mn-ea"/>
                <a:ea typeface="+mn-ea"/>
              </a:rPr>
              <a:t>TortoisGit</a:t>
            </a:r>
            <a:r>
              <a:rPr lang="ko-KR" altLang="en-US" sz="1800" smtClean="0">
                <a:latin typeface="+mn-ea"/>
                <a:ea typeface="+mn-ea"/>
              </a:rPr>
              <a:t>의 설치가 필요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endParaRPr lang="en-US" altLang="ko-KR" sz="1800" smtClean="0"/>
          </a:p>
          <a:p>
            <a:endParaRPr lang="en-US" altLang="ko-KR" sz="1800" smtClean="0"/>
          </a:p>
          <a:p>
            <a:r>
              <a:rPr lang="en-US" altLang="ko-KR" sz="1800" smtClean="0"/>
              <a:t>Msysgit: http</a:t>
            </a:r>
            <a:r>
              <a:rPr lang="en-US" altLang="ko-KR" sz="1800"/>
              <a:t>://msysgit.github.io/</a:t>
            </a:r>
          </a:p>
          <a:p>
            <a:r>
              <a:rPr lang="en-US" altLang="ko-KR" sz="1800" smtClean="0">
                <a:latin typeface="+mn-ea"/>
                <a:ea typeface="+mn-ea"/>
              </a:rPr>
              <a:t>TortoisGit: http://code.google.com/p/tortoisegit </a:t>
            </a: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800" smtClean="0">
                <a:latin typeface="+mn-ea"/>
                <a:ea typeface="+mn-ea"/>
              </a:rPr>
              <a:t>위의 사이트에서 두개의 </a:t>
            </a:r>
            <a:r>
              <a:rPr lang="en-US" altLang="ko-KR" sz="1800" smtClean="0">
                <a:latin typeface="+mn-ea"/>
                <a:ea typeface="+mn-ea"/>
              </a:rPr>
              <a:t>Program</a:t>
            </a:r>
            <a:r>
              <a:rPr lang="ko-KR" altLang="en-US" sz="1800" smtClean="0">
                <a:latin typeface="+mn-ea"/>
                <a:ea typeface="+mn-ea"/>
              </a:rPr>
              <a:t>을 </a:t>
            </a:r>
            <a:r>
              <a:rPr lang="en-US" altLang="ko-KR" sz="1800" smtClean="0">
                <a:latin typeface="+mn-ea"/>
                <a:ea typeface="+mn-ea"/>
              </a:rPr>
              <a:t>Download </a:t>
            </a:r>
            <a:r>
              <a:rPr lang="ko-KR" altLang="en-US" sz="1800" smtClean="0">
                <a:latin typeface="+mn-ea"/>
                <a:ea typeface="+mn-ea"/>
              </a:rPr>
              <a:t>받아 설치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2359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1300059" y="641701"/>
            <a:ext cx="6660739" cy="5270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2" anchor="t" anchorCtr="0">
            <a:noAutofit/>
          </a:bodyPr>
          <a:lstStyle/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2000" b="1" i="0" u="none" strike="noStrike" cap="none" baseline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2000" b="1" i="0" u="none" strike="noStrike" cap="none" baseline="0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20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</a:t>
            </a:r>
          </a:p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20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Github</a:t>
            </a:r>
          </a:p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20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 </a:t>
            </a:r>
            <a:r>
              <a:rPr lang="ko-KR" altLang="en-US" sz="20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</a:t>
            </a:r>
            <a:endParaRPr lang="en-US" altLang="ko-KR" sz="2000" b="1" i="0" u="none" strike="noStrike" cap="none" baseline="0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6350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ko-KR" altLang="en-US" sz="20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활용방</a:t>
            </a: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안</a:t>
            </a:r>
            <a:endParaRPr lang="en-US" altLang="ko-KR" sz="2000" b="1" i="0" u="none" strike="noStrike" cap="none" baseline="0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177800" lvl="1">
              <a:lnSpc>
                <a:spcPct val="150000"/>
              </a:lnSpc>
              <a:buClr>
                <a:schemeClr val="dk1"/>
              </a:buClr>
              <a:buSzPct val="100000"/>
            </a:pPr>
            <a:endParaRPr lang="en-US" altLang="ko-KR" sz="2000" b="1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177800" lvl="1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US" alt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 </a:t>
            </a:r>
          </a:p>
          <a:p>
            <a:pPr marL="177800" lvl="1">
              <a:lnSpc>
                <a:spcPct val="150000"/>
              </a:lnSpc>
              <a:buClr>
                <a:schemeClr val="dk1"/>
              </a:buClr>
              <a:buSzPct val="100000"/>
            </a:pPr>
            <a:endParaRPr lang="en-US" altLang="ko-KR" sz="2800" b="1" i="0" u="none" strike="noStrike" cap="none" baseline="0" smtClean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  <a:p>
            <a:pPr marL="1778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ko-KR" sz="20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778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ko-KR" sz="2000" b="1" i="0" u="none" strike="noStrike" cap="none" baseline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778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ko-KR" sz="20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778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ko-KR" sz="2000" b="1" i="0" u="none" strike="noStrike" cap="none" baseline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26916" y="222466"/>
            <a:ext cx="7053287" cy="409343"/>
          </a:xfrm>
          <a:prstGeom prst="rect">
            <a:avLst/>
          </a:prstGeom>
          <a:noFill/>
          <a:ln>
            <a:noFill/>
          </a:ln>
        </p:spPr>
        <p:txBody>
          <a:bodyPr lIns="17975" tIns="0" rIns="17975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800" b="1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Table of Contents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327650" y="6058998"/>
            <a:ext cx="681037" cy="21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ko-KR" sz="1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1</a:t>
            </a:fld>
            <a:endParaRPr lang="ko-KR" sz="1000" b="0" i="0" u="none" strike="noStrike" cap="none" baseline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800" b="1" i="0" u="none" strike="noStrike" cap="none" baseline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1. </a:t>
            </a:r>
            <a:r>
              <a:rPr lang="en-US" alt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377" y="1146870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smtClean="0">
                <a:latin typeface="+mn-ea"/>
                <a:ea typeface="+mn-ea"/>
              </a:rPr>
              <a:t>Git </a:t>
            </a:r>
            <a:r>
              <a:rPr lang="ko-KR" altLang="en-US" sz="1600" smtClean="0">
                <a:latin typeface="+mn-ea"/>
                <a:ea typeface="+mn-ea"/>
              </a:rPr>
              <a:t>은 </a:t>
            </a:r>
            <a:r>
              <a:rPr lang="en-US" altLang="ko-KR" sz="1600" smtClean="0">
                <a:latin typeface="+mn-ea"/>
                <a:ea typeface="+mn-ea"/>
              </a:rPr>
              <a:t>Linux kernel </a:t>
            </a:r>
            <a:r>
              <a:rPr lang="ko-KR" altLang="en-US" sz="1600" smtClean="0">
                <a:latin typeface="+mn-ea"/>
                <a:ea typeface="+mn-ea"/>
              </a:rPr>
              <a:t>소스 관리를 위해 만든 소스 버전 관리 프로그램</a:t>
            </a:r>
            <a:r>
              <a:rPr lang="en-US" altLang="ko-KR" sz="1600">
                <a:latin typeface="+mn-ea"/>
                <a:ea typeface="+mn-ea"/>
              </a:rPr>
              <a:t>.</a:t>
            </a:r>
            <a:endParaRPr lang="en-US" altLang="ko-KR" sz="160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>
                <a:latin typeface="+mn-ea"/>
                <a:ea typeface="+mn-ea"/>
              </a:rPr>
              <a:t>Git</a:t>
            </a:r>
            <a:r>
              <a:rPr lang="ko-KR" altLang="en-US" sz="1600" smtClean="0">
                <a:latin typeface="+mn-ea"/>
                <a:ea typeface="+mn-ea"/>
              </a:rPr>
              <a:t>은 속도에 중점을 둔 분산형 버전 관리 시스템</a:t>
            </a:r>
            <a:r>
              <a:rPr lang="en-US" altLang="ko-KR" sz="1600" smtClean="0">
                <a:latin typeface="+mn-ea"/>
                <a:ea typeface="+mn-ea"/>
              </a:rPr>
              <a:t>(DVCS)</a:t>
            </a:r>
            <a:r>
              <a:rPr lang="ko-KR" altLang="en-US" sz="1600" smtClean="0">
                <a:latin typeface="+mn-ea"/>
                <a:ea typeface="+mn-ea"/>
              </a:rPr>
              <a:t>이며 대형 프로젝트에서 효과적이고 실제로 </a:t>
            </a:r>
            <a:r>
              <a:rPr lang="ko-KR" altLang="en-US" sz="1600" smtClean="0">
                <a:latin typeface="+mn-ea"/>
                <a:ea typeface="+mn-ea"/>
              </a:rPr>
              <a:t>유용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  <a:endParaRPr lang="en-US" altLang="ko-KR" sz="160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>
                <a:latin typeface="+mn-ea"/>
                <a:ea typeface="+mn-ea"/>
              </a:rPr>
              <a:t>Git</a:t>
            </a:r>
            <a:r>
              <a:rPr lang="ko-KR" altLang="en-US" sz="1600" smtClean="0">
                <a:latin typeface="+mn-ea"/>
                <a:ea typeface="+mn-ea"/>
              </a:rPr>
              <a:t>은 </a:t>
            </a:r>
            <a:r>
              <a:rPr lang="en-US" altLang="ko-KR" sz="1600" smtClean="0">
                <a:latin typeface="+mn-ea"/>
                <a:ea typeface="+mn-ea"/>
              </a:rPr>
              <a:t>SVN</a:t>
            </a:r>
            <a:r>
              <a:rPr lang="ko-KR" altLang="en-US" sz="1600" smtClean="0">
                <a:latin typeface="+mn-ea"/>
                <a:ea typeface="+mn-ea"/>
              </a:rPr>
              <a:t>과 다르게 </a:t>
            </a:r>
            <a:r>
              <a:rPr lang="en-US" altLang="ko-KR" sz="1600" smtClean="0">
                <a:latin typeface="+mn-ea"/>
                <a:ea typeface="+mn-ea"/>
              </a:rPr>
              <a:t>commit</a:t>
            </a:r>
            <a:r>
              <a:rPr lang="ko-KR" altLang="en-US" sz="1600" smtClean="0">
                <a:latin typeface="+mn-ea"/>
                <a:ea typeface="+mn-ea"/>
              </a:rPr>
              <a:t>은 로컬 저장소에 저장 </a:t>
            </a:r>
            <a:r>
              <a:rPr lang="en-US" altLang="ko-KR" sz="1600" smtClean="0">
                <a:latin typeface="+mn-ea"/>
                <a:ea typeface="+mn-ea"/>
              </a:rPr>
              <a:t>,</a:t>
            </a:r>
            <a:r>
              <a:rPr lang="ko-KR" altLang="en-US" sz="1600" smtClean="0">
                <a:latin typeface="+mn-ea"/>
                <a:ea typeface="+mn-ea"/>
              </a:rPr>
              <a:t> 로컬 저장소에 있는 자료를 </a:t>
            </a:r>
            <a:r>
              <a:rPr lang="en-US" altLang="ko-KR" sz="1600" smtClean="0">
                <a:latin typeface="+mn-ea"/>
                <a:ea typeface="+mn-ea"/>
              </a:rPr>
              <a:t>push</a:t>
            </a:r>
            <a:r>
              <a:rPr lang="ko-KR" altLang="en-US" sz="1600" smtClean="0">
                <a:latin typeface="+mn-ea"/>
                <a:ea typeface="+mn-ea"/>
              </a:rPr>
              <a:t>를 통해 원격  저장소에 반영 하며</a:t>
            </a:r>
            <a:r>
              <a:rPr lang="en-US" altLang="ko-KR" sz="1600" smtClean="0">
                <a:latin typeface="+mn-ea"/>
                <a:ea typeface="+mn-ea"/>
              </a:rPr>
              <a:t>, </a:t>
            </a:r>
            <a:r>
              <a:rPr lang="ko-KR" altLang="en-US" sz="1600" smtClean="0">
                <a:latin typeface="+mn-ea"/>
                <a:ea typeface="+mn-ea"/>
              </a:rPr>
              <a:t>받을때도 </a:t>
            </a:r>
            <a:r>
              <a:rPr lang="en-US" altLang="ko-KR" sz="1600" smtClean="0">
                <a:latin typeface="+mn-ea"/>
                <a:ea typeface="+mn-ea"/>
              </a:rPr>
              <a:t>pull </a:t>
            </a:r>
            <a:r>
              <a:rPr lang="ko-KR" altLang="en-US" sz="1600" smtClean="0">
                <a:latin typeface="+mn-ea"/>
                <a:ea typeface="+mn-ea"/>
              </a:rPr>
              <a:t>또는 </a:t>
            </a:r>
            <a:r>
              <a:rPr lang="en-US" altLang="ko-KR" sz="1600" smtClean="0">
                <a:latin typeface="+mn-ea"/>
                <a:ea typeface="+mn-ea"/>
              </a:rPr>
              <a:t>fetch</a:t>
            </a:r>
            <a:r>
              <a:rPr lang="ko-KR" altLang="en-US" sz="1600" smtClean="0">
                <a:latin typeface="+mn-ea"/>
                <a:ea typeface="+mn-ea"/>
              </a:rPr>
              <a:t>로 원격 저장소에서 변경된 내역을 </a:t>
            </a:r>
            <a:r>
              <a:rPr lang="ko-KR" altLang="en-US" sz="1600" smtClean="0">
                <a:latin typeface="+mn-ea"/>
                <a:ea typeface="+mn-ea"/>
              </a:rPr>
              <a:t>받음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9" y="2716530"/>
            <a:ext cx="7128792" cy="3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2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2</a:t>
            </a:r>
            <a:r>
              <a:rPr 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. </a:t>
            </a:r>
            <a:r>
              <a:rPr lang="en-US" alt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Github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377" y="337911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smtClean="0">
                <a:latin typeface="+mn-ea"/>
                <a:ea typeface="+mn-ea"/>
              </a:rPr>
              <a:t>Github</a:t>
            </a:r>
            <a:r>
              <a:rPr lang="ko-KR" altLang="en-US" sz="1800" smtClean="0">
                <a:latin typeface="+mn-ea"/>
                <a:ea typeface="+mn-ea"/>
              </a:rPr>
              <a:t>는 </a:t>
            </a:r>
            <a:r>
              <a:rPr lang="en-US" altLang="ko-KR" sz="1800" smtClean="0">
                <a:latin typeface="+mn-ea"/>
                <a:ea typeface="+mn-ea"/>
              </a:rPr>
              <a:t>Git</a:t>
            </a:r>
            <a:r>
              <a:rPr lang="ko-KR" altLang="en-US" sz="1800" smtClean="0">
                <a:latin typeface="+mn-ea"/>
                <a:ea typeface="+mn-ea"/>
              </a:rPr>
              <a:t>을 호스팅 해주는 웹 서비스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smtClean="0">
                <a:latin typeface="+mn-ea"/>
                <a:ea typeface="+mn-ea"/>
              </a:rPr>
              <a:t>개발자가 </a:t>
            </a:r>
            <a:r>
              <a:rPr lang="en-US" altLang="ko-KR" sz="1800" smtClean="0">
                <a:latin typeface="+mn-ea"/>
                <a:ea typeface="+mn-ea"/>
              </a:rPr>
              <a:t>Project</a:t>
            </a:r>
            <a:r>
              <a:rPr lang="ko-KR" altLang="en-US" sz="1800" smtClean="0">
                <a:latin typeface="+mn-ea"/>
                <a:ea typeface="+mn-ea"/>
              </a:rPr>
              <a:t>를 만들고 자신의 </a:t>
            </a:r>
            <a:r>
              <a:rPr lang="en-US" altLang="ko-KR" sz="1800" smtClean="0">
                <a:latin typeface="+mn-ea"/>
                <a:ea typeface="+mn-ea"/>
              </a:rPr>
              <a:t>Github</a:t>
            </a:r>
            <a:r>
              <a:rPr lang="ko-KR" altLang="en-US" sz="1800" smtClean="0">
                <a:latin typeface="+mn-ea"/>
                <a:ea typeface="+mn-ea"/>
              </a:rPr>
              <a:t>에 올리면 그 </a:t>
            </a:r>
            <a:r>
              <a:rPr lang="en-US" altLang="ko-KR" sz="1800" smtClean="0">
                <a:latin typeface="+mn-ea"/>
                <a:ea typeface="+mn-ea"/>
              </a:rPr>
              <a:t>Project</a:t>
            </a:r>
            <a:r>
              <a:rPr lang="ko-KR" altLang="en-US" sz="1800" smtClean="0">
                <a:latin typeface="+mn-ea"/>
                <a:ea typeface="+mn-ea"/>
              </a:rPr>
              <a:t>는 웹페이지를 통해 열람 수정이 가능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smtClean="0">
                <a:latin typeface="+mn-ea"/>
                <a:ea typeface="+mn-ea"/>
              </a:rPr>
              <a:t>간단히 소스코드의 </a:t>
            </a:r>
            <a:r>
              <a:rPr lang="ko-KR" altLang="en-US" sz="1800" smtClean="0">
                <a:latin typeface="+mn-ea"/>
                <a:ea typeface="+mn-ea"/>
              </a:rPr>
              <a:t>위키피디아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en-US" altLang="ko-KR" sz="180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smtClean="0">
                <a:latin typeface="+mn-ea"/>
                <a:ea typeface="+mn-ea"/>
              </a:rPr>
              <a:t>사용자들은 </a:t>
            </a:r>
            <a:r>
              <a:rPr lang="en-US" altLang="ko-KR" sz="1800" smtClean="0">
                <a:latin typeface="+mn-ea"/>
                <a:ea typeface="+mn-ea"/>
              </a:rPr>
              <a:t>fork</a:t>
            </a:r>
            <a:r>
              <a:rPr lang="ko-KR" altLang="en-US" sz="1800" smtClean="0">
                <a:latin typeface="+mn-ea"/>
                <a:ea typeface="+mn-ea"/>
              </a:rPr>
              <a:t>를 통해 </a:t>
            </a:r>
            <a:r>
              <a:rPr lang="en-US" altLang="ko-KR" sz="1800" smtClean="0">
                <a:latin typeface="+mn-ea"/>
                <a:ea typeface="+mn-ea"/>
              </a:rPr>
              <a:t>Project</a:t>
            </a:r>
            <a:r>
              <a:rPr lang="ko-KR" altLang="en-US" sz="1800" smtClean="0">
                <a:latin typeface="+mn-ea"/>
                <a:ea typeface="+mn-ea"/>
              </a:rPr>
              <a:t>를 복사 할수도</a:t>
            </a:r>
            <a:r>
              <a:rPr lang="en-US" altLang="ko-KR" sz="1800" smtClean="0">
                <a:latin typeface="+mn-ea"/>
                <a:ea typeface="+mn-ea"/>
              </a:rPr>
              <a:t>, pull,request</a:t>
            </a:r>
            <a:r>
              <a:rPr lang="ko-KR" altLang="en-US" sz="1800" smtClean="0">
                <a:latin typeface="+mn-ea"/>
                <a:ea typeface="+mn-ea"/>
              </a:rPr>
              <a:t>를 통해 관리자에게 자신의 작업한 부분의 반영을 </a:t>
            </a:r>
            <a:r>
              <a:rPr lang="ko-KR" altLang="en-US" sz="1800" smtClean="0">
                <a:latin typeface="+mn-ea"/>
                <a:ea typeface="+mn-ea"/>
              </a:rPr>
              <a:t>요청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ko-KR" altLang="en-US" sz="180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98" y="1324775"/>
            <a:ext cx="165735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8" y="1324775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2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i="0" u="none" strike="noStrike" cap="none" baseline="0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</a:t>
            </a:r>
            <a:r>
              <a:rPr lang="en-US" altLang="ko-KR" sz="2800" b="1" i="0" u="none" strike="noStrike" cap="none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 </a:t>
            </a:r>
            <a:r>
              <a:rPr lang="ko-KR" altLang="en-US" sz="2800" b="1" i="0" u="none" strike="noStrike" cap="none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Remote repository </a:t>
            </a:r>
            <a:r>
              <a:rPr lang="ko-KR" altLang="en-US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생성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(Github)</a:t>
            </a:r>
            <a:r>
              <a:rPr lang="ko-KR" altLang="en-US" sz="2800" b="1" i="0" u="none" strike="noStrike" cap="none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 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4" y="786830"/>
            <a:ext cx="7822346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4979" y="4891285"/>
            <a:ext cx="528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https://github.com </a:t>
            </a:r>
            <a:r>
              <a:rPr lang="ko-KR" altLang="en-US" smtClean="0">
                <a:latin typeface="+mn-ea"/>
                <a:ea typeface="+mn-ea"/>
              </a:rPr>
              <a:t>에 방문하여 회원 가입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1489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44772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cs typeface="PT Sans"/>
                <a:sym typeface="PT Sans"/>
              </a:rPr>
              <a:t>3.Github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cs typeface="PT Sans"/>
                <a:sym typeface="PT Sans"/>
              </a:rPr>
              <a:t>사용법 </a:t>
            </a:r>
            <a:endParaRPr lang="ko-KR" altLang="ko-KR" sz="2800" b="1">
              <a:solidFill>
                <a:schemeClr val="dk1"/>
              </a:solidFill>
              <a:latin typeface="+mn-ea"/>
              <a:cs typeface="PT Sans"/>
              <a:sym typeface="PT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9" y="784247"/>
            <a:ext cx="7089105" cy="4035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521" y="503530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New repository </a:t>
            </a:r>
            <a:r>
              <a:rPr lang="ko-KR" altLang="en-US" sz="1800" smtClean="0">
                <a:latin typeface="+mn-ea"/>
                <a:ea typeface="+mn-ea"/>
              </a:rPr>
              <a:t>버튼을 </a:t>
            </a:r>
            <a:r>
              <a:rPr lang="ko-KR" altLang="en-US" sz="1800" smtClean="0">
                <a:latin typeface="+mn-ea"/>
                <a:ea typeface="+mn-ea"/>
              </a:rPr>
              <a:t>클릭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5142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altLang="ko-KR" sz="2800" b="1">
                <a:solidFill>
                  <a:schemeClr val="dk1"/>
                </a:solidFill>
                <a:latin typeface="+mn-ea"/>
                <a:cs typeface="PT Sans"/>
                <a:sym typeface="PT Sans"/>
              </a:rPr>
              <a:t>3.Github </a:t>
            </a:r>
            <a:r>
              <a:rPr lang="ko-KR" altLang="en-US" sz="2800" b="1">
                <a:solidFill>
                  <a:schemeClr val="dk1"/>
                </a:solidFill>
                <a:latin typeface="+mn-ea"/>
                <a:cs typeface="PT Sans"/>
                <a:sym typeface="PT Sans"/>
              </a:rPr>
              <a:t>사용법</a:t>
            </a:r>
            <a:endParaRPr lang="ko-KR" altLang="ko-KR" sz="2800" b="1">
              <a:solidFill>
                <a:schemeClr val="dk1"/>
              </a:solidFill>
              <a:latin typeface="+mn-ea"/>
              <a:cs typeface="PT Sans"/>
              <a:sym typeface="PT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0" y="691011"/>
            <a:ext cx="7840170" cy="3624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862" y="4689314"/>
            <a:ext cx="672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+mn-ea"/>
                <a:ea typeface="+mn-ea"/>
              </a:rPr>
              <a:t>Repository name</a:t>
            </a:r>
            <a:r>
              <a:rPr lang="ko-KR" altLang="en-US" sz="1800" smtClean="0">
                <a:latin typeface="+mn-ea"/>
                <a:ea typeface="+mn-ea"/>
              </a:rPr>
              <a:t>을 </a:t>
            </a:r>
            <a:r>
              <a:rPr lang="ko-KR" altLang="en-US" sz="1800" smtClean="0">
                <a:latin typeface="+mn-ea"/>
                <a:ea typeface="+mn-ea"/>
              </a:rPr>
              <a:t>입력 </a:t>
            </a:r>
            <a:r>
              <a:rPr lang="en-US" altLang="ko-KR" sz="1800" smtClean="0">
                <a:latin typeface="+mn-ea"/>
                <a:ea typeface="+mn-ea"/>
              </a:rPr>
              <a:t>Create </a:t>
            </a:r>
            <a:r>
              <a:rPr lang="en-US" altLang="ko-KR" sz="1800" smtClean="0">
                <a:latin typeface="+mn-ea"/>
                <a:ea typeface="+mn-ea"/>
              </a:rPr>
              <a:t>repository </a:t>
            </a:r>
            <a:r>
              <a:rPr lang="ko-KR" altLang="en-US" sz="1800" smtClean="0">
                <a:latin typeface="+mn-ea"/>
                <a:ea typeface="+mn-ea"/>
              </a:rPr>
              <a:t>버튼을 </a:t>
            </a:r>
            <a:r>
              <a:rPr lang="ko-KR" altLang="en-US" sz="1800" smtClean="0">
                <a:latin typeface="+mn-ea"/>
                <a:ea typeface="+mn-ea"/>
              </a:rPr>
              <a:t>클릭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530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6953" y="233471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</a:t>
            </a: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 </a:t>
            </a:r>
            <a:endParaRPr lang="ko-KR" sz="2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377" y="1722934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+mn-ea"/>
                <a:ea typeface="+mn-ea"/>
              </a:rPr>
              <a:t>Windows </a:t>
            </a:r>
            <a:r>
              <a:rPr lang="ko-KR" altLang="en-US" sz="1800" smtClean="0">
                <a:latin typeface="+mn-ea"/>
                <a:ea typeface="+mn-ea"/>
              </a:rPr>
              <a:t>에서 </a:t>
            </a:r>
            <a:r>
              <a:rPr lang="en-US" altLang="ko-KR" sz="1800" smtClean="0">
                <a:latin typeface="+mn-ea"/>
                <a:ea typeface="+mn-ea"/>
              </a:rPr>
              <a:t>Git</a:t>
            </a:r>
            <a:r>
              <a:rPr lang="ko-KR" altLang="en-US" sz="1800" smtClean="0">
                <a:latin typeface="+mn-ea"/>
                <a:ea typeface="+mn-ea"/>
              </a:rPr>
              <a:t>을 사용하기 위해서는 </a:t>
            </a:r>
            <a:r>
              <a:rPr lang="en-US" altLang="ko-KR" sz="1800" smtClean="0">
                <a:latin typeface="+mn-ea"/>
                <a:ea typeface="+mn-ea"/>
              </a:rPr>
              <a:t>Windows</a:t>
            </a:r>
            <a:r>
              <a:rPr lang="ko-KR" altLang="en-US" sz="1800" smtClean="0">
                <a:latin typeface="+mn-ea"/>
                <a:ea typeface="+mn-ea"/>
              </a:rPr>
              <a:t>용 </a:t>
            </a:r>
            <a:r>
              <a:rPr lang="en-US" altLang="ko-KR" sz="1800" smtClean="0">
                <a:latin typeface="+mn-ea"/>
                <a:ea typeface="+mn-ea"/>
              </a:rPr>
              <a:t>Git Program</a:t>
            </a:r>
            <a:r>
              <a:rPr lang="ko-KR" altLang="en-US" sz="1800" smtClean="0">
                <a:latin typeface="+mn-ea"/>
                <a:ea typeface="+mn-ea"/>
              </a:rPr>
              <a:t>인 </a:t>
            </a:r>
            <a:endParaRPr lang="en-US" altLang="ko-KR" sz="1800">
              <a:latin typeface="+mn-ea"/>
              <a:ea typeface="+mn-ea"/>
            </a:endParaRPr>
          </a:p>
          <a:p>
            <a:r>
              <a:rPr lang="en-US" altLang="ko-KR" sz="1800" smtClean="0">
                <a:latin typeface="+mn-ea"/>
                <a:ea typeface="+mn-ea"/>
              </a:rPr>
              <a:t>Msysgit </a:t>
            </a:r>
            <a:r>
              <a:rPr lang="ko-KR" altLang="en-US" sz="1800" smtClean="0">
                <a:latin typeface="+mn-ea"/>
                <a:ea typeface="+mn-ea"/>
              </a:rPr>
              <a:t>과 </a:t>
            </a:r>
            <a:r>
              <a:rPr lang="en-US" altLang="ko-KR" sz="1800" smtClean="0">
                <a:latin typeface="+mn-ea"/>
                <a:ea typeface="+mn-ea"/>
              </a:rPr>
              <a:t>Git </a:t>
            </a:r>
            <a:r>
              <a:rPr lang="ko-KR" altLang="en-US" sz="1800" smtClean="0">
                <a:latin typeface="+mn-ea"/>
                <a:ea typeface="+mn-ea"/>
              </a:rPr>
              <a:t>사용자 인터페이스 </a:t>
            </a:r>
            <a:r>
              <a:rPr lang="en-US" altLang="ko-KR" sz="1800" smtClean="0">
                <a:latin typeface="+mn-ea"/>
                <a:ea typeface="+mn-ea"/>
              </a:rPr>
              <a:t>Program</a:t>
            </a:r>
            <a:r>
              <a:rPr lang="ko-KR" altLang="en-US" sz="1800" smtClean="0">
                <a:latin typeface="+mn-ea"/>
                <a:ea typeface="+mn-ea"/>
              </a:rPr>
              <a:t>인 </a:t>
            </a:r>
            <a:r>
              <a:rPr lang="en-US" altLang="ko-KR" sz="1800" smtClean="0">
                <a:latin typeface="+mn-ea"/>
                <a:ea typeface="+mn-ea"/>
              </a:rPr>
              <a:t>TortoisGit</a:t>
            </a:r>
            <a:r>
              <a:rPr lang="ko-KR" altLang="en-US" sz="1800" smtClean="0">
                <a:latin typeface="+mn-ea"/>
                <a:ea typeface="+mn-ea"/>
              </a:rPr>
              <a:t>의 설치가 필요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endParaRPr lang="en-US" altLang="ko-KR" sz="1800" smtClean="0"/>
          </a:p>
          <a:p>
            <a:endParaRPr lang="en-US" altLang="ko-KR" sz="1800" smtClean="0"/>
          </a:p>
          <a:p>
            <a:r>
              <a:rPr lang="en-US" altLang="ko-KR" sz="1800" smtClean="0"/>
              <a:t>Msysgit: http</a:t>
            </a:r>
            <a:r>
              <a:rPr lang="en-US" altLang="ko-KR" sz="1800"/>
              <a:t>://msysgit.github.io/</a:t>
            </a:r>
          </a:p>
          <a:p>
            <a:r>
              <a:rPr lang="en-US" altLang="ko-KR" sz="1800" smtClean="0">
                <a:latin typeface="+mn-ea"/>
                <a:ea typeface="+mn-ea"/>
              </a:rPr>
              <a:t>TortoisGit: http://code.google.com/p/tortoisegit </a:t>
            </a: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800" smtClean="0">
                <a:latin typeface="+mn-ea"/>
                <a:ea typeface="+mn-ea"/>
              </a:rPr>
              <a:t>위의 사이트에서 두개의 </a:t>
            </a:r>
            <a:r>
              <a:rPr lang="en-US" altLang="ko-KR" sz="1800" smtClean="0">
                <a:latin typeface="+mn-ea"/>
                <a:ea typeface="+mn-ea"/>
              </a:rPr>
              <a:t>Program</a:t>
            </a:r>
            <a:r>
              <a:rPr lang="ko-KR" altLang="en-US" sz="1800" smtClean="0">
                <a:latin typeface="+mn-ea"/>
                <a:ea typeface="+mn-ea"/>
              </a:rPr>
              <a:t>을 </a:t>
            </a:r>
            <a:r>
              <a:rPr lang="en-US" altLang="ko-KR" sz="1800" smtClean="0">
                <a:latin typeface="+mn-ea"/>
                <a:ea typeface="+mn-ea"/>
              </a:rPr>
              <a:t>Download </a:t>
            </a:r>
            <a:r>
              <a:rPr lang="ko-KR" altLang="en-US" sz="1800" smtClean="0">
                <a:latin typeface="+mn-ea"/>
                <a:ea typeface="+mn-ea"/>
              </a:rPr>
              <a:t>받아 설치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6534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212202" y="224527"/>
            <a:ext cx="8925719" cy="409343"/>
          </a:xfrm>
          <a:prstGeom prst="rect">
            <a:avLst/>
          </a:prstGeom>
          <a:noFill/>
          <a:ln>
            <a:noFill/>
          </a:ln>
        </p:spPr>
        <p:txBody>
          <a:bodyPr lIns="16600" tIns="0" rIns="1660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ko-KR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3.Gith </a:t>
            </a:r>
            <a:r>
              <a:rPr lang="ko-KR" altLang="en-US" sz="2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사용법 </a:t>
            </a:r>
            <a:r>
              <a:rPr lang="en-US" altLang="ko-KR" sz="1800" b="1" smtClean="0">
                <a:solidFill>
                  <a:schemeClr val="dk1"/>
                </a:solidFill>
                <a:latin typeface="+mn-ea"/>
                <a:ea typeface="+mn-ea"/>
                <a:cs typeface="PT Sans"/>
                <a:sym typeface="PT Sans"/>
              </a:rPr>
              <a:t>– Global setup</a:t>
            </a:r>
            <a:endParaRPr lang="ko-KR" sz="1800" b="1" i="0" u="none" strike="noStrike" cap="none" baseline="0">
              <a:solidFill>
                <a:schemeClr val="dk1"/>
              </a:solidFill>
              <a:latin typeface="+mn-ea"/>
              <a:ea typeface="+mn-ea"/>
              <a:cs typeface="PT Sans"/>
              <a:sym typeface="PT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9" y="714822"/>
            <a:ext cx="3971925" cy="4176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75" y="714822"/>
            <a:ext cx="4680520" cy="4176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001" y="510731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latin typeface="+mn-ea"/>
                <a:ea typeface="+mn-ea"/>
              </a:rPr>
              <a:t>마우스 우클릭후 </a:t>
            </a:r>
            <a:r>
              <a:rPr lang="en-US" altLang="ko-KR" smtClean="0">
                <a:latin typeface="+mn-ea"/>
                <a:ea typeface="+mn-ea"/>
              </a:rPr>
              <a:t>TortoiseGit &gt; Settings Menu </a:t>
            </a:r>
            <a:r>
              <a:rPr lang="ko-KR" altLang="en-US" smtClean="0">
                <a:latin typeface="+mn-ea"/>
                <a:ea typeface="+mn-ea"/>
              </a:rPr>
              <a:t>호출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latin typeface="+mn-ea"/>
                <a:ea typeface="+mn-ea"/>
              </a:rPr>
              <a:t>좌측 메뉴중 </a:t>
            </a:r>
            <a:r>
              <a:rPr lang="en-US" altLang="ko-KR" smtClean="0">
                <a:latin typeface="+mn-ea"/>
                <a:ea typeface="+mn-ea"/>
              </a:rPr>
              <a:t>Git</a:t>
            </a:r>
            <a:r>
              <a:rPr lang="ko-KR" altLang="en-US" smtClean="0">
                <a:latin typeface="+mn-ea"/>
                <a:ea typeface="+mn-ea"/>
              </a:rPr>
              <a:t>항목 선택후  본인의 이름과 </a:t>
            </a:r>
            <a:r>
              <a:rPr lang="en-US" altLang="ko-KR" smtClean="0">
                <a:latin typeface="+mn-ea"/>
                <a:ea typeface="+mn-ea"/>
              </a:rPr>
              <a:t>E-Mail </a:t>
            </a:r>
            <a:r>
              <a:rPr lang="ko-KR" altLang="en-US" smtClean="0">
                <a:latin typeface="+mn-ea"/>
                <a:ea typeface="+mn-ea"/>
              </a:rPr>
              <a:t>주소를 입력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6534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T ppt Template">
  <a:themeElements>
    <a:clrScheme name="KT ppt Template 7">
      <a:dk1>
        <a:srgbClr val="000000"/>
      </a:dk1>
      <a:lt1>
        <a:srgbClr val="FFFFFF"/>
      </a:lt1>
      <a:dk2>
        <a:srgbClr val="091C5A"/>
      </a:dk2>
      <a:lt2>
        <a:srgbClr val="847D76"/>
      </a:lt2>
      <a:accent1>
        <a:srgbClr val="D0DCEC"/>
      </a:accent1>
      <a:accent2>
        <a:srgbClr val="B0C4DE"/>
      </a:accent2>
      <a:accent3>
        <a:srgbClr val="FFFFFF"/>
      </a:accent3>
      <a:accent4>
        <a:srgbClr val="000000"/>
      </a:accent4>
      <a:accent5>
        <a:srgbClr val="E4EBF4"/>
      </a:accent5>
      <a:accent6>
        <a:srgbClr val="9FB1C9"/>
      </a:accent6>
      <a:hlink>
        <a:srgbClr val="E6E6FA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549</Words>
  <Application>Microsoft Office PowerPoint</Application>
  <PresentationFormat>사용자 지정</PresentationFormat>
  <Paragraphs>82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KT ppt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cch</cp:lastModifiedBy>
  <cp:revision>28</cp:revision>
  <dcterms:modified xsi:type="dcterms:W3CDTF">2015-02-07T10:40:05Z</dcterms:modified>
</cp:coreProperties>
</file>